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2"/>
  </p:sldMasterIdLst>
  <p:notesMasterIdLst>
    <p:notesMasterId r:id="rId30"/>
  </p:notesMasterIdLst>
  <p:sldIdLst>
    <p:sldId id="674" r:id="rId3"/>
    <p:sldId id="11089032" r:id="rId4"/>
    <p:sldId id="11089066" r:id="rId5"/>
    <p:sldId id="11089068" r:id="rId6"/>
    <p:sldId id="11089067" r:id="rId7"/>
    <p:sldId id="11089069" r:id="rId8"/>
    <p:sldId id="11089082" r:id="rId9"/>
    <p:sldId id="11089070" r:id="rId10"/>
    <p:sldId id="11089071" r:id="rId11"/>
    <p:sldId id="11089084" r:id="rId12"/>
    <p:sldId id="11089083" r:id="rId13"/>
    <p:sldId id="11089072" r:id="rId14"/>
    <p:sldId id="11089076" r:id="rId15"/>
    <p:sldId id="11089073" r:id="rId16"/>
    <p:sldId id="11089077" r:id="rId17"/>
    <p:sldId id="11089085" r:id="rId18"/>
    <p:sldId id="11089086" r:id="rId19"/>
    <p:sldId id="11089079" r:id="rId20"/>
    <p:sldId id="11089078" r:id="rId21"/>
    <p:sldId id="11089060" r:id="rId22"/>
    <p:sldId id="11089061" r:id="rId23"/>
    <p:sldId id="11089062" r:id="rId24"/>
    <p:sldId id="11089064" r:id="rId25"/>
    <p:sldId id="11089063" r:id="rId26"/>
    <p:sldId id="11089065" r:id="rId27"/>
    <p:sldId id="11088994" r:id="rId28"/>
    <p:sldId id="1879" r:id="rId29"/>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6" userDrawn="1">
          <p15:clr>
            <a:srgbClr val="A4A3A4"/>
          </p15:clr>
        </p15:guide>
        <p15:guide id="2" pos="381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黄 一天" initials="黄"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0A10"/>
    <a:srgbClr val="7F7F7F"/>
    <a:srgbClr val="C9C9C9"/>
    <a:srgbClr val="A6A6A6"/>
    <a:srgbClr val="F4EDE5"/>
    <a:srgbClr val="A3B4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20" autoAdjust="0"/>
    <p:restoredTop sz="94689" autoAdjust="0"/>
  </p:normalViewPr>
  <p:slideViewPr>
    <p:cSldViewPr snapToGrid="0" showGuides="1">
      <p:cViewPr varScale="1">
        <p:scale>
          <a:sx n="113" d="100"/>
          <a:sy n="113" d="100"/>
        </p:scale>
        <p:origin x="693" y="57"/>
      </p:cViewPr>
      <p:guideLst>
        <p:guide orient="horz" pos="2116"/>
        <p:guide pos="3810"/>
      </p:guideLst>
    </p:cSldViewPr>
  </p:slideViewPr>
  <p:outlineViewPr>
    <p:cViewPr>
      <p:scale>
        <a:sx n="33" d="100"/>
        <a:sy n="33" d="100"/>
      </p:scale>
      <p:origin x="0" y="0"/>
    </p:cViewPr>
  </p:outlin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A7071E-A3DD-4143-87AF-2831F705C76C}"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zh-CN" altLang="en-US"/>
        </a:p>
      </dgm:t>
    </dgm:pt>
    <dgm:pt modelId="{93721A60-C61E-462E-93AC-542326AE29FE}">
      <dgm:prSet phldrT="[文本]"/>
      <dgm:spPr/>
      <dgm:t>
        <a:bodyPr/>
        <a:lstStyle/>
        <a:p>
          <a:r>
            <a:rPr lang="zh-CN" altLang="en-US" b="1" dirty="0"/>
            <a:t>宏观指标</a:t>
          </a:r>
        </a:p>
      </dgm:t>
    </dgm:pt>
    <dgm:pt modelId="{267C5AF6-50C5-405E-846F-B6F1D6BCEECE}" type="parTrans" cxnId="{5399A022-A232-4914-8146-44F2CA9D4FA4}">
      <dgm:prSet/>
      <dgm:spPr/>
      <dgm:t>
        <a:bodyPr/>
        <a:lstStyle/>
        <a:p>
          <a:endParaRPr lang="zh-CN" altLang="en-US" b="1"/>
        </a:p>
      </dgm:t>
    </dgm:pt>
    <dgm:pt modelId="{4782DF47-6923-4A33-B835-8280D215D733}" type="sibTrans" cxnId="{5399A022-A232-4914-8146-44F2CA9D4FA4}">
      <dgm:prSet/>
      <dgm:spPr/>
      <dgm:t>
        <a:bodyPr/>
        <a:lstStyle/>
        <a:p>
          <a:endParaRPr lang="zh-CN" altLang="en-US" b="1"/>
        </a:p>
      </dgm:t>
    </dgm:pt>
    <dgm:pt modelId="{F1CCC3B5-105F-4E10-B8FA-1BF75FB48E4C}">
      <dgm:prSet phldrT="[文本]"/>
      <dgm:spPr/>
      <dgm:t>
        <a:bodyPr/>
        <a:lstStyle/>
        <a:p>
          <a:r>
            <a:rPr lang="zh-CN" altLang="en-US" b="1" dirty="0"/>
            <a:t>特征提取</a:t>
          </a:r>
        </a:p>
      </dgm:t>
    </dgm:pt>
    <dgm:pt modelId="{C72E1369-8E95-4860-B471-9A06859D36C6}" type="parTrans" cxnId="{08955860-C218-479B-BEC3-C9F0C39DB149}">
      <dgm:prSet/>
      <dgm:spPr/>
      <dgm:t>
        <a:bodyPr/>
        <a:lstStyle/>
        <a:p>
          <a:endParaRPr lang="zh-CN" altLang="en-US" b="1"/>
        </a:p>
      </dgm:t>
    </dgm:pt>
    <dgm:pt modelId="{028CAC8E-A5DF-4C82-ACF9-E4FFB95BA989}" type="sibTrans" cxnId="{08955860-C218-479B-BEC3-C9F0C39DB149}">
      <dgm:prSet/>
      <dgm:spPr/>
      <dgm:t>
        <a:bodyPr/>
        <a:lstStyle/>
        <a:p>
          <a:endParaRPr lang="zh-CN" altLang="en-US" b="1"/>
        </a:p>
      </dgm:t>
    </dgm:pt>
    <dgm:pt modelId="{60100364-A25F-49F0-A4F3-BB79BBBADFC8}">
      <dgm:prSet phldrT="[文本]"/>
      <dgm:spPr/>
      <dgm:t>
        <a:bodyPr/>
        <a:lstStyle/>
        <a:p>
          <a:r>
            <a:rPr lang="zh-CN" altLang="en-US" b="1" dirty="0"/>
            <a:t>风格配置</a:t>
          </a:r>
        </a:p>
      </dgm:t>
    </dgm:pt>
    <dgm:pt modelId="{333CA74B-FA92-4B17-8F8E-D41EC008CE22}" type="parTrans" cxnId="{E1385836-8BCB-4694-A3BA-5291F5FD942D}">
      <dgm:prSet/>
      <dgm:spPr/>
      <dgm:t>
        <a:bodyPr/>
        <a:lstStyle/>
        <a:p>
          <a:endParaRPr lang="zh-CN" altLang="en-US" b="1"/>
        </a:p>
      </dgm:t>
    </dgm:pt>
    <dgm:pt modelId="{65EE8ECA-AF54-408D-8F48-FD2CE2D4763A}" type="sibTrans" cxnId="{E1385836-8BCB-4694-A3BA-5291F5FD942D}">
      <dgm:prSet/>
      <dgm:spPr/>
      <dgm:t>
        <a:bodyPr/>
        <a:lstStyle/>
        <a:p>
          <a:endParaRPr lang="zh-CN" altLang="en-US" b="1"/>
        </a:p>
      </dgm:t>
    </dgm:pt>
    <dgm:pt modelId="{636B7802-C055-4CA2-86CC-31BF6B429FFD}" type="pres">
      <dgm:prSet presAssocID="{02A7071E-A3DD-4143-87AF-2831F705C76C}" presName="Name0" presStyleCnt="0">
        <dgm:presLayoutVars>
          <dgm:chMax val="7"/>
          <dgm:chPref val="7"/>
          <dgm:dir/>
          <dgm:animLvl val="lvl"/>
        </dgm:presLayoutVars>
      </dgm:prSet>
      <dgm:spPr/>
    </dgm:pt>
    <dgm:pt modelId="{8BF20E04-DF7D-46E6-9EEE-23A33108E30B}" type="pres">
      <dgm:prSet presAssocID="{93721A60-C61E-462E-93AC-542326AE29FE}" presName="Accent1" presStyleCnt="0"/>
      <dgm:spPr/>
    </dgm:pt>
    <dgm:pt modelId="{EAB7217F-48A1-4AFB-A606-1BDB46EB44EA}" type="pres">
      <dgm:prSet presAssocID="{93721A60-C61E-462E-93AC-542326AE29FE}" presName="Accent" presStyleLbl="node1" presStyleIdx="0" presStyleCnt="3"/>
      <dgm:spPr/>
    </dgm:pt>
    <dgm:pt modelId="{BDBC64DF-6BE0-4836-A242-0218EC2BE919}" type="pres">
      <dgm:prSet presAssocID="{93721A60-C61E-462E-93AC-542326AE29FE}" presName="Parent1" presStyleLbl="revTx" presStyleIdx="0" presStyleCnt="3">
        <dgm:presLayoutVars>
          <dgm:chMax val="1"/>
          <dgm:chPref val="1"/>
          <dgm:bulletEnabled val="1"/>
        </dgm:presLayoutVars>
      </dgm:prSet>
      <dgm:spPr/>
    </dgm:pt>
    <dgm:pt modelId="{5A2FA388-8C85-4AF9-A7CA-6B34B80E5EEB}" type="pres">
      <dgm:prSet presAssocID="{F1CCC3B5-105F-4E10-B8FA-1BF75FB48E4C}" presName="Accent2" presStyleCnt="0"/>
      <dgm:spPr/>
    </dgm:pt>
    <dgm:pt modelId="{F606211F-BD63-4A94-8621-4235BB517E25}" type="pres">
      <dgm:prSet presAssocID="{F1CCC3B5-105F-4E10-B8FA-1BF75FB48E4C}" presName="Accent" presStyleLbl="node1" presStyleIdx="1" presStyleCnt="3"/>
      <dgm:spPr/>
    </dgm:pt>
    <dgm:pt modelId="{24C5AEC2-E350-47CF-894B-A7DFE8E7EDD8}" type="pres">
      <dgm:prSet presAssocID="{F1CCC3B5-105F-4E10-B8FA-1BF75FB48E4C}" presName="Parent2" presStyleLbl="revTx" presStyleIdx="1" presStyleCnt="3">
        <dgm:presLayoutVars>
          <dgm:chMax val="1"/>
          <dgm:chPref val="1"/>
          <dgm:bulletEnabled val="1"/>
        </dgm:presLayoutVars>
      </dgm:prSet>
      <dgm:spPr/>
    </dgm:pt>
    <dgm:pt modelId="{BE817F26-E545-4C92-836A-943DFADC3AD2}" type="pres">
      <dgm:prSet presAssocID="{60100364-A25F-49F0-A4F3-BB79BBBADFC8}" presName="Accent3" presStyleCnt="0"/>
      <dgm:spPr/>
    </dgm:pt>
    <dgm:pt modelId="{AD09F83E-2D2D-4D1B-8E41-5F2D6B240343}" type="pres">
      <dgm:prSet presAssocID="{60100364-A25F-49F0-A4F3-BB79BBBADFC8}" presName="Accent" presStyleLbl="node1" presStyleIdx="2" presStyleCnt="3"/>
      <dgm:spPr/>
    </dgm:pt>
    <dgm:pt modelId="{1B5C2674-3B7F-4785-B876-B05695ED3B45}" type="pres">
      <dgm:prSet presAssocID="{60100364-A25F-49F0-A4F3-BB79BBBADFC8}" presName="Parent3" presStyleLbl="revTx" presStyleIdx="2" presStyleCnt="3">
        <dgm:presLayoutVars>
          <dgm:chMax val="1"/>
          <dgm:chPref val="1"/>
          <dgm:bulletEnabled val="1"/>
        </dgm:presLayoutVars>
      </dgm:prSet>
      <dgm:spPr/>
    </dgm:pt>
  </dgm:ptLst>
  <dgm:cxnLst>
    <dgm:cxn modelId="{5399A022-A232-4914-8146-44F2CA9D4FA4}" srcId="{02A7071E-A3DD-4143-87AF-2831F705C76C}" destId="{93721A60-C61E-462E-93AC-542326AE29FE}" srcOrd="0" destOrd="0" parTransId="{267C5AF6-50C5-405E-846F-B6F1D6BCEECE}" sibTransId="{4782DF47-6923-4A33-B835-8280D215D733}"/>
    <dgm:cxn modelId="{1DEEC42B-4989-4D96-8EFF-29A5A0AAE909}" type="presOf" srcId="{60100364-A25F-49F0-A4F3-BB79BBBADFC8}" destId="{1B5C2674-3B7F-4785-B876-B05695ED3B45}" srcOrd="0" destOrd="0" presId="urn:microsoft.com/office/officeart/2009/layout/CircleArrowProcess"/>
    <dgm:cxn modelId="{61028330-662F-48EB-80A7-AF8875A2388A}" type="presOf" srcId="{93721A60-C61E-462E-93AC-542326AE29FE}" destId="{BDBC64DF-6BE0-4836-A242-0218EC2BE919}" srcOrd="0" destOrd="0" presId="urn:microsoft.com/office/officeart/2009/layout/CircleArrowProcess"/>
    <dgm:cxn modelId="{E1385836-8BCB-4694-A3BA-5291F5FD942D}" srcId="{02A7071E-A3DD-4143-87AF-2831F705C76C}" destId="{60100364-A25F-49F0-A4F3-BB79BBBADFC8}" srcOrd="2" destOrd="0" parTransId="{333CA74B-FA92-4B17-8F8E-D41EC008CE22}" sibTransId="{65EE8ECA-AF54-408D-8F48-FD2CE2D4763A}"/>
    <dgm:cxn modelId="{08955860-C218-479B-BEC3-C9F0C39DB149}" srcId="{02A7071E-A3DD-4143-87AF-2831F705C76C}" destId="{F1CCC3B5-105F-4E10-B8FA-1BF75FB48E4C}" srcOrd="1" destOrd="0" parTransId="{C72E1369-8E95-4860-B471-9A06859D36C6}" sibTransId="{028CAC8E-A5DF-4C82-ACF9-E4FFB95BA989}"/>
    <dgm:cxn modelId="{5DE5E2B1-9A04-4352-A2B1-F5D766D8F071}" type="presOf" srcId="{02A7071E-A3DD-4143-87AF-2831F705C76C}" destId="{636B7802-C055-4CA2-86CC-31BF6B429FFD}" srcOrd="0" destOrd="0" presId="urn:microsoft.com/office/officeart/2009/layout/CircleArrowProcess"/>
    <dgm:cxn modelId="{94C512D9-7A7A-437A-A106-4AE1D19E4453}" type="presOf" srcId="{F1CCC3B5-105F-4E10-B8FA-1BF75FB48E4C}" destId="{24C5AEC2-E350-47CF-894B-A7DFE8E7EDD8}" srcOrd="0" destOrd="0" presId="urn:microsoft.com/office/officeart/2009/layout/CircleArrowProcess"/>
    <dgm:cxn modelId="{3B69F4D3-7216-4E36-A24F-BFEA2D4CE288}" type="presParOf" srcId="{636B7802-C055-4CA2-86CC-31BF6B429FFD}" destId="{8BF20E04-DF7D-46E6-9EEE-23A33108E30B}" srcOrd="0" destOrd="0" presId="urn:microsoft.com/office/officeart/2009/layout/CircleArrowProcess"/>
    <dgm:cxn modelId="{80223DA3-C1B6-4B49-B79F-58030E68A64F}" type="presParOf" srcId="{8BF20E04-DF7D-46E6-9EEE-23A33108E30B}" destId="{EAB7217F-48A1-4AFB-A606-1BDB46EB44EA}" srcOrd="0" destOrd="0" presId="urn:microsoft.com/office/officeart/2009/layout/CircleArrowProcess"/>
    <dgm:cxn modelId="{DF698C84-0D86-4AF5-9913-C66414034F98}" type="presParOf" srcId="{636B7802-C055-4CA2-86CC-31BF6B429FFD}" destId="{BDBC64DF-6BE0-4836-A242-0218EC2BE919}" srcOrd="1" destOrd="0" presId="urn:microsoft.com/office/officeart/2009/layout/CircleArrowProcess"/>
    <dgm:cxn modelId="{FFD9208B-D3B8-474B-9D11-6458B409E0EB}" type="presParOf" srcId="{636B7802-C055-4CA2-86CC-31BF6B429FFD}" destId="{5A2FA388-8C85-4AF9-A7CA-6B34B80E5EEB}" srcOrd="2" destOrd="0" presId="urn:microsoft.com/office/officeart/2009/layout/CircleArrowProcess"/>
    <dgm:cxn modelId="{E48AFB8E-F5C9-4E76-A4F3-EBE5950EBEAE}" type="presParOf" srcId="{5A2FA388-8C85-4AF9-A7CA-6B34B80E5EEB}" destId="{F606211F-BD63-4A94-8621-4235BB517E25}" srcOrd="0" destOrd="0" presId="urn:microsoft.com/office/officeart/2009/layout/CircleArrowProcess"/>
    <dgm:cxn modelId="{81CBB9C1-88E3-4C7B-BF22-49B35D6101FF}" type="presParOf" srcId="{636B7802-C055-4CA2-86CC-31BF6B429FFD}" destId="{24C5AEC2-E350-47CF-894B-A7DFE8E7EDD8}" srcOrd="3" destOrd="0" presId="urn:microsoft.com/office/officeart/2009/layout/CircleArrowProcess"/>
    <dgm:cxn modelId="{9CAB3A2B-5BD1-40D2-9679-FEC3F38C0863}" type="presParOf" srcId="{636B7802-C055-4CA2-86CC-31BF6B429FFD}" destId="{BE817F26-E545-4C92-836A-943DFADC3AD2}" srcOrd="4" destOrd="0" presId="urn:microsoft.com/office/officeart/2009/layout/CircleArrowProcess"/>
    <dgm:cxn modelId="{A333F694-C501-448E-8936-93949FAC2379}" type="presParOf" srcId="{BE817F26-E545-4C92-836A-943DFADC3AD2}" destId="{AD09F83E-2D2D-4D1B-8E41-5F2D6B240343}" srcOrd="0" destOrd="0" presId="urn:microsoft.com/office/officeart/2009/layout/CircleArrowProcess"/>
    <dgm:cxn modelId="{E7A5D1AB-826E-4CBE-9FC1-F806C1310A4C}" type="presParOf" srcId="{636B7802-C055-4CA2-86CC-31BF6B429FFD}" destId="{1B5C2674-3B7F-4785-B876-B05695ED3B45}"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392310-8660-4B4C-9DDB-5B9F6A83EE5E}"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C23C87A2-B244-4D36-83CC-12EB0F691177}">
      <dgm:prSet phldrT="[文本]"/>
      <dgm:spPr/>
      <dgm:t>
        <a:bodyPr/>
        <a:lstStyle/>
        <a:p>
          <a:r>
            <a:rPr lang="zh-CN" altLang="en-US" dirty="0"/>
            <a:t>窗口期显著</a:t>
          </a:r>
        </a:p>
      </dgm:t>
    </dgm:pt>
    <dgm:pt modelId="{8D17E508-473B-4903-9249-BD61EE0D59E7}" type="parTrans" cxnId="{5D6AF0C3-11C7-407C-AF08-517C6E362FDD}">
      <dgm:prSet/>
      <dgm:spPr/>
      <dgm:t>
        <a:bodyPr/>
        <a:lstStyle/>
        <a:p>
          <a:endParaRPr lang="zh-CN" altLang="en-US"/>
        </a:p>
      </dgm:t>
    </dgm:pt>
    <dgm:pt modelId="{138CBEEC-8497-42BE-B9BD-BD9E9C88804B}" type="sibTrans" cxnId="{5D6AF0C3-11C7-407C-AF08-517C6E362FDD}">
      <dgm:prSet/>
      <dgm:spPr/>
      <dgm:t>
        <a:bodyPr/>
        <a:lstStyle/>
        <a:p>
          <a:endParaRPr lang="zh-CN" altLang="en-US"/>
        </a:p>
      </dgm:t>
    </dgm:pt>
    <dgm:pt modelId="{E798B411-7FD1-4183-BA9C-3014781C5F68}">
      <dgm:prSet phldrT="[文本]"/>
      <dgm:spPr/>
      <dgm:t>
        <a:bodyPr/>
        <a:lstStyle/>
        <a:p>
          <a:r>
            <a:rPr lang="zh-CN" altLang="en-US" dirty="0"/>
            <a:t>滚动</a:t>
          </a:r>
          <a:r>
            <a:rPr lang="en-US" altLang="zh-CN" dirty="0"/>
            <a:t>3</a:t>
          </a:r>
          <a:r>
            <a:rPr lang="zh-CN" altLang="en-US" dirty="0"/>
            <a:t>年回测（步进值</a:t>
          </a:r>
          <a:r>
            <a:rPr lang="en-US" altLang="zh-CN" dirty="0"/>
            <a:t>3</a:t>
          </a:r>
          <a:r>
            <a:rPr lang="zh-CN" altLang="en-US" dirty="0"/>
            <a:t>个月），筛选</a:t>
          </a:r>
          <a:r>
            <a:rPr lang="en-US" altLang="zh-CN" dirty="0"/>
            <a:t>N</a:t>
          </a:r>
          <a:r>
            <a:rPr lang="zh-CN" altLang="en-US" dirty="0"/>
            <a:t>组窗口期显著的宏观事件参数组合</a:t>
          </a:r>
        </a:p>
      </dgm:t>
    </dgm:pt>
    <dgm:pt modelId="{5067EC13-78A9-4FDD-8AA6-05350ECF64BF}" type="parTrans" cxnId="{E256E6A0-F7A2-470B-B44A-D27DE3434519}">
      <dgm:prSet/>
      <dgm:spPr/>
      <dgm:t>
        <a:bodyPr/>
        <a:lstStyle/>
        <a:p>
          <a:endParaRPr lang="zh-CN" altLang="en-US"/>
        </a:p>
      </dgm:t>
    </dgm:pt>
    <dgm:pt modelId="{8BBA5917-E424-4136-9F20-E5DB59ADD168}" type="sibTrans" cxnId="{E256E6A0-F7A2-470B-B44A-D27DE3434519}">
      <dgm:prSet/>
      <dgm:spPr/>
      <dgm:t>
        <a:bodyPr/>
        <a:lstStyle/>
        <a:p>
          <a:endParaRPr lang="zh-CN" altLang="en-US"/>
        </a:p>
      </dgm:t>
    </dgm:pt>
    <dgm:pt modelId="{FA6A46BA-27D8-455A-944E-694B05AEFC65}">
      <dgm:prSet phldrT="[文本]"/>
      <dgm:spPr/>
      <dgm:t>
        <a:bodyPr/>
        <a:lstStyle/>
        <a:p>
          <a:r>
            <a:rPr lang="zh-CN" altLang="en-US" dirty="0"/>
            <a:t>全局稳定性</a:t>
          </a:r>
        </a:p>
      </dgm:t>
    </dgm:pt>
    <dgm:pt modelId="{A8E842A7-7E85-4B2F-BB98-41C9C6FE8990}" type="parTrans" cxnId="{77E9BAE7-A49E-425E-91B2-BBB29BB0B80B}">
      <dgm:prSet/>
      <dgm:spPr/>
      <dgm:t>
        <a:bodyPr/>
        <a:lstStyle/>
        <a:p>
          <a:endParaRPr lang="zh-CN" altLang="en-US"/>
        </a:p>
      </dgm:t>
    </dgm:pt>
    <dgm:pt modelId="{B3CFFFEF-242D-4058-ABAA-D44BFB6ED433}" type="sibTrans" cxnId="{77E9BAE7-A49E-425E-91B2-BBB29BB0B80B}">
      <dgm:prSet/>
      <dgm:spPr/>
      <dgm:t>
        <a:bodyPr/>
        <a:lstStyle/>
        <a:p>
          <a:endParaRPr lang="zh-CN" altLang="en-US"/>
        </a:p>
      </dgm:t>
    </dgm:pt>
    <dgm:pt modelId="{381DDFE0-9996-4AE0-A9DE-D3AA467A16DF}">
      <dgm:prSet phldrT="[文本]"/>
      <dgm:spPr/>
      <dgm:t>
        <a:bodyPr/>
        <a:lstStyle/>
        <a:p>
          <a:r>
            <a:rPr lang="zh-CN" altLang="en-US" dirty="0"/>
            <a:t>显著性一致率：显著窗口数量</a:t>
          </a:r>
          <a:r>
            <a:rPr lang="en-US" altLang="zh-CN" dirty="0"/>
            <a:t>/</a:t>
          </a:r>
          <a:r>
            <a:rPr lang="zh-CN" altLang="en-US" dirty="0"/>
            <a:t>总窗口数量</a:t>
          </a:r>
        </a:p>
      </dgm:t>
    </dgm:pt>
    <dgm:pt modelId="{9C769ECB-F6C1-4CA2-82CB-5BF56870C4AA}" type="parTrans" cxnId="{4DC27A81-943E-40F9-9EA2-3B576EFBB0BC}">
      <dgm:prSet/>
      <dgm:spPr/>
      <dgm:t>
        <a:bodyPr/>
        <a:lstStyle/>
        <a:p>
          <a:endParaRPr lang="zh-CN" altLang="en-US"/>
        </a:p>
      </dgm:t>
    </dgm:pt>
    <dgm:pt modelId="{1336C5D7-1B37-40B0-B488-286BCAF2644C}" type="sibTrans" cxnId="{4DC27A81-943E-40F9-9EA2-3B576EFBB0BC}">
      <dgm:prSet/>
      <dgm:spPr/>
      <dgm:t>
        <a:bodyPr/>
        <a:lstStyle/>
        <a:p>
          <a:endParaRPr lang="zh-CN" altLang="en-US"/>
        </a:p>
      </dgm:t>
    </dgm:pt>
    <dgm:pt modelId="{94D54036-5A63-445B-9B2E-E6BE765F7BE7}">
      <dgm:prSet phldrT="[文本]"/>
      <dgm:spPr/>
      <dgm:t>
        <a:bodyPr/>
        <a:lstStyle/>
        <a:p>
          <a:r>
            <a:rPr lang="zh-CN" altLang="en-US" dirty="0"/>
            <a:t>综合评分</a:t>
          </a:r>
        </a:p>
      </dgm:t>
    </dgm:pt>
    <dgm:pt modelId="{058023AD-12C1-4084-83EE-65DE8CB11715}" type="parTrans" cxnId="{A6DA470B-2CC5-4C1C-9A55-B3146E248B52}">
      <dgm:prSet/>
      <dgm:spPr/>
      <dgm:t>
        <a:bodyPr/>
        <a:lstStyle/>
        <a:p>
          <a:endParaRPr lang="zh-CN" altLang="en-US"/>
        </a:p>
      </dgm:t>
    </dgm:pt>
    <dgm:pt modelId="{72C6E869-F3A4-4DAD-BA5A-507E0FDFA13D}" type="sibTrans" cxnId="{A6DA470B-2CC5-4C1C-9A55-B3146E248B52}">
      <dgm:prSet/>
      <dgm:spPr/>
      <dgm:t>
        <a:bodyPr/>
        <a:lstStyle/>
        <a:p>
          <a:endParaRPr lang="zh-CN" altLang="en-US"/>
        </a:p>
      </dgm:t>
    </dgm:pt>
    <dgm:pt modelId="{058F703B-57A6-41F7-8FCD-35C33F1FD50E}">
      <dgm:prSet phldrT="[文本]"/>
      <dgm:spPr/>
      <dgm:t>
        <a:bodyPr/>
        <a:lstStyle/>
        <a:p>
          <a:pPr>
            <a:buFont typeface="Arial" panose="020B0604020202020204" pitchFamily="34" charset="0"/>
            <a:buChar char="•"/>
          </a:pPr>
          <a:r>
            <a:rPr lang="en-US" sz="1200" dirty="0"/>
            <a:t>IR Z-score=(</a:t>
          </a:r>
          <a:r>
            <a:rPr lang="zh-CN" altLang="en-US" sz="1200" dirty="0"/>
            <a:t>当前组合全窗口</a:t>
          </a:r>
          <a:r>
            <a:rPr lang="en-US" sz="1200" b="0" i="0" dirty="0" err="1"/>
            <a:t>IR_</a:t>
          </a:r>
          <a:r>
            <a:rPr lang="en-US" altLang="zh-CN" sz="1200" b="0" i="0" dirty="0" err="1"/>
            <a:t>mean</a:t>
          </a:r>
          <a:r>
            <a:rPr lang="en-US" sz="1200" b="0" i="0" dirty="0"/>
            <a:t>−</a:t>
          </a:r>
          <a:r>
            <a:rPr lang="zh-CN" altLang="en-US" sz="1200" b="0" i="0" dirty="0"/>
            <a:t>全局</a:t>
          </a:r>
          <a:r>
            <a:rPr lang="zh-CN" altLang="en-US" sz="1200" dirty="0"/>
            <a:t>全窗口</a:t>
          </a:r>
          <a:r>
            <a:rPr lang="en-US" sz="1200" b="0" i="0" dirty="0" err="1"/>
            <a:t>IR_mean</a:t>
          </a:r>
          <a:r>
            <a:rPr lang="en-US" sz="1200" dirty="0"/>
            <a:t>)</a:t>
          </a:r>
          <a:r>
            <a:rPr lang="en-US" altLang="zh-CN" sz="1200" b="0" i="0" dirty="0"/>
            <a:t>/</a:t>
          </a:r>
          <a:r>
            <a:rPr lang="zh-CN" altLang="en-US" sz="1200" b="0" i="0" dirty="0"/>
            <a:t>全局全窗口平均 </a:t>
          </a:r>
          <a:r>
            <a:rPr lang="en-US" sz="1200" b="0" i="0" dirty="0"/>
            <a:t>IR </a:t>
          </a:r>
          <a:r>
            <a:rPr lang="zh-CN" altLang="en-US" sz="1200" b="0" i="0" dirty="0"/>
            <a:t>标准差</a:t>
          </a:r>
          <a:endParaRPr lang="zh-CN" altLang="en-US" sz="1200" dirty="0"/>
        </a:p>
      </dgm:t>
    </dgm:pt>
    <dgm:pt modelId="{FBE313F9-360C-4EBB-BFCC-C09D043268A8}" type="parTrans" cxnId="{4AD78F99-406A-4802-9271-613BF7962BE6}">
      <dgm:prSet/>
      <dgm:spPr/>
      <dgm:t>
        <a:bodyPr/>
        <a:lstStyle/>
        <a:p>
          <a:endParaRPr lang="zh-CN" altLang="en-US"/>
        </a:p>
      </dgm:t>
    </dgm:pt>
    <dgm:pt modelId="{4964A2A8-466A-4D24-8D61-2FF93AFEB6B7}" type="sibTrans" cxnId="{4AD78F99-406A-4802-9271-613BF7962BE6}">
      <dgm:prSet/>
      <dgm:spPr/>
      <dgm:t>
        <a:bodyPr/>
        <a:lstStyle/>
        <a:p>
          <a:endParaRPr lang="zh-CN" altLang="en-US"/>
        </a:p>
      </dgm:t>
    </dgm:pt>
    <dgm:pt modelId="{D39D46B2-CF7D-4469-BD9F-D7E2C6EC10A2}">
      <dgm:prSet phldrT="[文本]"/>
      <dgm:spPr/>
      <dgm:t>
        <a:bodyPr/>
        <a:lstStyle/>
        <a:p>
          <a:r>
            <a:rPr lang="zh-CN" altLang="en-US" sz="1200" dirty="0"/>
            <a:t>绝对表现得分</a:t>
          </a:r>
          <a:r>
            <a:rPr lang="en-US" altLang="zh-CN" sz="1200" dirty="0"/>
            <a:t>=</a:t>
          </a:r>
          <a:r>
            <a:rPr lang="en-US" sz="1200" b="0" i="0" dirty="0"/>
            <a:t>Sigmoid(IRZ-</a:t>
          </a:r>
          <a:r>
            <a:rPr lang="en-US" altLang="zh-CN" sz="1200" b="0" i="0" dirty="0"/>
            <a:t>score</a:t>
          </a:r>
          <a:r>
            <a:rPr lang="en-US" sz="1200" b="0" i="0" dirty="0"/>
            <a:t>)</a:t>
          </a:r>
          <a:endParaRPr lang="zh-CN" altLang="en-US" sz="1200" dirty="0"/>
        </a:p>
      </dgm:t>
    </dgm:pt>
    <dgm:pt modelId="{B47DECDC-ECB2-4B65-8678-A761A7AD76B8}" type="parTrans" cxnId="{31F86DA5-D4B6-4CD7-9D09-27CE2F8B19E2}">
      <dgm:prSet/>
      <dgm:spPr/>
      <dgm:t>
        <a:bodyPr/>
        <a:lstStyle/>
        <a:p>
          <a:endParaRPr lang="zh-CN" altLang="en-US"/>
        </a:p>
      </dgm:t>
    </dgm:pt>
    <dgm:pt modelId="{39BAABEC-01FD-4A35-9A59-20F2EB60E331}" type="sibTrans" cxnId="{31F86DA5-D4B6-4CD7-9D09-27CE2F8B19E2}">
      <dgm:prSet/>
      <dgm:spPr/>
      <dgm:t>
        <a:bodyPr/>
        <a:lstStyle/>
        <a:p>
          <a:endParaRPr lang="zh-CN" altLang="en-US"/>
        </a:p>
      </dgm:t>
    </dgm:pt>
    <dgm:pt modelId="{C6C7C0E8-2432-4E64-8D9F-FE9AB5F06497}">
      <dgm:prSet phldrT="[文本]"/>
      <dgm:spPr/>
      <dgm:t>
        <a:bodyPr/>
        <a:lstStyle/>
        <a:p>
          <a:r>
            <a:rPr lang="zh-CN" altLang="en-US" dirty="0"/>
            <a:t>性能稳定性</a:t>
          </a:r>
          <a:r>
            <a:rPr lang="en-US" altLang="zh-CN" dirty="0"/>
            <a:t>2</a:t>
          </a:r>
          <a:r>
            <a:rPr lang="zh-CN" altLang="en-US" dirty="0"/>
            <a:t>：</a:t>
          </a:r>
          <a:r>
            <a:rPr lang="en-US" altLang="zh-CN" dirty="0"/>
            <a:t>1/(1+IR</a:t>
          </a:r>
          <a:r>
            <a:rPr lang="zh-CN" altLang="en-US" dirty="0"/>
            <a:t>变异系数</a:t>
          </a:r>
          <a:r>
            <a:rPr lang="en-US" altLang="zh-CN" dirty="0"/>
            <a:t>)</a:t>
          </a:r>
          <a:r>
            <a:rPr lang="zh-CN" altLang="en-US" dirty="0"/>
            <a:t>，</a:t>
          </a:r>
          <a:r>
            <a:rPr lang="en-US" altLang="zh-CN" dirty="0"/>
            <a:t>IR</a:t>
          </a:r>
          <a:r>
            <a:rPr lang="zh-CN" altLang="en-US" dirty="0"/>
            <a:t>变异系数</a:t>
          </a:r>
          <a:r>
            <a:rPr lang="en-US" altLang="zh-CN" dirty="0"/>
            <a:t>=</a:t>
          </a:r>
          <a:r>
            <a:rPr lang="zh-CN" altLang="en-US" dirty="0"/>
            <a:t>全窗口</a:t>
          </a:r>
          <a:r>
            <a:rPr lang="en-US" altLang="zh-CN" dirty="0"/>
            <a:t>IR</a:t>
          </a:r>
          <a:r>
            <a:rPr lang="zh-CN" altLang="en-US" dirty="0"/>
            <a:t>标准差</a:t>
          </a:r>
          <a:r>
            <a:rPr lang="en-US" altLang="zh-CN" dirty="0"/>
            <a:t>/abs(</a:t>
          </a:r>
          <a:r>
            <a:rPr lang="en-US" altLang="zh-CN" dirty="0" err="1"/>
            <a:t>IR_mean</a:t>
          </a:r>
          <a:r>
            <a:rPr lang="en-US" altLang="zh-CN" dirty="0"/>
            <a:t>)</a:t>
          </a:r>
          <a:endParaRPr lang="zh-CN" altLang="en-US" dirty="0"/>
        </a:p>
      </dgm:t>
    </dgm:pt>
    <dgm:pt modelId="{A3035D64-F912-4B95-A2B8-8D9F92CED530}" type="parTrans" cxnId="{30BC5A3D-B6AA-455B-B8B0-C953AC180EF9}">
      <dgm:prSet/>
      <dgm:spPr/>
      <dgm:t>
        <a:bodyPr/>
        <a:lstStyle/>
        <a:p>
          <a:endParaRPr lang="zh-CN" altLang="en-US"/>
        </a:p>
      </dgm:t>
    </dgm:pt>
    <dgm:pt modelId="{E46F10A0-07B7-453C-A2F0-88ABBAC46F3B}" type="sibTrans" cxnId="{30BC5A3D-B6AA-455B-B8B0-C953AC180EF9}">
      <dgm:prSet/>
      <dgm:spPr/>
      <dgm:t>
        <a:bodyPr/>
        <a:lstStyle/>
        <a:p>
          <a:endParaRPr lang="zh-CN" altLang="en-US"/>
        </a:p>
      </dgm:t>
    </dgm:pt>
    <dgm:pt modelId="{5477BDCF-84F9-4F7D-BC28-F089CDCB1A49}">
      <dgm:prSet phldrT="[文本]"/>
      <dgm:spPr/>
      <dgm:t>
        <a:bodyPr/>
        <a:lstStyle/>
        <a:p>
          <a:r>
            <a:rPr lang="zh-CN" altLang="en-US" dirty="0"/>
            <a:t>性能稳定性</a:t>
          </a:r>
          <a:r>
            <a:rPr lang="en-US" altLang="zh-CN" dirty="0"/>
            <a:t>1</a:t>
          </a:r>
          <a:r>
            <a:rPr lang="zh-CN" altLang="en-US" dirty="0"/>
            <a:t>：</a:t>
          </a:r>
          <a:r>
            <a:rPr lang="en-US" altLang="zh-CN" dirty="0"/>
            <a:t>1/(1+</a:t>
          </a:r>
          <a:r>
            <a:rPr lang="en-US" altLang="zh-CN" b="0" dirty="0"/>
            <a:t>IR</a:t>
          </a:r>
          <a:r>
            <a:rPr lang="zh-CN" altLang="en-US" b="0" i="0" dirty="0"/>
            <a:t>中位数绝对偏差比率</a:t>
          </a:r>
          <a:r>
            <a:rPr lang="en-US" altLang="zh-CN" b="0" dirty="0"/>
            <a:t>),IR</a:t>
          </a:r>
          <a:r>
            <a:rPr lang="zh-CN" altLang="en-US" b="0" i="0" dirty="0"/>
            <a:t>中位数绝对偏差比率</a:t>
          </a:r>
          <a:r>
            <a:rPr lang="en-US" altLang="zh-CN" b="1" i="0" dirty="0"/>
            <a:t>=</a:t>
          </a:r>
          <a:r>
            <a:rPr lang="en-US" b="0" i="0" dirty="0" err="1"/>
            <a:t>IR_mad</a:t>
          </a:r>
          <a:r>
            <a:rPr lang="en-US" b="0" i="0" dirty="0"/>
            <a:t>/abs(</a:t>
          </a:r>
          <a:r>
            <a:rPr lang="en-US" b="0" i="0" dirty="0" err="1"/>
            <a:t>IR_median</a:t>
          </a:r>
          <a:r>
            <a:rPr lang="en-US" b="0" i="0" dirty="0"/>
            <a:t>)</a:t>
          </a:r>
          <a:endParaRPr lang="zh-CN" altLang="en-US" dirty="0"/>
        </a:p>
      </dgm:t>
    </dgm:pt>
    <dgm:pt modelId="{03DE79D0-C05B-42FD-8C5A-3E6314C61529}" type="parTrans" cxnId="{1648E2BE-3E4D-4EA2-8D5C-415327C7E390}">
      <dgm:prSet/>
      <dgm:spPr/>
      <dgm:t>
        <a:bodyPr/>
        <a:lstStyle/>
        <a:p>
          <a:endParaRPr lang="zh-CN" altLang="en-US"/>
        </a:p>
      </dgm:t>
    </dgm:pt>
    <dgm:pt modelId="{F9F3D80F-FC47-4ED5-AF2D-F2B0EB37F318}" type="sibTrans" cxnId="{1648E2BE-3E4D-4EA2-8D5C-415327C7E390}">
      <dgm:prSet/>
      <dgm:spPr/>
      <dgm:t>
        <a:bodyPr/>
        <a:lstStyle/>
        <a:p>
          <a:endParaRPr lang="zh-CN" altLang="en-US"/>
        </a:p>
      </dgm:t>
    </dgm:pt>
    <dgm:pt modelId="{C09414DE-3A03-45BA-AB7F-C23016049EF4}">
      <dgm:prSet phldrT="[文本]" custT="1"/>
      <dgm:spPr/>
      <dgm:t>
        <a:bodyPr/>
        <a:lstStyle/>
        <a:p>
          <a:pPr>
            <a:buNone/>
          </a:pPr>
          <a:r>
            <a:rPr lang="zh-CN" altLang="en-US" sz="700" dirty="0"/>
            <a:t>注：</a:t>
          </a:r>
          <a:r>
            <a:rPr lang="en-US" altLang="zh-CN" sz="700" dirty="0"/>
            <a:t>Sigmoid(x)=1/(1+e^(-x))</a:t>
          </a:r>
          <a:r>
            <a:rPr lang="zh-CN" altLang="en-US" sz="700" dirty="0"/>
            <a:t>，将</a:t>
          </a:r>
          <a:r>
            <a:rPr lang="en-US" altLang="zh-CN" sz="700" b="0" i="0" dirty="0"/>
            <a:t>Z-score</a:t>
          </a:r>
          <a:r>
            <a:rPr lang="zh-CN" altLang="en-US" sz="700" b="0" i="0" dirty="0"/>
            <a:t>的范围压缩到 </a:t>
          </a:r>
          <a:r>
            <a:rPr lang="en-US" altLang="zh-CN" sz="700" b="0" i="0" dirty="0"/>
            <a:t>[0,1]</a:t>
          </a:r>
          <a:r>
            <a:rPr lang="zh-CN" altLang="en-US" sz="700" b="0" i="0" dirty="0"/>
            <a:t>之间。如果所有符合条件的组合的全窗口平均</a:t>
          </a:r>
          <a:r>
            <a:rPr lang="en-US" altLang="zh-CN" sz="700" b="0" i="0" dirty="0"/>
            <a:t>IR</a:t>
          </a:r>
          <a:r>
            <a:rPr lang="zh-CN" altLang="en-US" sz="700" b="0" i="0" dirty="0"/>
            <a:t>都相同（全局标准差为</a:t>
          </a:r>
          <a:r>
            <a:rPr lang="en-US" altLang="zh-CN" sz="700" b="0" i="0" dirty="0"/>
            <a:t>0</a:t>
          </a:r>
          <a:r>
            <a:rPr lang="zh-CN" altLang="en-US" sz="700" b="0" i="0" dirty="0"/>
            <a:t>），则使用简单的线性映射</a:t>
          </a:r>
          <a:endParaRPr lang="zh-CN" altLang="en-US" sz="700" dirty="0"/>
        </a:p>
      </dgm:t>
    </dgm:pt>
    <dgm:pt modelId="{CF716621-9C5C-44EB-ABBB-227013CFD0CB}" type="parTrans" cxnId="{110AD588-3A86-46E4-8ECB-C20642ACB48F}">
      <dgm:prSet/>
      <dgm:spPr/>
      <dgm:t>
        <a:bodyPr/>
        <a:lstStyle/>
        <a:p>
          <a:endParaRPr lang="zh-CN" altLang="en-US"/>
        </a:p>
      </dgm:t>
    </dgm:pt>
    <dgm:pt modelId="{9D910B2F-E89B-4CDF-BDDC-151E0511715D}" type="sibTrans" cxnId="{110AD588-3A86-46E4-8ECB-C20642ACB48F}">
      <dgm:prSet/>
      <dgm:spPr/>
      <dgm:t>
        <a:bodyPr/>
        <a:lstStyle/>
        <a:p>
          <a:endParaRPr lang="zh-CN" altLang="en-US"/>
        </a:p>
      </dgm:t>
    </dgm:pt>
    <dgm:pt modelId="{D1473E7E-AB43-4B81-A878-75EBE0B3B817}">
      <dgm:prSet phldrT="[文本]"/>
      <dgm:spPr/>
      <dgm:t>
        <a:bodyPr/>
        <a:lstStyle/>
        <a:p>
          <a:r>
            <a:rPr lang="zh-CN" altLang="en-US" sz="1200" dirty="0"/>
            <a:t>综合得分</a:t>
          </a:r>
          <a:r>
            <a:rPr lang="en-US" altLang="zh-CN" sz="1200" dirty="0"/>
            <a:t>=0.2*</a:t>
          </a:r>
          <a:r>
            <a:rPr lang="zh-CN" altLang="en-US" sz="1200" dirty="0"/>
            <a:t>显著性一致率</a:t>
          </a:r>
          <a:r>
            <a:rPr lang="en-US" altLang="zh-CN" sz="1200" dirty="0"/>
            <a:t>score+0.2*</a:t>
          </a:r>
          <a:r>
            <a:rPr lang="zh-CN" altLang="en-US" sz="1200" dirty="0"/>
            <a:t>性能稳定性</a:t>
          </a:r>
          <a:r>
            <a:rPr lang="en-US" altLang="zh-CN" sz="1200" dirty="0"/>
            <a:t>1score+0.2*</a:t>
          </a:r>
          <a:r>
            <a:rPr lang="zh-CN" altLang="en-US" sz="1200" dirty="0"/>
            <a:t>性能稳定性</a:t>
          </a:r>
          <a:r>
            <a:rPr lang="en-US" altLang="zh-CN" sz="1200" dirty="0"/>
            <a:t>2score+0.4*</a:t>
          </a:r>
          <a:r>
            <a:rPr lang="zh-CN" altLang="en-US" sz="1200" dirty="0"/>
            <a:t>绝对表现</a:t>
          </a:r>
          <a:r>
            <a:rPr lang="en-US" altLang="zh-CN" sz="1200" dirty="0"/>
            <a:t>score</a:t>
          </a:r>
          <a:endParaRPr lang="zh-CN" altLang="en-US" sz="1200" dirty="0"/>
        </a:p>
      </dgm:t>
    </dgm:pt>
    <dgm:pt modelId="{315E1737-2608-4734-A5D3-D04ADE974AB3}" type="parTrans" cxnId="{387642AE-58FA-4C4D-8E94-195FC15F51E7}">
      <dgm:prSet/>
      <dgm:spPr/>
      <dgm:t>
        <a:bodyPr/>
        <a:lstStyle/>
        <a:p>
          <a:endParaRPr lang="zh-CN" altLang="en-US"/>
        </a:p>
      </dgm:t>
    </dgm:pt>
    <dgm:pt modelId="{DA7966C6-4F65-42A1-8CA4-4DB92B17CE10}" type="sibTrans" cxnId="{387642AE-58FA-4C4D-8E94-195FC15F51E7}">
      <dgm:prSet/>
      <dgm:spPr/>
      <dgm:t>
        <a:bodyPr/>
        <a:lstStyle/>
        <a:p>
          <a:endParaRPr lang="zh-CN" altLang="en-US"/>
        </a:p>
      </dgm:t>
    </dgm:pt>
    <dgm:pt modelId="{AB48F20A-9C1E-4C24-AC55-3D8EDCE7A4E1}" type="pres">
      <dgm:prSet presAssocID="{DB392310-8660-4B4C-9DDB-5B9F6A83EE5E}" presName="linearFlow" presStyleCnt="0">
        <dgm:presLayoutVars>
          <dgm:dir/>
          <dgm:animLvl val="lvl"/>
          <dgm:resizeHandles val="exact"/>
        </dgm:presLayoutVars>
      </dgm:prSet>
      <dgm:spPr/>
    </dgm:pt>
    <dgm:pt modelId="{B24943C9-2908-4C86-9EBE-8FE3DA753732}" type="pres">
      <dgm:prSet presAssocID="{C23C87A2-B244-4D36-83CC-12EB0F691177}" presName="composite" presStyleCnt="0"/>
      <dgm:spPr/>
    </dgm:pt>
    <dgm:pt modelId="{1D3B8C12-C6A9-4140-9605-E79617A8CF78}" type="pres">
      <dgm:prSet presAssocID="{C23C87A2-B244-4D36-83CC-12EB0F691177}" presName="parentText" presStyleLbl="alignNode1" presStyleIdx="0" presStyleCnt="3">
        <dgm:presLayoutVars>
          <dgm:chMax val="1"/>
          <dgm:bulletEnabled val="1"/>
        </dgm:presLayoutVars>
      </dgm:prSet>
      <dgm:spPr/>
    </dgm:pt>
    <dgm:pt modelId="{E17EDFBE-E3D5-489D-991D-1EE6C8CC6130}" type="pres">
      <dgm:prSet presAssocID="{C23C87A2-B244-4D36-83CC-12EB0F691177}" presName="descendantText" presStyleLbl="alignAcc1" presStyleIdx="0" presStyleCnt="3">
        <dgm:presLayoutVars>
          <dgm:bulletEnabled val="1"/>
        </dgm:presLayoutVars>
      </dgm:prSet>
      <dgm:spPr/>
    </dgm:pt>
    <dgm:pt modelId="{EF6EB028-D7AD-4FCC-B50D-5C076D73FFEA}" type="pres">
      <dgm:prSet presAssocID="{138CBEEC-8497-42BE-B9BD-BD9E9C88804B}" presName="sp" presStyleCnt="0"/>
      <dgm:spPr/>
    </dgm:pt>
    <dgm:pt modelId="{38B1EDEC-5E0A-4E03-807E-CF0B182BBB87}" type="pres">
      <dgm:prSet presAssocID="{FA6A46BA-27D8-455A-944E-694B05AEFC65}" presName="composite" presStyleCnt="0"/>
      <dgm:spPr/>
    </dgm:pt>
    <dgm:pt modelId="{2D36ADC6-5143-40DD-BAA5-9A60E455448A}" type="pres">
      <dgm:prSet presAssocID="{FA6A46BA-27D8-455A-944E-694B05AEFC65}" presName="parentText" presStyleLbl="alignNode1" presStyleIdx="1" presStyleCnt="3">
        <dgm:presLayoutVars>
          <dgm:chMax val="1"/>
          <dgm:bulletEnabled val="1"/>
        </dgm:presLayoutVars>
      </dgm:prSet>
      <dgm:spPr/>
    </dgm:pt>
    <dgm:pt modelId="{560BC449-BA00-468C-84B0-5DC881A6A3CB}" type="pres">
      <dgm:prSet presAssocID="{FA6A46BA-27D8-455A-944E-694B05AEFC65}" presName="descendantText" presStyleLbl="alignAcc1" presStyleIdx="1" presStyleCnt="3">
        <dgm:presLayoutVars>
          <dgm:bulletEnabled val="1"/>
        </dgm:presLayoutVars>
      </dgm:prSet>
      <dgm:spPr/>
    </dgm:pt>
    <dgm:pt modelId="{32A227CB-8E7B-4F20-8155-8906B0699B49}" type="pres">
      <dgm:prSet presAssocID="{B3CFFFEF-242D-4058-ABAA-D44BFB6ED433}" presName="sp" presStyleCnt="0"/>
      <dgm:spPr/>
    </dgm:pt>
    <dgm:pt modelId="{D761FF1E-EFB2-49A5-9218-997881B38EBA}" type="pres">
      <dgm:prSet presAssocID="{94D54036-5A63-445B-9B2E-E6BE765F7BE7}" presName="composite" presStyleCnt="0"/>
      <dgm:spPr/>
    </dgm:pt>
    <dgm:pt modelId="{A2B1AC4C-7BD2-4E06-9CD7-9743935D9239}" type="pres">
      <dgm:prSet presAssocID="{94D54036-5A63-445B-9B2E-E6BE765F7BE7}" presName="parentText" presStyleLbl="alignNode1" presStyleIdx="2" presStyleCnt="3">
        <dgm:presLayoutVars>
          <dgm:chMax val="1"/>
          <dgm:bulletEnabled val="1"/>
        </dgm:presLayoutVars>
      </dgm:prSet>
      <dgm:spPr/>
    </dgm:pt>
    <dgm:pt modelId="{7E5E8C8E-259C-459D-B5D9-C3FA50A2E818}" type="pres">
      <dgm:prSet presAssocID="{94D54036-5A63-445B-9B2E-E6BE765F7BE7}" presName="descendantText" presStyleLbl="alignAcc1" presStyleIdx="2" presStyleCnt="3" custScaleY="127263">
        <dgm:presLayoutVars>
          <dgm:bulletEnabled val="1"/>
        </dgm:presLayoutVars>
      </dgm:prSet>
      <dgm:spPr/>
    </dgm:pt>
  </dgm:ptLst>
  <dgm:cxnLst>
    <dgm:cxn modelId="{513B1805-68EF-4EF4-852B-47AF323590B2}" type="presOf" srcId="{381DDFE0-9996-4AE0-A9DE-D3AA467A16DF}" destId="{560BC449-BA00-468C-84B0-5DC881A6A3CB}" srcOrd="0" destOrd="0" presId="urn:microsoft.com/office/officeart/2005/8/layout/chevron2"/>
    <dgm:cxn modelId="{A6DA470B-2CC5-4C1C-9A55-B3146E248B52}" srcId="{DB392310-8660-4B4C-9DDB-5B9F6A83EE5E}" destId="{94D54036-5A63-445B-9B2E-E6BE765F7BE7}" srcOrd="2" destOrd="0" parTransId="{058023AD-12C1-4084-83EE-65DE8CB11715}" sibTransId="{72C6E869-F3A4-4DAD-BA5A-507E0FDFA13D}"/>
    <dgm:cxn modelId="{8D73700B-C642-4622-95B1-0C4F7EB70215}" type="presOf" srcId="{E798B411-7FD1-4183-BA9C-3014781C5F68}" destId="{E17EDFBE-E3D5-489D-991D-1EE6C8CC6130}" srcOrd="0" destOrd="0" presId="urn:microsoft.com/office/officeart/2005/8/layout/chevron2"/>
    <dgm:cxn modelId="{27D8E21A-B8AB-47F0-8DC7-B9FC13D26CB4}" type="presOf" srcId="{5477BDCF-84F9-4F7D-BC28-F089CDCB1A49}" destId="{560BC449-BA00-468C-84B0-5DC881A6A3CB}" srcOrd="0" destOrd="1" presId="urn:microsoft.com/office/officeart/2005/8/layout/chevron2"/>
    <dgm:cxn modelId="{D436FD30-5313-4010-BC9D-27E02830CE67}" type="presOf" srcId="{D1473E7E-AB43-4B81-A878-75EBE0B3B817}" destId="{7E5E8C8E-259C-459D-B5D9-C3FA50A2E818}" srcOrd="0" destOrd="2" presId="urn:microsoft.com/office/officeart/2005/8/layout/chevron2"/>
    <dgm:cxn modelId="{30BC5A3D-B6AA-455B-B8B0-C953AC180EF9}" srcId="{FA6A46BA-27D8-455A-944E-694B05AEFC65}" destId="{C6C7C0E8-2432-4E64-8D9F-FE9AB5F06497}" srcOrd="2" destOrd="0" parTransId="{A3035D64-F912-4B95-A2B8-8D9F92CED530}" sibTransId="{E46F10A0-07B7-453C-A2F0-88ABBAC46F3B}"/>
    <dgm:cxn modelId="{899D5A48-671C-4448-A246-A0DCEF11985C}" type="presOf" srcId="{058F703B-57A6-41F7-8FCD-35C33F1FD50E}" destId="{7E5E8C8E-259C-459D-B5D9-C3FA50A2E818}" srcOrd="0" destOrd="0" presId="urn:microsoft.com/office/officeart/2005/8/layout/chevron2"/>
    <dgm:cxn modelId="{D54FFF6C-4D59-411C-B62E-8C5D6BDC3DAA}" type="presOf" srcId="{D39D46B2-CF7D-4469-BD9F-D7E2C6EC10A2}" destId="{7E5E8C8E-259C-459D-B5D9-C3FA50A2E818}" srcOrd="0" destOrd="1" presId="urn:microsoft.com/office/officeart/2005/8/layout/chevron2"/>
    <dgm:cxn modelId="{4DC27A81-943E-40F9-9EA2-3B576EFBB0BC}" srcId="{FA6A46BA-27D8-455A-944E-694B05AEFC65}" destId="{381DDFE0-9996-4AE0-A9DE-D3AA467A16DF}" srcOrd="0" destOrd="0" parTransId="{9C769ECB-F6C1-4CA2-82CB-5BF56870C4AA}" sibTransId="{1336C5D7-1B37-40B0-B488-286BCAF2644C}"/>
    <dgm:cxn modelId="{110AD588-3A86-46E4-8ECB-C20642ACB48F}" srcId="{94D54036-5A63-445B-9B2E-E6BE765F7BE7}" destId="{C09414DE-3A03-45BA-AB7F-C23016049EF4}" srcOrd="3" destOrd="0" parTransId="{CF716621-9C5C-44EB-ABBB-227013CFD0CB}" sibTransId="{9D910B2F-E89B-4CDF-BDDC-151E0511715D}"/>
    <dgm:cxn modelId="{058F8C98-9F1E-41E8-8D06-E05CBCCE3E1C}" type="presOf" srcId="{FA6A46BA-27D8-455A-944E-694B05AEFC65}" destId="{2D36ADC6-5143-40DD-BAA5-9A60E455448A}" srcOrd="0" destOrd="0" presId="urn:microsoft.com/office/officeart/2005/8/layout/chevron2"/>
    <dgm:cxn modelId="{4AD78F99-406A-4802-9271-613BF7962BE6}" srcId="{94D54036-5A63-445B-9B2E-E6BE765F7BE7}" destId="{058F703B-57A6-41F7-8FCD-35C33F1FD50E}" srcOrd="0" destOrd="0" parTransId="{FBE313F9-360C-4EBB-BFCC-C09D043268A8}" sibTransId="{4964A2A8-466A-4D24-8D61-2FF93AFEB6B7}"/>
    <dgm:cxn modelId="{E256E6A0-F7A2-470B-B44A-D27DE3434519}" srcId="{C23C87A2-B244-4D36-83CC-12EB0F691177}" destId="{E798B411-7FD1-4183-BA9C-3014781C5F68}" srcOrd="0" destOrd="0" parTransId="{5067EC13-78A9-4FDD-8AA6-05350ECF64BF}" sibTransId="{8BBA5917-E424-4136-9F20-E5DB59ADD168}"/>
    <dgm:cxn modelId="{31F86DA5-D4B6-4CD7-9D09-27CE2F8B19E2}" srcId="{94D54036-5A63-445B-9B2E-E6BE765F7BE7}" destId="{D39D46B2-CF7D-4469-BD9F-D7E2C6EC10A2}" srcOrd="1" destOrd="0" parTransId="{B47DECDC-ECB2-4B65-8678-A761A7AD76B8}" sibTransId="{39BAABEC-01FD-4A35-9A59-20F2EB60E331}"/>
    <dgm:cxn modelId="{387642AE-58FA-4C4D-8E94-195FC15F51E7}" srcId="{94D54036-5A63-445B-9B2E-E6BE765F7BE7}" destId="{D1473E7E-AB43-4B81-A878-75EBE0B3B817}" srcOrd="2" destOrd="0" parTransId="{315E1737-2608-4734-A5D3-D04ADE974AB3}" sibTransId="{DA7966C6-4F65-42A1-8CA4-4DB92B17CE10}"/>
    <dgm:cxn modelId="{9E628DB7-43C6-4EC9-820A-B406BD711E33}" type="presOf" srcId="{C23C87A2-B244-4D36-83CC-12EB0F691177}" destId="{1D3B8C12-C6A9-4140-9605-E79617A8CF78}" srcOrd="0" destOrd="0" presId="urn:microsoft.com/office/officeart/2005/8/layout/chevron2"/>
    <dgm:cxn modelId="{1648E2BE-3E4D-4EA2-8D5C-415327C7E390}" srcId="{FA6A46BA-27D8-455A-944E-694B05AEFC65}" destId="{5477BDCF-84F9-4F7D-BC28-F089CDCB1A49}" srcOrd="1" destOrd="0" parTransId="{03DE79D0-C05B-42FD-8C5A-3E6314C61529}" sibTransId="{F9F3D80F-FC47-4ED5-AF2D-F2B0EB37F318}"/>
    <dgm:cxn modelId="{5D6AF0C3-11C7-407C-AF08-517C6E362FDD}" srcId="{DB392310-8660-4B4C-9DDB-5B9F6A83EE5E}" destId="{C23C87A2-B244-4D36-83CC-12EB0F691177}" srcOrd="0" destOrd="0" parTransId="{8D17E508-473B-4903-9249-BD61EE0D59E7}" sibTransId="{138CBEEC-8497-42BE-B9BD-BD9E9C88804B}"/>
    <dgm:cxn modelId="{4F3BEBCC-0DA5-46BA-A49F-E39C86B773C4}" type="presOf" srcId="{DB392310-8660-4B4C-9DDB-5B9F6A83EE5E}" destId="{AB48F20A-9C1E-4C24-AC55-3D8EDCE7A4E1}" srcOrd="0" destOrd="0" presId="urn:microsoft.com/office/officeart/2005/8/layout/chevron2"/>
    <dgm:cxn modelId="{039D98CF-8BDE-46D7-9354-F3042ECCD10E}" type="presOf" srcId="{C6C7C0E8-2432-4E64-8D9F-FE9AB5F06497}" destId="{560BC449-BA00-468C-84B0-5DC881A6A3CB}" srcOrd="0" destOrd="2" presId="urn:microsoft.com/office/officeart/2005/8/layout/chevron2"/>
    <dgm:cxn modelId="{86C813DA-ABE0-4E16-A243-DE04ABBC5228}" type="presOf" srcId="{C09414DE-3A03-45BA-AB7F-C23016049EF4}" destId="{7E5E8C8E-259C-459D-B5D9-C3FA50A2E818}" srcOrd="0" destOrd="3" presId="urn:microsoft.com/office/officeart/2005/8/layout/chevron2"/>
    <dgm:cxn modelId="{674995E5-D26E-460A-89CB-ADFA9109926D}" type="presOf" srcId="{94D54036-5A63-445B-9B2E-E6BE765F7BE7}" destId="{A2B1AC4C-7BD2-4E06-9CD7-9743935D9239}" srcOrd="0" destOrd="0" presId="urn:microsoft.com/office/officeart/2005/8/layout/chevron2"/>
    <dgm:cxn modelId="{77E9BAE7-A49E-425E-91B2-BBB29BB0B80B}" srcId="{DB392310-8660-4B4C-9DDB-5B9F6A83EE5E}" destId="{FA6A46BA-27D8-455A-944E-694B05AEFC65}" srcOrd="1" destOrd="0" parTransId="{A8E842A7-7E85-4B2F-BB98-41C9C6FE8990}" sibTransId="{B3CFFFEF-242D-4058-ABAA-D44BFB6ED433}"/>
    <dgm:cxn modelId="{E1D9200A-E851-4B6C-8E6D-1EA45F05571E}" type="presParOf" srcId="{AB48F20A-9C1E-4C24-AC55-3D8EDCE7A4E1}" destId="{B24943C9-2908-4C86-9EBE-8FE3DA753732}" srcOrd="0" destOrd="0" presId="urn:microsoft.com/office/officeart/2005/8/layout/chevron2"/>
    <dgm:cxn modelId="{014AC369-857F-4554-A4E1-0372D826845F}" type="presParOf" srcId="{B24943C9-2908-4C86-9EBE-8FE3DA753732}" destId="{1D3B8C12-C6A9-4140-9605-E79617A8CF78}" srcOrd="0" destOrd="0" presId="urn:microsoft.com/office/officeart/2005/8/layout/chevron2"/>
    <dgm:cxn modelId="{30B20EDB-6A87-4760-8B79-0B56CCA3EDDE}" type="presParOf" srcId="{B24943C9-2908-4C86-9EBE-8FE3DA753732}" destId="{E17EDFBE-E3D5-489D-991D-1EE6C8CC6130}" srcOrd="1" destOrd="0" presId="urn:microsoft.com/office/officeart/2005/8/layout/chevron2"/>
    <dgm:cxn modelId="{EC790263-6F41-48BF-83BA-6CC9E8B0A027}" type="presParOf" srcId="{AB48F20A-9C1E-4C24-AC55-3D8EDCE7A4E1}" destId="{EF6EB028-D7AD-4FCC-B50D-5C076D73FFEA}" srcOrd="1" destOrd="0" presId="urn:microsoft.com/office/officeart/2005/8/layout/chevron2"/>
    <dgm:cxn modelId="{249C3715-92ED-4AE2-8008-9D3485A4A315}" type="presParOf" srcId="{AB48F20A-9C1E-4C24-AC55-3D8EDCE7A4E1}" destId="{38B1EDEC-5E0A-4E03-807E-CF0B182BBB87}" srcOrd="2" destOrd="0" presId="urn:microsoft.com/office/officeart/2005/8/layout/chevron2"/>
    <dgm:cxn modelId="{5CC0C34F-E92E-4E9B-BB3F-5572F369679F}" type="presParOf" srcId="{38B1EDEC-5E0A-4E03-807E-CF0B182BBB87}" destId="{2D36ADC6-5143-40DD-BAA5-9A60E455448A}" srcOrd="0" destOrd="0" presId="urn:microsoft.com/office/officeart/2005/8/layout/chevron2"/>
    <dgm:cxn modelId="{30CAF570-70EA-43C5-B409-4DC98F829AE2}" type="presParOf" srcId="{38B1EDEC-5E0A-4E03-807E-CF0B182BBB87}" destId="{560BC449-BA00-468C-84B0-5DC881A6A3CB}" srcOrd="1" destOrd="0" presId="urn:microsoft.com/office/officeart/2005/8/layout/chevron2"/>
    <dgm:cxn modelId="{5AD650AB-5477-4E54-9ADC-EBF80524946F}" type="presParOf" srcId="{AB48F20A-9C1E-4C24-AC55-3D8EDCE7A4E1}" destId="{32A227CB-8E7B-4F20-8155-8906B0699B49}" srcOrd="3" destOrd="0" presId="urn:microsoft.com/office/officeart/2005/8/layout/chevron2"/>
    <dgm:cxn modelId="{AF827F2F-F11B-4D44-AC46-4FFD4B56981C}" type="presParOf" srcId="{AB48F20A-9C1E-4C24-AC55-3D8EDCE7A4E1}" destId="{D761FF1E-EFB2-49A5-9218-997881B38EBA}" srcOrd="4" destOrd="0" presId="urn:microsoft.com/office/officeart/2005/8/layout/chevron2"/>
    <dgm:cxn modelId="{274B0627-079C-4113-93F9-C1C820DAF925}" type="presParOf" srcId="{D761FF1E-EFB2-49A5-9218-997881B38EBA}" destId="{A2B1AC4C-7BD2-4E06-9CD7-9743935D9239}" srcOrd="0" destOrd="0" presId="urn:microsoft.com/office/officeart/2005/8/layout/chevron2"/>
    <dgm:cxn modelId="{F3185958-65BD-4F7B-AF82-53781F1CEC22}" type="presParOf" srcId="{D761FF1E-EFB2-49A5-9218-997881B38EBA}" destId="{7E5E8C8E-259C-459D-B5D9-C3FA50A2E81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B7217F-48A1-4AFB-A606-1BDB46EB44EA}">
      <dsp:nvSpPr>
        <dsp:cNvPr id="0" name=""/>
        <dsp:cNvSpPr/>
      </dsp:nvSpPr>
      <dsp:spPr>
        <a:xfrm>
          <a:off x="1679868" y="0"/>
          <a:ext cx="2426468" cy="2426837"/>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BC64DF-6BE0-4836-A242-0218EC2BE919}">
      <dsp:nvSpPr>
        <dsp:cNvPr id="0" name=""/>
        <dsp:cNvSpPr/>
      </dsp:nvSpPr>
      <dsp:spPr>
        <a:xfrm>
          <a:off x="2216197" y="876161"/>
          <a:ext cx="1348341" cy="674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b="1" kern="1200" dirty="0"/>
            <a:t>宏观指标</a:t>
          </a:r>
        </a:p>
      </dsp:txBody>
      <dsp:txXfrm>
        <a:off x="2216197" y="876161"/>
        <a:ext cx="1348341" cy="674009"/>
      </dsp:txXfrm>
    </dsp:sp>
    <dsp:sp modelId="{F606211F-BD63-4A94-8621-4235BB517E25}">
      <dsp:nvSpPr>
        <dsp:cNvPr id="0" name=""/>
        <dsp:cNvSpPr/>
      </dsp:nvSpPr>
      <dsp:spPr>
        <a:xfrm>
          <a:off x="1005925" y="1394398"/>
          <a:ext cx="2426468" cy="2426837"/>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C5AEC2-E350-47CF-894B-A7DFE8E7EDD8}">
      <dsp:nvSpPr>
        <dsp:cNvPr id="0" name=""/>
        <dsp:cNvSpPr/>
      </dsp:nvSpPr>
      <dsp:spPr>
        <a:xfrm>
          <a:off x="1544988" y="2278626"/>
          <a:ext cx="1348341" cy="674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b="1" kern="1200" dirty="0"/>
            <a:t>特征提取</a:t>
          </a:r>
        </a:p>
      </dsp:txBody>
      <dsp:txXfrm>
        <a:off x="1544988" y="2278626"/>
        <a:ext cx="1348341" cy="674009"/>
      </dsp:txXfrm>
    </dsp:sp>
    <dsp:sp modelId="{AD09F83E-2D2D-4D1B-8E41-5F2D6B240343}">
      <dsp:nvSpPr>
        <dsp:cNvPr id="0" name=""/>
        <dsp:cNvSpPr/>
      </dsp:nvSpPr>
      <dsp:spPr>
        <a:xfrm>
          <a:off x="1852569" y="2955660"/>
          <a:ext cx="2084712" cy="2085547"/>
        </a:xfrm>
        <a:prstGeom prst="blockArc">
          <a:avLst>
            <a:gd name="adj1" fmla="val 13500000"/>
            <a:gd name="adj2" fmla="val 108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5C2674-3B7F-4785-B876-B05695ED3B45}">
      <dsp:nvSpPr>
        <dsp:cNvPr id="0" name=""/>
        <dsp:cNvSpPr/>
      </dsp:nvSpPr>
      <dsp:spPr>
        <a:xfrm>
          <a:off x="2219387" y="3683106"/>
          <a:ext cx="1348341" cy="6740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b="1" kern="1200" dirty="0"/>
            <a:t>风格配置</a:t>
          </a:r>
        </a:p>
      </dsp:txBody>
      <dsp:txXfrm>
        <a:off x="2219387" y="3683106"/>
        <a:ext cx="1348341" cy="6740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8C12-C6A9-4140-9605-E79617A8CF78}">
      <dsp:nvSpPr>
        <dsp:cNvPr id="0" name=""/>
        <dsp:cNvSpPr/>
      </dsp:nvSpPr>
      <dsp:spPr>
        <a:xfrm rot="5400000">
          <a:off x="-257068" y="273350"/>
          <a:ext cx="1713788" cy="11996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窗口期显著</a:t>
          </a:r>
        </a:p>
      </dsp:txBody>
      <dsp:txXfrm rot="-5400000">
        <a:off x="0" y="616108"/>
        <a:ext cx="1199652" cy="514136"/>
      </dsp:txXfrm>
    </dsp:sp>
    <dsp:sp modelId="{E17EDFBE-E3D5-489D-991D-1EE6C8CC6130}">
      <dsp:nvSpPr>
        <dsp:cNvPr id="0" name=""/>
        <dsp:cNvSpPr/>
      </dsp:nvSpPr>
      <dsp:spPr>
        <a:xfrm rot="5400000">
          <a:off x="2927704" y="-1711770"/>
          <a:ext cx="1113962" cy="457006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a:t>滚动</a:t>
          </a:r>
          <a:r>
            <a:rPr lang="en-US" altLang="zh-CN" sz="1200" kern="1200" dirty="0"/>
            <a:t>3</a:t>
          </a:r>
          <a:r>
            <a:rPr lang="zh-CN" altLang="en-US" sz="1200" kern="1200" dirty="0"/>
            <a:t>年回测（步进值</a:t>
          </a:r>
          <a:r>
            <a:rPr lang="en-US" altLang="zh-CN" sz="1200" kern="1200" dirty="0"/>
            <a:t>3</a:t>
          </a:r>
          <a:r>
            <a:rPr lang="zh-CN" altLang="en-US" sz="1200" kern="1200" dirty="0"/>
            <a:t>个月），筛选</a:t>
          </a:r>
          <a:r>
            <a:rPr lang="en-US" altLang="zh-CN" sz="1200" kern="1200" dirty="0"/>
            <a:t>N</a:t>
          </a:r>
          <a:r>
            <a:rPr lang="zh-CN" altLang="en-US" sz="1200" kern="1200" dirty="0"/>
            <a:t>组窗口期显著的宏观事件参数组合</a:t>
          </a:r>
        </a:p>
      </dsp:txBody>
      <dsp:txXfrm rot="-5400000">
        <a:off x="1199652" y="70661"/>
        <a:ext cx="4515688" cy="1005204"/>
      </dsp:txXfrm>
    </dsp:sp>
    <dsp:sp modelId="{2D36ADC6-5143-40DD-BAA5-9A60E455448A}">
      <dsp:nvSpPr>
        <dsp:cNvPr id="0" name=""/>
        <dsp:cNvSpPr/>
      </dsp:nvSpPr>
      <dsp:spPr>
        <a:xfrm rot="5400000">
          <a:off x="-257068" y="1801872"/>
          <a:ext cx="1713788" cy="11996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全局稳定性</a:t>
          </a:r>
        </a:p>
      </dsp:txBody>
      <dsp:txXfrm rot="-5400000">
        <a:off x="0" y="2144630"/>
        <a:ext cx="1199652" cy="514136"/>
      </dsp:txXfrm>
    </dsp:sp>
    <dsp:sp modelId="{560BC449-BA00-468C-84B0-5DC881A6A3CB}">
      <dsp:nvSpPr>
        <dsp:cNvPr id="0" name=""/>
        <dsp:cNvSpPr/>
      </dsp:nvSpPr>
      <dsp:spPr>
        <a:xfrm rot="5400000">
          <a:off x="2927704" y="-183248"/>
          <a:ext cx="1113962" cy="457006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a:t>显著性一致率：显著窗口数量</a:t>
          </a:r>
          <a:r>
            <a:rPr lang="en-US" altLang="zh-CN" sz="1200" kern="1200" dirty="0"/>
            <a:t>/</a:t>
          </a:r>
          <a:r>
            <a:rPr lang="zh-CN" altLang="en-US" sz="1200" kern="1200" dirty="0"/>
            <a:t>总窗口数量</a:t>
          </a:r>
        </a:p>
        <a:p>
          <a:pPr marL="114300" lvl="1" indent="-114300" algn="l" defTabSz="533400">
            <a:lnSpc>
              <a:spcPct val="90000"/>
            </a:lnSpc>
            <a:spcBef>
              <a:spcPct val="0"/>
            </a:spcBef>
            <a:spcAft>
              <a:spcPct val="15000"/>
            </a:spcAft>
            <a:buChar char="•"/>
          </a:pPr>
          <a:r>
            <a:rPr lang="zh-CN" altLang="en-US" sz="1200" kern="1200" dirty="0"/>
            <a:t>性能稳定性</a:t>
          </a:r>
          <a:r>
            <a:rPr lang="en-US" altLang="zh-CN" sz="1200" kern="1200" dirty="0"/>
            <a:t>1</a:t>
          </a:r>
          <a:r>
            <a:rPr lang="zh-CN" altLang="en-US" sz="1200" kern="1200" dirty="0"/>
            <a:t>：</a:t>
          </a:r>
          <a:r>
            <a:rPr lang="en-US" altLang="zh-CN" sz="1200" kern="1200" dirty="0"/>
            <a:t>1/(1+</a:t>
          </a:r>
          <a:r>
            <a:rPr lang="en-US" altLang="zh-CN" sz="1200" b="0" kern="1200" dirty="0"/>
            <a:t>IR</a:t>
          </a:r>
          <a:r>
            <a:rPr lang="zh-CN" altLang="en-US" sz="1200" b="0" i="0" kern="1200" dirty="0"/>
            <a:t>中位数绝对偏差比率</a:t>
          </a:r>
          <a:r>
            <a:rPr lang="en-US" altLang="zh-CN" sz="1200" b="0" kern="1200" dirty="0"/>
            <a:t>),IR</a:t>
          </a:r>
          <a:r>
            <a:rPr lang="zh-CN" altLang="en-US" sz="1200" b="0" i="0" kern="1200" dirty="0"/>
            <a:t>中位数绝对偏差比率</a:t>
          </a:r>
          <a:r>
            <a:rPr lang="en-US" altLang="zh-CN" sz="1200" b="1" i="0" kern="1200" dirty="0"/>
            <a:t>=</a:t>
          </a:r>
          <a:r>
            <a:rPr lang="en-US" sz="1200" b="0" i="0" kern="1200" dirty="0" err="1"/>
            <a:t>IR_mad</a:t>
          </a:r>
          <a:r>
            <a:rPr lang="en-US" sz="1200" b="0" i="0" kern="1200" dirty="0"/>
            <a:t>/abs(</a:t>
          </a:r>
          <a:r>
            <a:rPr lang="en-US" sz="1200" b="0" i="0" kern="1200" dirty="0" err="1"/>
            <a:t>IR_median</a:t>
          </a:r>
          <a:r>
            <a:rPr lang="en-US" sz="1200" b="0" i="0" kern="1200" dirty="0"/>
            <a:t>)</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a:t>性能稳定性</a:t>
          </a:r>
          <a:r>
            <a:rPr lang="en-US" altLang="zh-CN" sz="1200" kern="1200" dirty="0"/>
            <a:t>2</a:t>
          </a:r>
          <a:r>
            <a:rPr lang="zh-CN" altLang="en-US" sz="1200" kern="1200" dirty="0"/>
            <a:t>：</a:t>
          </a:r>
          <a:r>
            <a:rPr lang="en-US" altLang="zh-CN" sz="1200" kern="1200" dirty="0"/>
            <a:t>1/(1+IR</a:t>
          </a:r>
          <a:r>
            <a:rPr lang="zh-CN" altLang="en-US" sz="1200" kern="1200" dirty="0"/>
            <a:t>变异系数</a:t>
          </a:r>
          <a:r>
            <a:rPr lang="en-US" altLang="zh-CN" sz="1200" kern="1200" dirty="0"/>
            <a:t>)</a:t>
          </a:r>
          <a:r>
            <a:rPr lang="zh-CN" altLang="en-US" sz="1200" kern="1200" dirty="0"/>
            <a:t>，</a:t>
          </a:r>
          <a:r>
            <a:rPr lang="en-US" altLang="zh-CN" sz="1200" kern="1200" dirty="0"/>
            <a:t>IR</a:t>
          </a:r>
          <a:r>
            <a:rPr lang="zh-CN" altLang="en-US" sz="1200" kern="1200" dirty="0"/>
            <a:t>变异系数</a:t>
          </a:r>
          <a:r>
            <a:rPr lang="en-US" altLang="zh-CN" sz="1200" kern="1200" dirty="0"/>
            <a:t>=</a:t>
          </a:r>
          <a:r>
            <a:rPr lang="zh-CN" altLang="en-US" sz="1200" kern="1200" dirty="0"/>
            <a:t>全窗口</a:t>
          </a:r>
          <a:r>
            <a:rPr lang="en-US" altLang="zh-CN" sz="1200" kern="1200" dirty="0"/>
            <a:t>IR</a:t>
          </a:r>
          <a:r>
            <a:rPr lang="zh-CN" altLang="en-US" sz="1200" kern="1200" dirty="0"/>
            <a:t>标准差</a:t>
          </a:r>
          <a:r>
            <a:rPr lang="en-US" altLang="zh-CN" sz="1200" kern="1200" dirty="0"/>
            <a:t>/abs(</a:t>
          </a:r>
          <a:r>
            <a:rPr lang="en-US" altLang="zh-CN" sz="1200" kern="1200" dirty="0" err="1"/>
            <a:t>IR_mean</a:t>
          </a:r>
          <a:r>
            <a:rPr lang="en-US" altLang="zh-CN" sz="1200" kern="1200" dirty="0"/>
            <a:t>)</a:t>
          </a:r>
          <a:endParaRPr lang="zh-CN" altLang="en-US" sz="1200" kern="1200" dirty="0"/>
        </a:p>
      </dsp:txBody>
      <dsp:txXfrm rot="-5400000">
        <a:off x="1199652" y="1599183"/>
        <a:ext cx="4515688" cy="1005204"/>
      </dsp:txXfrm>
    </dsp:sp>
    <dsp:sp modelId="{A2B1AC4C-7BD2-4E06-9CD7-9743935D9239}">
      <dsp:nvSpPr>
        <dsp:cNvPr id="0" name=""/>
        <dsp:cNvSpPr/>
      </dsp:nvSpPr>
      <dsp:spPr>
        <a:xfrm rot="5400000">
          <a:off x="-257068" y="3482244"/>
          <a:ext cx="1713788" cy="119965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综合评分</a:t>
          </a:r>
        </a:p>
      </dsp:txBody>
      <dsp:txXfrm rot="-5400000">
        <a:off x="0" y="3825002"/>
        <a:ext cx="1199652" cy="514136"/>
      </dsp:txXfrm>
    </dsp:sp>
    <dsp:sp modelId="{7E5E8C8E-259C-459D-B5D9-C3FA50A2E818}">
      <dsp:nvSpPr>
        <dsp:cNvPr id="0" name=""/>
        <dsp:cNvSpPr/>
      </dsp:nvSpPr>
      <dsp:spPr>
        <a:xfrm rot="5400000">
          <a:off x="2775854" y="1497123"/>
          <a:ext cx="1417662" cy="457006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784" tIns="4445" rIns="4445" bIns="4445" numCol="1" spcCol="1270" anchor="ctr"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t>IR Z-score=(</a:t>
          </a:r>
          <a:r>
            <a:rPr lang="zh-CN" altLang="en-US" sz="1200" kern="1200" dirty="0"/>
            <a:t>当前组合全窗口</a:t>
          </a:r>
          <a:r>
            <a:rPr lang="en-US" sz="1200" b="0" i="0" kern="1200" dirty="0" err="1"/>
            <a:t>IR_</a:t>
          </a:r>
          <a:r>
            <a:rPr lang="en-US" altLang="zh-CN" sz="1200" b="0" i="0" kern="1200" dirty="0" err="1"/>
            <a:t>mean</a:t>
          </a:r>
          <a:r>
            <a:rPr lang="en-US" sz="1200" b="0" i="0" kern="1200" dirty="0"/>
            <a:t>−</a:t>
          </a:r>
          <a:r>
            <a:rPr lang="zh-CN" altLang="en-US" sz="1200" b="0" i="0" kern="1200" dirty="0"/>
            <a:t>全局</a:t>
          </a:r>
          <a:r>
            <a:rPr lang="zh-CN" altLang="en-US" sz="1200" kern="1200" dirty="0"/>
            <a:t>全窗口</a:t>
          </a:r>
          <a:r>
            <a:rPr lang="en-US" sz="1200" b="0" i="0" kern="1200" dirty="0" err="1"/>
            <a:t>IR_mean</a:t>
          </a:r>
          <a:r>
            <a:rPr lang="en-US" sz="1200" kern="1200" dirty="0"/>
            <a:t>)</a:t>
          </a:r>
          <a:r>
            <a:rPr lang="en-US" altLang="zh-CN" sz="1200" b="0" i="0" kern="1200" dirty="0"/>
            <a:t>/</a:t>
          </a:r>
          <a:r>
            <a:rPr lang="zh-CN" altLang="en-US" sz="1200" b="0" i="0" kern="1200" dirty="0"/>
            <a:t>全局全窗口平均 </a:t>
          </a:r>
          <a:r>
            <a:rPr lang="en-US" sz="1200" b="0" i="0" kern="1200" dirty="0"/>
            <a:t>IR </a:t>
          </a:r>
          <a:r>
            <a:rPr lang="zh-CN" altLang="en-US" sz="1200" b="0" i="0" kern="1200" dirty="0"/>
            <a:t>标准差</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a:t>绝对表现得分</a:t>
          </a:r>
          <a:r>
            <a:rPr lang="en-US" altLang="zh-CN" sz="1200" kern="1200" dirty="0"/>
            <a:t>=</a:t>
          </a:r>
          <a:r>
            <a:rPr lang="en-US" sz="1200" b="0" i="0" kern="1200" dirty="0"/>
            <a:t>Sigmoid(IRZ-</a:t>
          </a:r>
          <a:r>
            <a:rPr lang="en-US" altLang="zh-CN" sz="1200" b="0" i="0" kern="1200" dirty="0"/>
            <a:t>score</a:t>
          </a:r>
          <a:r>
            <a:rPr lang="en-US" sz="1200" b="0" i="0" kern="1200" dirty="0"/>
            <a:t>)</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a:t>综合得分</a:t>
          </a:r>
          <a:r>
            <a:rPr lang="en-US" altLang="zh-CN" sz="1200" kern="1200" dirty="0"/>
            <a:t>=0.2*</a:t>
          </a:r>
          <a:r>
            <a:rPr lang="zh-CN" altLang="en-US" sz="1200" kern="1200" dirty="0"/>
            <a:t>显著性一致率</a:t>
          </a:r>
          <a:r>
            <a:rPr lang="en-US" altLang="zh-CN" sz="1200" kern="1200" dirty="0"/>
            <a:t>score+0.2*</a:t>
          </a:r>
          <a:r>
            <a:rPr lang="zh-CN" altLang="en-US" sz="1200" kern="1200" dirty="0"/>
            <a:t>性能稳定性</a:t>
          </a:r>
          <a:r>
            <a:rPr lang="en-US" altLang="zh-CN" sz="1200" kern="1200" dirty="0"/>
            <a:t>1score+0.2*</a:t>
          </a:r>
          <a:r>
            <a:rPr lang="zh-CN" altLang="en-US" sz="1200" kern="1200" dirty="0"/>
            <a:t>性能稳定性</a:t>
          </a:r>
          <a:r>
            <a:rPr lang="en-US" altLang="zh-CN" sz="1200" kern="1200" dirty="0"/>
            <a:t>2score+0.4*</a:t>
          </a:r>
          <a:r>
            <a:rPr lang="zh-CN" altLang="en-US" sz="1200" kern="1200" dirty="0"/>
            <a:t>绝对表现</a:t>
          </a:r>
          <a:r>
            <a:rPr lang="en-US" altLang="zh-CN" sz="1200" kern="1200" dirty="0"/>
            <a:t>score</a:t>
          </a:r>
          <a:endParaRPr lang="zh-CN" altLang="en-US" sz="1200" kern="1200" dirty="0"/>
        </a:p>
        <a:p>
          <a:pPr marL="57150" lvl="1" indent="-57150" algn="l" defTabSz="311150">
            <a:lnSpc>
              <a:spcPct val="90000"/>
            </a:lnSpc>
            <a:spcBef>
              <a:spcPct val="0"/>
            </a:spcBef>
            <a:spcAft>
              <a:spcPct val="15000"/>
            </a:spcAft>
            <a:buNone/>
          </a:pPr>
          <a:r>
            <a:rPr lang="zh-CN" altLang="en-US" sz="700" kern="1200" dirty="0"/>
            <a:t>注：</a:t>
          </a:r>
          <a:r>
            <a:rPr lang="en-US" altLang="zh-CN" sz="700" kern="1200" dirty="0"/>
            <a:t>Sigmoid(x)=1/(1+e^(-x))</a:t>
          </a:r>
          <a:r>
            <a:rPr lang="zh-CN" altLang="en-US" sz="700" kern="1200" dirty="0"/>
            <a:t>，将</a:t>
          </a:r>
          <a:r>
            <a:rPr lang="en-US" altLang="zh-CN" sz="700" b="0" i="0" kern="1200" dirty="0"/>
            <a:t>Z-score</a:t>
          </a:r>
          <a:r>
            <a:rPr lang="zh-CN" altLang="en-US" sz="700" b="0" i="0" kern="1200" dirty="0"/>
            <a:t>的范围压缩到 </a:t>
          </a:r>
          <a:r>
            <a:rPr lang="en-US" altLang="zh-CN" sz="700" b="0" i="0" kern="1200" dirty="0"/>
            <a:t>[0,1]</a:t>
          </a:r>
          <a:r>
            <a:rPr lang="zh-CN" altLang="en-US" sz="700" b="0" i="0" kern="1200" dirty="0"/>
            <a:t>之间。如果所有符合条件的组合的全窗口平均</a:t>
          </a:r>
          <a:r>
            <a:rPr lang="en-US" altLang="zh-CN" sz="700" b="0" i="0" kern="1200" dirty="0"/>
            <a:t>IR</a:t>
          </a:r>
          <a:r>
            <a:rPr lang="zh-CN" altLang="en-US" sz="700" b="0" i="0" kern="1200" dirty="0"/>
            <a:t>都相同（全局标准差为</a:t>
          </a:r>
          <a:r>
            <a:rPr lang="en-US" altLang="zh-CN" sz="700" b="0" i="0" kern="1200" dirty="0"/>
            <a:t>0</a:t>
          </a:r>
          <a:r>
            <a:rPr lang="zh-CN" altLang="en-US" sz="700" b="0" i="0" kern="1200" dirty="0"/>
            <a:t>），则使用简单的线性映射</a:t>
          </a:r>
          <a:endParaRPr lang="zh-CN" altLang="en-US" sz="700" kern="1200" dirty="0"/>
        </a:p>
      </dsp:txBody>
      <dsp:txXfrm rot="-5400000">
        <a:off x="1199652" y="3142531"/>
        <a:ext cx="4500862" cy="1279252"/>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D15695-C3E4-42F8-B114-68B0B72A4BD1}" type="datetimeFigureOut">
              <a:rPr lang="zh-CN" altLang="en-US" smtClean="0"/>
              <a:t>2025/5/31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4BBC7B-B95A-44EA-9D57-BD6BC8B889C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B4BBC7B-B95A-44EA-9D57-BD6BC8B889C6}"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简单规则：规模、交易量</a:t>
            </a:r>
            <a:endParaRPr lang="en-US" altLang="zh-CN" dirty="0"/>
          </a:p>
          <a:p>
            <a:r>
              <a:rPr lang="zh-CN" altLang="en-US" dirty="0"/>
              <a:t>加一页附录（第五部分）</a:t>
            </a:r>
          </a:p>
        </p:txBody>
      </p:sp>
      <p:sp>
        <p:nvSpPr>
          <p:cNvPr id="4" name="灯片编号占位符 3"/>
          <p:cNvSpPr>
            <a:spLocks noGrp="1"/>
          </p:cNvSpPr>
          <p:nvPr>
            <p:ph type="sldNum" sz="quarter" idx="5"/>
          </p:nvPr>
        </p:nvSpPr>
        <p:spPr/>
        <p:txBody>
          <a:bodyPr/>
          <a:lstStyle/>
          <a:p>
            <a:fld id="{FB4BBC7B-B95A-44EA-9D57-BD6BC8B889C6}" type="slidenum">
              <a:rPr lang="zh-CN" altLang="en-US" smtClean="0"/>
              <a:t>2</a:t>
            </a:fld>
            <a:endParaRPr lang="zh-CN" altLang="en-US"/>
          </a:p>
        </p:txBody>
      </p:sp>
    </p:spTree>
    <p:extLst>
      <p:ext uri="{BB962C8B-B14F-4D97-AF65-F5344CB8AC3E}">
        <p14:creationId xmlns:p14="http://schemas.microsoft.com/office/powerpoint/2010/main" val="4114989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505D29-1064-59A0-08E8-0BAE2A492D2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C2B0EA8-E82A-CE10-CEF9-22CB660598C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DDA192F-E745-A265-3DC9-A90E8A2086F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2D279281-007B-9A91-B735-2F228070875A}"/>
              </a:ext>
            </a:extLst>
          </p:cNvPr>
          <p:cNvSpPr>
            <a:spLocks noGrp="1"/>
          </p:cNvSpPr>
          <p:nvPr>
            <p:ph type="sldNum" sz="quarter" idx="5"/>
          </p:nvPr>
        </p:nvSpPr>
        <p:spPr/>
        <p:txBody>
          <a:bodyPr/>
          <a:lstStyle/>
          <a:p>
            <a:fld id="{FB4BBC7B-B95A-44EA-9D57-BD6BC8B889C6}" type="slidenum">
              <a:rPr lang="zh-CN" altLang="en-US" smtClean="0"/>
              <a:t>20</a:t>
            </a:fld>
            <a:endParaRPr lang="zh-CN" altLang="en-US"/>
          </a:p>
        </p:txBody>
      </p:sp>
    </p:spTree>
    <p:extLst>
      <p:ext uri="{BB962C8B-B14F-4D97-AF65-F5344CB8AC3E}">
        <p14:creationId xmlns:p14="http://schemas.microsoft.com/office/powerpoint/2010/main" val="3458864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B4BBC7B-B95A-44EA-9D57-BD6BC8B889C6}" type="slidenum">
              <a:rPr lang="zh-CN" altLang="en-US" smtClean="0"/>
              <a:t>26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B4BBC7B-B95A-44EA-9D57-BD6BC8B889C6}" type="slidenum">
              <a:rPr lang="zh-CN" altLang="en-US" smtClean="0"/>
              <a:t>27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封面">
    <p:bg>
      <p:bgPr>
        <a:solidFill>
          <a:schemeClr val="bg1">
            <a:lumMod val="95000"/>
          </a:schemeClr>
        </a:solidFill>
        <a:effectLst/>
      </p:bgPr>
    </p:bg>
    <p:spTree>
      <p:nvGrpSpPr>
        <p:cNvPr id="1" name=""/>
        <p:cNvGrpSpPr/>
        <p:nvPr/>
      </p:nvGrpSpPr>
      <p:grpSpPr>
        <a:xfrm>
          <a:off x="0" y="0"/>
          <a:ext cx="0" cy="0"/>
          <a:chOff x="0" y="0"/>
          <a:chExt cx="0" cy="0"/>
        </a:xfrm>
      </p:grpSpPr>
      <p:cxnSp>
        <p:nvCxnSpPr>
          <p:cNvPr id="18" name="直接连接符 44"/>
          <p:cNvCxnSpPr>
            <a:cxnSpLocks noChangeShapeType="1"/>
          </p:cNvCxnSpPr>
          <p:nvPr userDrawn="1"/>
        </p:nvCxnSpPr>
        <p:spPr bwMode="auto">
          <a:xfrm>
            <a:off x="223838" y="5428011"/>
            <a:ext cx="8075735" cy="0"/>
          </a:xfrm>
          <a:prstGeom prst="line">
            <a:avLst/>
          </a:prstGeom>
          <a:noFill/>
          <a:ln w="9525" cmpd="sng">
            <a:solidFill>
              <a:srgbClr val="504B48"/>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3" name="图片 2"/>
          <p:cNvPicPr>
            <a:picLocks noChangeAspect="1" noChangeArrowheads="1"/>
          </p:cNvPicPr>
          <p:nvPr userDrawn="1"/>
        </p:nvPicPr>
        <p:blipFill>
          <a:blip r:embed="rId2"/>
          <a:srcRect/>
          <a:stretch>
            <a:fillRect/>
          </a:stretch>
        </p:blipFill>
        <p:spPr bwMode="auto">
          <a:xfrm>
            <a:off x="3935761" y="0"/>
            <a:ext cx="8256240" cy="5428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矩形 45"/>
          <p:cNvSpPr>
            <a:spLocks noChangeArrowheads="1"/>
          </p:cNvSpPr>
          <p:nvPr userDrawn="1"/>
        </p:nvSpPr>
        <p:spPr bwMode="auto">
          <a:xfrm>
            <a:off x="131848" y="6348912"/>
            <a:ext cx="781050" cy="303898"/>
          </a:xfrm>
          <a:prstGeom prst="rect">
            <a:avLst/>
          </a:prstGeom>
          <a:solidFill>
            <a:srgbClr val="BE020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 name="矩形 53"/>
          <p:cNvSpPr>
            <a:spLocks noChangeArrowheads="1"/>
          </p:cNvSpPr>
          <p:nvPr userDrawn="1"/>
        </p:nvSpPr>
        <p:spPr bwMode="auto">
          <a:xfrm>
            <a:off x="935521" y="6348912"/>
            <a:ext cx="1626394" cy="303898"/>
          </a:xfrm>
          <a:prstGeom prst="rect">
            <a:avLst/>
          </a:prstGeom>
          <a:solidFill>
            <a:srgbClr val="504B48"/>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TextBox 17"/>
          <p:cNvSpPr txBox="1">
            <a:spLocks noChangeArrowheads="1"/>
          </p:cNvSpPr>
          <p:nvPr userDrawn="1"/>
        </p:nvSpPr>
        <p:spPr bwMode="auto">
          <a:xfrm>
            <a:off x="223838" y="6237312"/>
            <a:ext cx="65451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1600" dirty="0">
                <a:solidFill>
                  <a:srgbClr val="F8F8F8"/>
                </a:solidFill>
                <a:latin typeface="楷体" panose="02010609060101010101" pitchFamily="49" charset="-122"/>
                <a:ea typeface="楷体" panose="02010609060101010101" pitchFamily="49" charset="-122"/>
              </a:rPr>
              <a:t>时间</a:t>
            </a:r>
            <a:endParaRPr lang="en-US" sz="1600" dirty="0">
              <a:solidFill>
                <a:srgbClr val="F8F8F8"/>
              </a:solidFill>
              <a:latin typeface="楷体" panose="02010609060101010101" pitchFamily="49" charset="-122"/>
              <a:ea typeface="楷体" panose="02010609060101010101" pitchFamily="49" charset="-122"/>
            </a:endParaRPr>
          </a:p>
        </p:txBody>
      </p:sp>
      <p:pic>
        <p:nvPicPr>
          <p:cNvPr id="29" name="图片 28"/>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596257" y="6237312"/>
            <a:ext cx="2575652" cy="607465"/>
          </a:xfrm>
          <a:prstGeom prst="rect">
            <a:avLst/>
          </a:prstGeom>
        </p:spPr>
      </p:pic>
      <p:sp>
        <p:nvSpPr>
          <p:cNvPr id="33" name="标题 1"/>
          <p:cNvSpPr>
            <a:spLocks noGrp="1"/>
          </p:cNvSpPr>
          <p:nvPr>
            <p:ph type="title" hasCustomPrompt="1"/>
          </p:nvPr>
        </p:nvSpPr>
        <p:spPr>
          <a:xfrm>
            <a:off x="223838" y="4581158"/>
            <a:ext cx="6592242" cy="809881"/>
          </a:xfrm>
        </p:spPr>
        <p:txBody>
          <a:bodyPr/>
          <a:lstStyle>
            <a:lvl1pPr>
              <a:defRPr sz="3600" b="1">
                <a:solidFill>
                  <a:srgbClr val="1C1C1B"/>
                </a:solidFill>
                <a:latin typeface="楷体" panose="02010609060101010101" pitchFamily="49" charset="-122"/>
                <a:ea typeface="楷体" panose="02010609060101010101" pitchFamily="49" charset="-122"/>
              </a:defRPr>
            </a:lvl1pPr>
          </a:lstStyle>
          <a:p>
            <a:r>
              <a:rPr lang="zh-CN" altLang="en-US" dirty="0"/>
              <a:t>单击此处编辑标题</a:t>
            </a:r>
          </a:p>
        </p:txBody>
      </p:sp>
      <p:sp>
        <p:nvSpPr>
          <p:cNvPr id="36" name="内容占位符 2"/>
          <p:cNvSpPr>
            <a:spLocks noGrp="1"/>
          </p:cNvSpPr>
          <p:nvPr>
            <p:ph sz="half" idx="1" hasCustomPrompt="1"/>
          </p:nvPr>
        </p:nvSpPr>
        <p:spPr>
          <a:xfrm>
            <a:off x="7248128" y="5623090"/>
            <a:ext cx="4848622" cy="310946"/>
          </a:xfrm>
        </p:spPr>
        <p:txBody>
          <a:bodyPr/>
          <a:lstStyle>
            <a:lvl1pPr marL="0" indent="0">
              <a:buFontTx/>
              <a:buNone/>
              <a:defRPr sz="1600">
                <a:latin typeface="楷体" panose="02010609060101010101" pitchFamily="49" charset="-122"/>
                <a:ea typeface="楷体" panose="02010609060101010101" pitchFamily="49" charset="-122"/>
              </a:defRPr>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点击编辑文本样式（或插入图片、表格、形状等）</a:t>
            </a:r>
          </a:p>
        </p:txBody>
      </p:sp>
      <p:sp>
        <p:nvSpPr>
          <p:cNvPr id="37" name="内容占位符 2"/>
          <p:cNvSpPr>
            <a:spLocks noGrp="1"/>
          </p:cNvSpPr>
          <p:nvPr>
            <p:ph sz="half" idx="10" hasCustomPrompt="1"/>
          </p:nvPr>
        </p:nvSpPr>
        <p:spPr>
          <a:xfrm>
            <a:off x="952883" y="6347420"/>
            <a:ext cx="1628082" cy="303898"/>
          </a:xfrm>
        </p:spPr>
        <p:txBody>
          <a:bodyPr>
            <a:normAutofit/>
          </a:bodyPr>
          <a:lstStyle>
            <a:lvl1pPr marL="0" indent="0" algn="ctr">
              <a:buFontTx/>
              <a:buNone/>
              <a:defRPr sz="1400">
                <a:solidFill>
                  <a:schemeClr val="bg1"/>
                </a:solidFill>
                <a:latin typeface="楷体" panose="02010609060101010101" pitchFamily="49" charset="-122"/>
                <a:ea typeface="楷体" panose="02010609060101010101" pitchFamily="49" charset="-122"/>
              </a:defRPr>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a:t>
            </a:r>
          </a:p>
        </p:txBody>
      </p:sp>
      <p:pic>
        <p:nvPicPr>
          <p:cNvPr id="3" name="图片 2" descr="文本&#10;&#10;AI 生成的内容可能不正确。">
            <a:extLst>
              <a:ext uri="{FF2B5EF4-FFF2-40B4-BE49-F238E27FC236}">
                <a16:creationId xmlns:a16="http://schemas.microsoft.com/office/drawing/2014/main" id="{B951EC32-AF76-31A2-6939-B5C71776D77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11002" y="218366"/>
            <a:ext cx="2492237" cy="32925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内页">
    <p:spTree>
      <p:nvGrpSpPr>
        <p:cNvPr id="1" name=""/>
        <p:cNvGrpSpPr/>
        <p:nvPr/>
      </p:nvGrpSpPr>
      <p:grpSpPr>
        <a:xfrm>
          <a:off x="0" y="0"/>
          <a:ext cx="0" cy="0"/>
          <a:chOff x="0" y="0"/>
          <a:chExt cx="0" cy="0"/>
        </a:xfrm>
      </p:grpSpPr>
      <p:sp>
        <p:nvSpPr>
          <p:cNvPr id="4" name="标题 3"/>
          <p:cNvSpPr>
            <a:spLocks noGrp="1"/>
          </p:cNvSpPr>
          <p:nvPr>
            <p:ph type="title"/>
          </p:nvPr>
        </p:nvSpPr>
        <p:spPr>
          <a:xfrm>
            <a:off x="328240" y="218367"/>
            <a:ext cx="10972800" cy="425143"/>
          </a:xfrm>
        </p:spPr>
        <p:txBody>
          <a:bodyPr>
            <a:noAutofit/>
          </a:bodyPr>
          <a:lstStyle>
            <a:lvl1pPr>
              <a:defRPr sz="2200" b="1">
                <a:solidFill>
                  <a:schemeClr val="tx1">
                    <a:lumMod val="85000"/>
                    <a:lumOff val="15000"/>
                  </a:schemeClr>
                </a:solidFill>
                <a:latin typeface="楷体" panose="02010609060101010101" pitchFamily="49" charset="-122"/>
                <a:ea typeface="楷体" panose="02010609060101010101" pitchFamily="49" charset="-122"/>
              </a:defRPr>
            </a:lvl1pPr>
          </a:lstStyle>
          <a:p>
            <a:r>
              <a:rPr lang="zh-CN" altLang="en-US" dirty="0"/>
              <a:t>单击此处编辑母版标题样式</a:t>
            </a:r>
          </a:p>
        </p:txBody>
      </p:sp>
      <p:sp>
        <p:nvSpPr>
          <p:cNvPr id="2" name="Freeform 5"/>
          <p:cNvSpPr>
            <a:spLocks noChangeAspect="1"/>
          </p:cNvSpPr>
          <p:nvPr userDrawn="1"/>
        </p:nvSpPr>
        <p:spPr bwMode="auto">
          <a:xfrm>
            <a:off x="16110" y="276317"/>
            <a:ext cx="258366" cy="296466"/>
          </a:xfrm>
          <a:custGeom>
            <a:avLst/>
            <a:gdLst>
              <a:gd name="T0" fmla="*/ 587 w 587"/>
              <a:gd name="T1" fmla="*/ 339 h 677"/>
              <a:gd name="T2" fmla="*/ 293 w 587"/>
              <a:gd name="T3" fmla="*/ 508 h 677"/>
              <a:gd name="T4" fmla="*/ 0 w 587"/>
              <a:gd name="T5" fmla="*/ 677 h 677"/>
              <a:gd name="T6" fmla="*/ 0 w 587"/>
              <a:gd name="T7" fmla="*/ 339 h 677"/>
              <a:gd name="T8" fmla="*/ 0 w 587"/>
              <a:gd name="T9" fmla="*/ 0 h 677"/>
              <a:gd name="T10" fmla="*/ 293 w 587"/>
              <a:gd name="T11" fmla="*/ 169 h 677"/>
              <a:gd name="T12" fmla="*/ 587 w 587"/>
              <a:gd name="T13" fmla="*/ 339 h 677"/>
            </a:gdLst>
            <a:ahLst/>
            <a:cxnLst>
              <a:cxn ang="0">
                <a:pos x="T0" y="T1"/>
              </a:cxn>
              <a:cxn ang="0">
                <a:pos x="T2" y="T3"/>
              </a:cxn>
              <a:cxn ang="0">
                <a:pos x="T4" y="T5"/>
              </a:cxn>
              <a:cxn ang="0">
                <a:pos x="T6" y="T7"/>
              </a:cxn>
              <a:cxn ang="0">
                <a:pos x="T8" y="T9"/>
              </a:cxn>
              <a:cxn ang="0">
                <a:pos x="T10" y="T11"/>
              </a:cxn>
              <a:cxn ang="0">
                <a:pos x="T12" y="T13"/>
              </a:cxn>
            </a:cxnLst>
            <a:rect l="0" t="0" r="r" b="b"/>
            <a:pathLst>
              <a:path w="587" h="677">
                <a:moveTo>
                  <a:pt x="587" y="339"/>
                </a:moveTo>
                <a:lnTo>
                  <a:pt x="293" y="508"/>
                </a:lnTo>
                <a:lnTo>
                  <a:pt x="0" y="677"/>
                </a:lnTo>
                <a:lnTo>
                  <a:pt x="0" y="339"/>
                </a:lnTo>
                <a:lnTo>
                  <a:pt x="0" y="0"/>
                </a:lnTo>
                <a:lnTo>
                  <a:pt x="293" y="169"/>
                </a:lnTo>
                <a:lnTo>
                  <a:pt x="587" y="339"/>
                </a:lnTo>
                <a:close/>
              </a:path>
            </a:pathLst>
          </a:custGeom>
          <a:solidFill>
            <a:srgbClr val="BE0202"/>
          </a:solidFill>
          <a:ln>
            <a:noFill/>
          </a:ln>
        </p:spPr>
        <p:txBody>
          <a:bodyPr/>
          <a:lstStyle/>
          <a:p>
            <a:endParaRPr lang="zh-CN" altLang="en-US"/>
          </a:p>
        </p:txBody>
      </p:sp>
      <p:sp>
        <p:nvSpPr>
          <p:cNvPr id="9" name="矩形 8"/>
          <p:cNvSpPr>
            <a:spLocks noChangeArrowheads="1"/>
          </p:cNvSpPr>
          <p:nvPr userDrawn="1"/>
        </p:nvSpPr>
        <p:spPr bwMode="auto">
          <a:xfrm>
            <a:off x="12505237" y="781414"/>
            <a:ext cx="711200" cy="635524"/>
          </a:xfrm>
          <a:prstGeom prst="rect">
            <a:avLst/>
          </a:prstGeom>
          <a:solidFill>
            <a:srgbClr val="7F7F7F"/>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chemeClr val="bg1"/>
                </a:solidFill>
                <a:latin typeface="方正经黑简体" charset="-122"/>
                <a:ea typeface="方正经黑简体" charset="-122"/>
              </a:rPr>
              <a:t>R</a:t>
            </a:r>
            <a:r>
              <a:rPr lang="en-US" altLang="zh-CN" sz="1100" dirty="0">
                <a:solidFill>
                  <a:schemeClr val="bg1"/>
                </a:solidFill>
                <a:latin typeface="方正经黑简体" charset="-122"/>
                <a:ea typeface="方正经黑简体" charset="-122"/>
              </a:rPr>
              <a:t>127</a:t>
            </a:r>
          </a:p>
          <a:p>
            <a:pPr algn="ctr" eaLnBrk="1" hangingPunct="1"/>
            <a:r>
              <a:rPr lang="zh-CN" altLang="en-US" sz="1100" dirty="0">
                <a:solidFill>
                  <a:schemeClr val="bg1"/>
                </a:solidFill>
                <a:latin typeface="方正经黑简体" charset="-122"/>
                <a:ea typeface="方正经黑简体" charset="-122"/>
              </a:rPr>
              <a:t>G</a:t>
            </a:r>
            <a:r>
              <a:rPr lang="en-US" altLang="zh-CN" sz="1100" dirty="0">
                <a:solidFill>
                  <a:schemeClr val="bg1"/>
                </a:solidFill>
                <a:latin typeface="方正经黑简体" charset="-122"/>
                <a:ea typeface="方正经黑简体" charset="-122"/>
              </a:rPr>
              <a:t>127</a:t>
            </a:r>
            <a:r>
              <a:rPr lang="zh-CN" altLang="en-US" sz="1100" dirty="0">
                <a:solidFill>
                  <a:schemeClr val="bg1"/>
                </a:solidFill>
                <a:latin typeface="方正经黑简体" charset="-122"/>
                <a:ea typeface="方正经黑简体" charset="-122"/>
              </a:rPr>
              <a:t>B</a:t>
            </a:r>
            <a:r>
              <a:rPr lang="en-US" altLang="zh-CN" sz="1100" dirty="0">
                <a:solidFill>
                  <a:schemeClr val="bg1"/>
                </a:solidFill>
                <a:latin typeface="方正经黑简体" charset="-122"/>
                <a:ea typeface="方正经黑简体" charset="-122"/>
              </a:rPr>
              <a:t>127</a:t>
            </a:r>
            <a:endParaRPr lang="zh-CN" altLang="en-US" sz="1100" dirty="0">
              <a:solidFill>
                <a:schemeClr val="bg1"/>
              </a:solidFill>
              <a:latin typeface="方正经黑简体" charset="-122"/>
              <a:ea typeface="方正经黑简体" charset="-122"/>
            </a:endParaRPr>
          </a:p>
        </p:txBody>
      </p:sp>
      <p:sp>
        <p:nvSpPr>
          <p:cNvPr id="11" name="矩形 10"/>
          <p:cNvSpPr>
            <a:spLocks noChangeArrowheads="1"/>
          </p:cNvSpPr>
          <p:nvPr userDrawn="1"/>
        </p:nvSpPr>
        <p:spPr bwMode="auto">
          <a:xfrm>
            <a:off x="12505237" y="1457109"/>
            <a:ext cx="711200" cy="603368"/>
          </a:xfrm>
          <a:prstGeom prst="rect">
            <a:avLst/>
          </a:prstGeom>
          <a:solidFill>
            <a:srgbClr val="D70A30"/>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rgbClr val="FFFFFF"/>
                </a:solidFill>
                <a:latin typeface="方正经黑简体" charset="-122"/>
                <a:ea typeface="方正经黑简体" charset="-122"/>
              </a:rPr>
              <a:t>R215G10</a:t>
            </a:r>
            <a:endParaRPr lang="en-US" altLang="zh-CN" sz="1100" dirty="0">
              <a:solidFill>
                <a:srgbClr val="FFFFFF"/>
              </a:solidFill>
              <a:latin typeface="方正经黑简体" charset="-122"/>
              <a:ea typeface="方正经黑简体" charset="-122"/>
            </a:endParaRPr>
          </a:p>
          <a:p>
            <a:pPr algn="ctr" eaLnBrk="1" hangingPunct="1"/>
            <a:r>
              <a:rPr lang="zh-CN" altLang="en-US" sz="1100" dirty="0">
                <a:solidFill>
                  <a:srgbClr val="FFFFFF"/>
                </a:solidFill>
                <a:latin typeface="方正经黑简体" charset="-122"/>
                <a:ea typeface="方正经黑简体" charset="-122"/>
              </a:rPr>
              <a:t>B48</a:t>
            </a:r>
          </a:p>
        </p:txBody>
      </p:sp>
      <p:sp>
        <p:nvSpPr>
          <p:cNvPr id="13" name="矩形 12"/>
          <p:cNvSpPr>
            <a:spLocks noChangeArrowheads="1"/>
          </p:cNvSpPr>
          <p:nvPr userDrawn="1"/>
        </p:nvSpPr>
        <p:spPr bwMode="auto">
          <a:xfrm>
            <a:off x="12505237" y="4977842"/>
            <a:ext cx="711200" cy="590129"/>
          </a:xfrm>
          <a:prstGeom prst="rect">
            <a:avLst/>
          </a:prstGeom>
          <a:solidFill>
            <a:srgbClr val="A3B4DC"/>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solidFill>
                  <a:srgbClr val="FFFFFF"/>
                </a:solidFill>
                <a:latin typeface="方正经黑简体" charset="-122"/>
                <a:ea typeface="方正经黑简体" charset="-122"/>
              </a:rPr>
              <a:t>R163G180B220</a:t>
            </a:r>
          </a:p>
        </p:txBody>
      </p:sp>
      <p:sp>
        <p:nvSpPr>
          <p:cNvPr id="15" name="矩形 14"/>
          <p:cNvSpPr>
            <a:spLocks noChangeArrowheads="1"/>
          </p:cNvSpPr>
          <p:nvPr userDrawn="1"/>
        </p:nvSpPr>
        <p:spPr bwMode="auto">
          <a:xfrm>
            <a:off x="12505237" y="4352358"/>
            <a:ext cx="711200" cy="590129"/>
          </a:xfrm>
          <a:prstGeom prst="rect">
            <a:avLst/>
          </a:prstGeom>
          <a:solidFill>
            <a:srgbClr val="C9C9C9"/>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7" name="矩形 16"/>
          <p:cNvSpPr>
            <a:spLocks noChangeArrowheads="1"/>
          </p:cNvSpPr>
          <p:nvPr userDrawn="1"/>
        </p:nvSpPr>
        <p:spPr bwMode="auto">
          <a:xfrm>
            <a:off x="12505237" y="151115"/>
            <a:ext cx="711200" cy="590129"/>
          </a:xfrm>
          <a:prstGeom prst="rect">
            <a:avLst/>
          </a:prstGeom>
          <a:solidFill>
            <a:srgbClr val="D20A10"/>
          </a:solidFill>
          <a:ln w="9525">
            <a:noFill/>
            <a:beve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solidFill>
                  <a:srgbClr val="FFFFFF"/>
                </a:solidFill>
                <a:latin typeface="方正经黑简体" charset="-122"/>
                <a:ea typeface="方正经黑简体" charset="-122"/>
              </a:rPr>
              <a:t>R210</a:t>
            </a:r>
          </a:p>
          <a:p>
            <a:pPr algn="ctr" eaLnBrk="1" hangingPunct="1"/>
            <a:r>
              <a:rPr lang="en-US" altLang="zh-CN" sz="1000" dirty="0">
                <a:solidFill>
                  <a:srgbClr val="FFFFFF"/>
                </a:solidFill>
                <a:latin typeface="方正经黑简体" charset="-122"/>
                <a:ea typeface="方正经黑简体" charset="-122"/>
              </a:rPr>
              <a:t>G10</a:t>
            </a:r>
          </a:p>
          <a:p>
            <a:pPr algn="ctr" eaLnBrk="1" hangingPunct="1"/>
            <a:r>
              <a:rPr lang="en-US" altLang="zh-CN" sz="1000" dirty="0">
                <a:solidFill>
                  <a:srgbClr val="FFFFFF"/>
                </a:solidFill>
                <a:latin typeface="方正经黑简体" charset="-122"/>
                <a:ea typeface="方正经黑简体" charset="-122"/>
              </a:rPr>
              <a:t>B16</a:t>
            </a:r>
            <a:endParaRPr lang="zh-CN" altLang="en-US" sz="1000" dirty="0">
              <a:solidFill>
                <a:srgbClr val="FFFFFF"/>
              </a:solidFill>
              <a:latin typeface="方正经黑简体" charset="-122"/>
              <a:ea typeface="方正经黑简体" charset="-122"/>
            </a:endParaRPr>
          </a:p>
        </p:txBody>
      </p:sp>
      <p:sp>
        <p:nvSpPr>
          <p:cNvPr id="19" name="矩形 18"/>
          <p:cNvSpPr>
            <a:spLocks noChangeArrowheads="1"/>
          </p:cNvSpPr>
          <p:nvPr userDrawn="1"/>
        </p:nvSpPr>
        <p:spPr bwMode="auto">
          <a:xfrm>
            <a:off x="12505237" y="5613154"/>
            <a:ext cx="711200" cy="590129"/>
          </a:xfrm>
          <a:prstGeom prst="rect">
            <a:avLst/>
          </a:prstGeom>
          <a:solidFill>
            <a:srgbClr val="E4D2AC"/>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R228G210B172</a:t>
            </a:r>
            <a:endParaRPr lang="zh-CN" altLang="en-US" sz="1000" dirty="0">
              <a:latin typeface="方正经黑简体" charset="-122"/>
              <a:ea typeface="方正经黑简体" charset="-122"/>
            </a:endParaRPr>
          </a:p>
        </p:txBody>
      </p:sp>
      <p:sp>
        <p:nvSpPr>
          <p:cNvPr id="21" name="矩形 20"/>
          <p:cNvSpPr>
            <a:spLocks noChangeArrowheads="1"/>
          </p:cNvSpPr>
          <p:nvPr userDrawn="1"/>
        </p:nvSpPr>
        <p:spPr bwMode="auto">
          <a:xfrm>
            <a:off x="12502812" y="2135069"/>
            <a:ext cx="711200" cy="590129"/>
          </a:xfrm>
          <a:prstGeom prst="rect">
            <a:avLst/>
          </a:prstGeom>
          <a:solidFill>
            <a:srgbClr val="A6A6A6"/>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166</a:t>
            </a:r>
          </a:p>
          <a:p>
            <a:pPr algn="ctr" eaLnBrk="1" hangingPunct="1"/>
            <a:r>
              <a:rPr lang="en-US" altLang="zh-CN" sz="1000" dirty="0">
                <a:latin typeface="方正经黑简体" charset="-122"/>
                <a:ea typeface="方正经黑简体" charset="-122"/>
              </a:rPr>
              <a:t>G166</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166</a:t>
            </a:r>
            <a:endParaRPr lang="zh-CN" altLang="en-US" sz="1000" dirty="0">
              <a:latin typeface="方正经黑简体" charset="-122"/>
              <a:ea typeface="方正经黑简体" charset="-122"/>
            </a:endParaRPr>
          </a:p>
        </p:txBody>
      </p:sp>
      <p:sp>
        <p:nvSpPr>
          <p:cNvPr id="23" name="矩形 22"/>
          <p:cNvSpPr>
            <a:spLocks noChangeArrowheads="1"/>
          </p:cNvSpPr>
          <p:nvPr userDrawn="1"/>
        </p:nvSpPr>
        <p:spPr bwMode="auto">
          <a:xfrm>
            <a:off x="12490828" y="2802807"/>
            <a:ext cx="711200" cy="590129"/>
          </a:xfrm>
          <a:prstGeom prst="rect">
            <a:avLst/>
          </a:prstGeom>
          <a:solidFill>
            <a:srgbClr val="F4EDE5"/>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R244G237B229</a:t>
            </a:r>
            <a:endParaRPr lang="zh-CN" altLang="en-US" sz="1000" dirty="0">
              <a:latin typeface="方正经黑简体" charset="-122"/>
              <a:ea typeface="方正经黑简体" charset="-122"/>
            </a:endParaRPr>
          </a:p>
        </p:txBody>
      </p:sp>
      <p:sp>
        <p:nvSpPr>
          <p:cNvPr id="25" name="矩形 24"/>
          <p:cNvSpPr>
            <a:spLocks noChangeArrowheads="1"/>
          </p:cNvSpPr>
          <p:nvPr userDrawn="1"/>
        </p:nvSpPr>
        <p:spPr bwMode="auto">
          <a:xfrm>
            <a:off x="12490828" y="3667449"/>
            <a:ext cx="711200" cy="590129"/>
          </a:xfrm>
          <a:prstGeom prst="rect">
            <a:avLst/>
          </a:prstGeom>
          <a:solidFill>
            <a:srgbClr val="E35204"/>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6" name="日期占位符 3"/>
          <p:cNvSpPr>
            <a:spLocks noGrp="1"/>
          </p:cNvSpPr>
          <p:nvPr>
            <p:ph type="dt" sz="half" idx="10"/>
          </p:nvPr>
        </p:nvSpPr>
        <p:spPr>
          <a:xfrm>
            <a:off x="871251" y="6344951"/>
            <a:ext cx="2743200" cy="365125"/>
          </a:xfrm>
        </p:spPr>
        <p:txBody>
          <a:bodyPr/>
          <a:lstStyle>
            <a:lvl1pPr>
              <a:defRPr sz="1000">
                <a:latin typeface="楷体" panose="02010609060101010101" pitchFamily="49" charset="-122"/>
                <a:ea typeface="楷体" panose="02010609060101010101" pitchFamily="49" charset="-122"/>
              </a:defRPr>
            </a:lvl1pPr>
          </a:lstStyle>
          <a:p>
            <a:r>
              <a:rPr lang="zh-CN" altLang="en-US" dirty="0"/>
              <a:t>备注</a:t>
            </a:r>
          </a:p>
        </p:txBody>
      </p:sp>
      <p:sp>
        <p:nvSpPr>
          <p:cNvPr id="18" name="灯片编号占位符 5"/>
          <p:cNvSpPr>
            <a:spLocks noGrp="1"/>
          </p:cNvSpPr>
          <p:nvPr>
            <p:ph type="sldNum" sz="quarter" idx="12"/>
          </p:nvPr>
        </p:nvSpPr>
        <p:spPr>
          <a:xfrm>
            <a:off x="5008078" y="6356350"/>
            <a:ext cx="2743200" cy="365125"/>
          </a:xfrm>
        </p:spPr>
        <p:txBody>
          <a:bodyPr/>
          <a:lstStyle>
            <a:lvl1pPr algn="ctr">
              <a:defRPr/>
            </a:lvl1pPr>
          </a:lstStyle>
          <a:p>
            <a:fld id="{69C6ACFB-D73A-4E51-AA4C-CA24DDAC6E60}" type="slidenum">
              <a:rPr lang="zh-CN" altLang="en-US" smtClean="0"/>
              <a:t>‹#›</a:t>
            </a:fld>
            <a:endParaRPr lang="zh-CN" altLang="en-US"/>
          </a:p>
        </p:txBody>
      </p:sp>
      <p:cxnSp>
        <p:nvCxnSpPr>
          <p:cNvPr id="8" name="直接连接符 7"/>
          <p:cNvCxnSpPr/>
          <p:nvPr userDrawn="1"/>
        </p:nvCxnSpPr>
        <p:spPr>
          <a:xfrm>
            <a:off x="328240" y="643510"/>
            <a:ext cx="1097280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内容占位符 5"/>
          <p:cNvSpPr>
            <a:spLocks noGrp="1"/>
          </p:cNvSpPr>
          <p:nvPr>
            <p:ph sz="quarter" idx="4" hasCustomPrompt="1"/>
          </p:nvPr>
        </p:nvSpPr>
        <p:spPr>
          <a:xfrm>
            <a:off x="3437245" y="3645024"/>
            <a:ext cx="3996000" cy="2481138"/>
          </a:xfrm>
        </p:spPr>
        <p:txBody>
          <a:bodyPr/>
          <a:lstStyle>
            <a:lvl1pPr marL="2286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100"/>
            </a:lvl3pPr>
            <a:lvl4pPr>
              <a:defRPr sz="1050"/>
            </a:lvl4pPr>
            <a:lvl5pPr>
              <a:defRPr sz="1050"/>
            </a:lvl5pPr>
            <a:lvl6pPr>
              <a:defRPr sz="1600"/>
            </a:lvl6pPr>
            <a:lvl7pPr>
              <a:defRPr sz="1600"/>
            </a:lvl7pPr>
            <a:lvl8pPr>
              <a:defRPr sz="1600"/>
            </a:lvl8pPr>
            <a:lvl9pPr>
              <a:defRPr sz="1600"/>
            </a:lvl9pPr>
          </a:lstStyle>
          <a:p>
            <a:pPr lvl="0"/>
            <a:r>
              <a:rPr lang="zh-CN" altLang="en-US" dirty="0"/>
              <a:t>点击编辑文本样式（或插入图片、表格、形状等）</a:t>
            </a:r>
          </a:p>
          <a:p>
            <a:pPr lvl="1"/>
            <a:r>
              <a:rPr lang="zh-CN" altLang="en-US" dirty="0"/>
              <a:t>第二级</a:t>
            </a:r>
          </a:p>
        </p:txBody>
      </p:sp>
      <p:sp>
        <p:nvSpPr>
          <p:cNvPr id="29" name="内容占位符 2"/>
          <p:cNvSpPr>
            <a:spLocks noGrp="1"/>
          </p:cNvSpPr>
          <p:nvPr>
            <p:ph idx="1" hasCustomPrompt="1"/>
          </p:nvPr>
        </p:nvSpPr>
        <p:spPr>
          <a:xfrm>
            <a:off x="609600" y="1126985"/>
            <a:ext cx="2561767" cy="4999181"/>
          </a:xfrm>
        </p:spPr>
        <p:txBody>
          <a:bodyPr/>
          <a:lstStyle>
            <a:lvl1pPr marL="228600" indent="-228600">
              <a:lnSpc>
                <a:spcPct val="150000"/>
              </a:lnSpc>
              <a:buClr>
                <a:srgbClr val="D20A10"/>
              </a:buClr>
              <a:buFont typeface="宋体" panose="02010600030101010101" pitchFamily="2" charset="-122"/>
              <a:buChar char="◥"/>
              <a:defRPr sz="1400">
                <a:solidFill>
                  <a:srgbClr val="1C1C1B"/>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200">
                <a:solidFill>
                  <a:srgbClr val="1C1C1B"/>
                </a:solidFill>
                <a:latin typeface="楷体" panose="02010609060101010101" pitchFamily="49" charset="-122"/>
                <a:ea typeface="楷体" panose="02010609060101010101" pitchFamily="49" charset="-122"/>
              </a:defRPr>
            </a:lvl2pPr>
            <a:lvl3pPr>
              <a:defRPr sz="1200">
                <a:solidFill>
                  <a:srgbClr val="1C1C1B"/>
                </a:solidFill>
              </a:defRPr>
            </a:lvl3pPr>
            <a:lvl4pPr>
              <a:defRPr sz="1100">
                <a:solidFill>
                  <a:srgbClr val="1C1C1B"/>
                </a:solidFill>
              </a:defRPr>
            </a:lvl4pPr>
            <a:lvl5pPr>
              <a:defRPr sz="1100">
                <a:solidFill>
                  <a:srgbClr val="1C1C1B"/>
                </a:solidFill>
              </a:defRPr>
            </a:lvl5pPr>
          </a:lstStyle>
          <a:p>
            <a:pPr lvl="0"/>
            <a:r>
              <a:rPr lang="zh-CN" altLang="en-US" dirty="0"/>
              <a:t>点击编辑文本样式（或插入图片、表格、形状等）</a:t>
            </a:r>
          </a:p>
          <a:p>
            <a:pPr lvl="1"/>
            <a:r>
              <a:rPr lang="zh-CN" altLang="en-US" dirty="0"/>
              <a:t>第二级</a:t>
            </a:r>
          </a:p>
        </p:txBody>
      </p:sp>
      <p:sp>
        <p:nvSpPr>
          <p:cNvPr id="30" name="内容占位符 5"/>
          <p:cNvSpPr>
            <a:spLocks noGrp="1"/>
          </p:cNvSpPr>
          <p:nvPr>
            <p:ph sz="quarter" idx="13" hasCustomPrompt="1"/>
          </p:nvPr>
        </p:nvSpPr>
        <p:spPr>
          <a:xfrm>
            <a:off x="3437245" y="1124564"/>
            <a:ext cx="3996000" cy="2481138"/>
          </a:xfrm>
        </p:spPr>
        <p:txBody>
          <a:bodyPr/>
          <a:lstStyle>
            <a:lvl1pPr marL="228600" indent="-228600">
              <a:lnSpc>
                <a:spcPct val="150000"/>
              </a:lnSpc>
              <a:buClr>
                <a:srgbClr val="D20A10"/>
              </a:buClr>
              <a:buFont typeface="宋体" panose="02010600030101010101" pitchFamily="2" charset="-122"/>
              <a:buChar char="◥"/>
              <a:defRPr sz="1200">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100">
                <a:latin typeface="楷体" panose="02010609060101010101" pitchFamily="49" charset="-122"/>
                <a:ea typeface="楷体" panose="02010609060101010101" pitchFamily="49" charset="-122"/>
              </a:defRPr>
            </a:lvl2pPr>
            <a:lvl3pPr>
              <a:defRPr sz="1100"/>
            </a:lvl3pPr>
            <a:lvl4pPr>
              <a:defRPr sz="1050"/>
            </a:lvl4pPr>
            <a:lvl5pPr>
              <a:defRPr sz="1050"/>
            </a:lvl5pPr>
            <a:lvl6pPr>
              <a:defRPr sz="1600"/>
            </a:lvl6pPr>
            <a:lvl7pPr>
              <a:defRPr sz="1600"/>
            </a:lvl7pPr>
            <a:lvl8pPr>
              <a:defRPr sz="1600"/>
            </a:lvl8pPr>
            <a:lvl9pPr>
              <a:defRPr sz="1600"/>
            </a:lvl9pPr>
          </a:lstStyle>
          <a:p>
            <a:pPr lvl="0"/>
            <a:r>
              <a:rPr lang="zh-CN" altLang="en-US" dirty="0"/>
              <a:t>点击编辑文本样式（或插入图片、表格、形状等）</a:t>
            </a:r>
          </a:p>
          <a:p>
            <a:pPr lvl="1"/>
            <a:r>
              <a:rPr lang="zh-CN" altLang="en-US" dirty="0"/>
              <a:t>第二级</a:t>
            </a:r>
          </a:p>
        </p:txBody>
      </p:sp>
      <p:sp>
        <p:nvSpPr>
          <p:cNvPr id="24" name="内容占位符 5"/>
          <p:cNvSpPr>
            <a:spLocks noGrp="1"/>
          </p:cNvSpPr>
          <p:nvPr>
            <p:ph sz="quarter" idx="14" hasCustomPrompt="1"/>
          </p:nvPr>
        </p:nvSpPr>
        <p:spPr>
          <a:xfrm>
            <a:off x="7610804" y="3643186"/>
            <a:ext cx="3996000" cy="2481138"/>
          </a:xfrm>
        </p:spPr>
        <p:txBody>
          <a:bodyPr/>
          <a:lstStyle>
            <a:lvl1pPr marL="2286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100"/>
            </a:lvl3pPr>
            <a:lvl4pPr>
              <a:defRPr sz="1050"/>
            </a:lvl4pPr>
            <a:lvl5pPr>
              <a:defRPr sz="1050"/>
            </a:lvl5pPr>
            <a:lvl6pPr>
              <a:defRPr sz="1600"/>
            </a:lvl6pPr>
            <a:lvl7pPr>
              <a:defRPr sz="1600"/>
            </a:lvl7pPr>
            <a:lvl8pPr>
              <a:defRPr sz="1600"/>
            </a:lvl8pPr>
            <a:lvl9pPr>
              <a:defRPr sz="1600"/>
            </a:lvl9pPr>
          </a:lstStyle>
          <a:p>
            <a:pPr lvl="0"/>
            <a:r>
              <a:rPr lang="zh-CN" altLang="en-US" dirty="0"/>
              <a:t>点击编辑文本样式（或插入图片、表格、形状等）</a:t>
            </a:r>
          </a:p>
          <a:p>
            <a:pPr lvl="1"/>
            <a:r>
              <a:rPr lang="zh-CN" altLang="en-US" dirty="0"/>
              <a:t>第二级</a:t>
            </a:r>
          </a:p>
        </p:txBody>
      </p:sp>
      <p:sp>
        <p:nvSpPr>
          <p:cNvPr id="26" name="内容占位符 5"/>
          <p:cNvSpPr>
            <a:spLocks noGrp="1"/>
          </p:cNvSpPr>
          <p:nvPr>
            <p:ph sz="quarter" idx="15" hasCustomPrompt="1"/>
          </p:nvPr>
        </p:nvSpPr>
        <p:spPr>
          <a:xfrm>
            <a:off x="7610804" y="1122726"/>
            <a:ext cx="3996000" cy="2481138"/>
          </a:xfrm>
        </p:spPr>
        <p:txBody>
          <a:bodyPr/>
          <a:lstStyle>
            <a:lvl1pPr marL="2286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100"/>
            </a:lvl3pPr>
            <a:lvl4pPr>
              <a:defRPr sz="1050"/>
            </a:lvl4pPr>
            <a:lvl5pPr>
              <a:defRPr sz="1050"/>
            </a:lvl5pPr>
            <a:lvl6pPr>
              <a:defRPr sz="1600"/>
            </a:lvl6pPr>
            <a:lvl7pPr>
              <a:defRPr sz="1600"/>
            </a:lvl7pPr>
            <a:lvl8pPr>
              <a:defRPr sz="1600"/>
            </a:lvl8pPr>
            <a:lvl9pPr>
              <a:defRPr sz="1600"/>
            </a:lvl9pPr>
          </a:lstStyle>
          <a:p>
            <a:pPr lvl="0"/>
            <a:r>
              <a:rPr lang="zh-CN" altLang="en-US" dirty="0"/>
              <a:t>点击编辑文本样式（或插入图片、表格、形状等）</a:t>
            </a:r>
          </a:p>
          <a:p>
            <a:pPr lvl="1"/>
            <a:r>
              <a:rPr lang="zh-CN" altLang="en-US" dirty="0"/>
              <a:t>第二级</a:t>
            </a:r>
          </a:p>
        </p:txBody>
      </p:sp>
      <p:pic>
        <p:nvPicPr>
          <p:cNvPr id="3" name="图片 2" descr="文本&#10;&#10;AI 生成的内容可能不正确。">
            <a:extLst>
              <a:ext uri="{FF2B5EF4-FFF2-40B4-BE49-F238E27FC236}">
                <a16:creationId xmlns:a16="http://schemas.microsoft.com/office/drawing/2014/main" id="{EF237E41-B953-4D20-6372-BB179BA5F5F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0901" y="218366"/>
            <a:ext cx="2492237" cy="329259"/>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内页">
    <p:spTree>
      <p:nvGrpSpPr>
        <p:cNvPr id="1" name=""/>
        <p:cNvGrpSpPr/>
        <p:nvPr/>
      </p:nvGrpSpPr>
      <p:grpSpPr>
        <a:xfrm>
          <a:off x="0" y="0"/>
          <a:ext cx="0" cy="0"/>
          <a:chOff x="0" y="0"/>
          <a:chExt cx="0" cy="0"/>
        </a:xfrm>
      </p:grpSpPr>
      <p:sp>
        <p:nvSpPr>
          <p:cNvPr id="4" name="标题 3"/>
          <p:cNvSpPr>
            <a:spLocks noGrp="1"/>
          </p:cNvSpPr>
          <p:nvPr>
            <p:ph type="title"/>
          </p:nvPr>
        </p:nvSpPr>
        <p:spPr>
          <a:xfrm>
            <a:off x="328240" y="218367"/>
            <a:ext cx="10972800" cy="425143"/>
          </a:xfrm>
        </p:spPr>
        <p:txBody>
          <a:bodyPr>
            <a:noAutofit/>
          </a:bodyPr>
          <a:lstStyle>
            <a:lvl1pPr>
              <a:defRPr sz="2200" b="1">
                <a:solidFill>
                  <a:schemeClr val="tx1">
                    <a:lumMod val="85000"/>
                    <a:lumOff val="15000"/>
                  </a:schemeClr>
                </a:solidFill>
                <a:latin typeface="楷体" panose="02010609060101010101" pitchFamily="49" charset="-122"/>
                <a:ea typeface="楷体" panose="02010609060101010101" pitchFamily="49" charset="-122"/>
              </a:defRPr>
            </a:lvl1pPr>
          </a:lstStyle>
          <a:p>
            <a:r>
              <a:rPr lang="zh-CN" altLang="en-US" dirty="0"/>
              <a:t>单击此处编辑母版标题样式</a:t>
            </a:r>
          </a:p>
        </p:txBody>
      </p:sp>
      <p:sp>
        <p:nvSpPr>
          <p:cNvPr id="2" name="Freeform 5"/>
          <p:cNvSpPr>
            <a:spLocks noChangeAspect="1"/>
          </p:cNvSpPr>
          <p:nvPr userDrawn="1"/>
        </p:nvSpPr>
        <p:spPr bwMode="auto">
          <a:xfrm>
            <a:off x="16110" y="276317"/>
            <a:ext cx="258366" cy="296466"/>
          </a:xfrm>
          <a:custGeom>
            <a:avLst/>
            <a:gdLst>
              <a:gd name="T0" fmla="*/ 587 w 587"/>
              <a:gd name="T1" fmla="*/ 339 h 677"/>
              <a:gd name="T2" fmla="*/ 293 w 587"/>
              <a:gd name="T3" fmla="*/ 508 h 677"/>
              <a:gd name="T4" fmla="*/ 0 w 587"/>
              <a:gd name="T5" fmla="*/ 677 h 677"/>
              <a:gd name="T6" fmla="*/ 0 w 587"/>
              <a:gd name="T7" fmla="*/ 339 h 677"/>
              <a:gd name="T8" fmla="*/ 0 w 587"/>
              <a:gd name="T9" fmla="*/ 0 h 677"/>
              <a:gd name="T10" fmla="*/ 293 w 587"/>
              <a:gd name="T11" fmla="*/ 169 h 677"/>
              <a:gd name="T12" fmla="*/ 587 w 587"/>
              <a:gd name="T13" fmla="*/ 339 h 677"/>
            </a:gdLst>
            <a:ahLst/>
            <a:cxnLst>
              <a:cxn ang="0">
                <a:pos x="T0" y="T1"/>
              </a:cxn>
              <a:cxn ang="0">
                <a:pos x="T2" y="T3"/>
              </a:cxn>
              <a:cxn ang="0">
                <a:pos x="T4" y="T5"/>
              </a:cxn>
              <a:cxn ang="0">
                <a:pos x="T6" y="T7"/>
              </a:cxn>
              <a:cxn ang="0">
                <a:pos x="T8" y="T9"/>
              </a:cxn>
              <a:cxn ang="0">
                <a:pos x="T10" y="T11"/>
              </a:cxn>
              <a:cxn ang="0">
                <a:pos x="T12" y="T13"/>
              </a:cxn>
            </a:cxnLst>
            <a:rect l="0" t="0" r="r" b="b"/>
            <a:pathLst>
              <a:path w="587" h="677">
                <a:moveTo>
                  <a:pt x="587" y="339"/>
                </a:moveTo>
                <a:lnTo>
                  <a:pt x="293" y="508"/>
                </a:lnTo>
                <a:lnTo>
                  <a:pt x="0" y="677"/>
                </a:lnTo>
                <a:lnTo>
                  <a:pt x="0" y="339"/>
                </a:lnTo>
                <a:lnTo>
                  <a:pt x="0" y="0"/>
                </a:lnTo>
                <a:lnTo>
                  <a:pt x="293" y="169"/>
                </a:lnTo>
                <a:lnTo>
                  <a:pt x="587" y="339"/>
                </a:lnTo>
                <a:close/>
              </a:path>
            </a:pathLst>
          </a:custGeom>
          <a:solidFill>
            <a:srgbClr val="BE0202"/>
          </a:solidFill>
          <a:ln>
            <a:noFill/>
          </a:ln>
        </p:spPr>
        <p:txBody>
          <a:bodyPr/>
          <a:lstStyle/>
          <a:p>
            <a:endParaRPr lang="zh-CN" altLang="en-US"/>
          </a:p>
        </p:txBody>
      </p:sp>
      <p:sp>
        <p:nvSpPr>
          <p:cNvPr id="9" name="矩形 8"/>
          <p:cNvSpPr>
            <a:spLocks noChangeArrowheads="1"/>
          </p:cNvSpPr>
          <p:nvPr userDrawn="1"/>
        </p:nvSpPr>
        <p:spPr bwMode="auto">
          <a:xfrm>
            <a:off x="12505237" y="781414"/>
            <a:ext cx="711200" cy="635524"/>
          </a:xfrm>
          <a:prstGeom prst="rect">
            <a:avLst/>
          </a:prstGeom>
          <a:solidFill>
            <a:srgbClr val="7F7F7F"/>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chemeClr val="bg1"/>
                </a:solidFill>
                <a:latin typeface="方正经黑简体" charset="-122"/>
                <a:ea typeface="方正经黑简体" charset="-122"/>
              </a:rPr>
              <a:t>R</a:t>
            </a:r>
            <a:r>
              <a:rPr lang="en-US" altLang="zh-CN" sz="1100" dirty="0">
                <a:solidFill>
                  <a:schemeClr val="bg1"/>
                </a:solidFill>
                <a:latin typeface="方正经黑简体" charset="-122"/>
                <a:ea typeface="方正经黑简体" charset="-122"/>
              </a:rPr>
              <a:t>127</a:t>
            </a:r>
          </a:p>
          <a:p>
            <a:pPr algn="ctr" eaLnBrk="1" hangingPunct="1"/>
            <a:r>
              <a:rPr lang="zh-CN" altLang="en-US" sz="1100" dirty="0">
                <a:solidFill>
                  <a:schemeClr val="bg1"/>
                </a:solidFill>
                <a:latin typeface="方正经黑简体" charset="-122"/>
                <a:ea typeface="方正经黑简体" charset="-122"/>
              </a:rPr>
              <a:t>G</a:t>
            </a:r>
            <a:r>
              <a:rPr lang="en-US" altLang="zh-CN" sz="1100" dirty="0">
                <a:solidFill>
                  <a:schemeClr val="bg1"/>
                </a:solidFill>
                <a:latin typeface="方正经黑简体" charset="-122"/>
                <a:ea typeface="方正经黑简体" charset="-122"/>
              </a:rPr>
              <a:t>127</a:t>
            </a:r>
            <a:r>
              <a:rPr lang="zh-CN" altLang="en-US" sz="1100" dirty="0">
                <a:solidFill>
                  <a:schemeClr val="bg1"/>
                </a:solidFill>
                <a:latin typeface="方正经黑简体" charset="-122"/>
                <a:ea typeface="方正经黑简体" charset="-122"/>
              </a:rPr>
              <a:t>B</a:t>
            </a:r>
            <a:r>
              <a:rPr lang="en-US" altLang="zh-CN" sz="1100" dirty="0">
                <a:solidFill>
                  <a:schemeClr val="bg1"/>
                </a:solidFill>
                <a:latin typeface="方正经黑简体" charset="-122"/>
                <a:ea typeface="方正经黑简体" charset="-122"/>
              </a:rPr>
              <a:t>127</a:t>
            </a:r>
            <a:endParaRPr lang="zh-CN" altLang="en-US" sz="1100" dirty="0">
              <a:solidFill>
                <a:schemeClr val="bg1"/>
              </a:solidFill>
              <a:latin typeface="方正经黑简体" charset="-122"/>
              <a:ea typeface="方正经黑简体" charset="-122"/>
            </a:endParaRPr>
          </a:p>
        </p:txBody>
      </p:sp>
      <p:sp>
        <p:nvSpPr>
          <p:cNvPr id="11" name="矩形 10"/>
          <p:cNvSpPr>
            <a:spLocks noChangeArrowheads="1"/>
          </p:cNvSpPr>
          <p:nvPr userDrawn="1"/>
        </p:nvSpPr>
        <p:spPr bwMode="auto">
          <a:xfrm>
            <a:off x="12505237" y="1457109"/>
            <a:ext cx="711200" cy="603368"/>
          </a:xfrm>
          <a:prstGeom prst="rect">
            <a:avLst/>
          </a:prstGeom>
          <a:solidFill>
            <a:srgbClr val="D70A30"/>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rgbClr val="FFFFFF"/>
                </a:solidFill>
                <a:latin typeface="方正经黑简体" charset="-122"/>
                <a:ea typeface="方正经黑简体" charset="-122"/>
              </a:rPr>
              <a:t>R215G10</a:t>
            </a:r>
            <a:endParaRPr lang="en-US" altLang="zh-CN" sz="1100" dirty="0">
              <a:solidFill>
                <a:srgbClr val="FFFFFF"/>
              </a:solidFill>
              <a:latin typeface="方正经黑简体" charset="-122"/>
              <a:ea typeface="方正经黑简体" charset="-122"/>
            </a:endParaRPr>
          </a:p>
          <a:p>
            <a:pPr algn="ctr" eaLnBrk="1" hangingPunct="1"/>
            <a:r>
              <a:rPr lang="zh-CN" altLang="en-US" sz="1100" dirty="0">
                <a:solidFill>
                  <a:srgbClr val="FFFFFF"/>
                </a:solidFill>
                <a:latin typeface="方正经黑简体" charset="-122"/>
                <a:ea typeface="方正经黑简体" charset="-122"/>
              </a:rPr>
              <a:t>B48</a:t>
            </a:r>
          </a:p>
        </p:txBody>
      </p:sp>
      <p:sp>
        <p:nvSpPr>
          <p:cNvPr id="13" name="矩形 12"/>
          <p:cNvSpPr>
            <a:spLocks noChangeArrowheads="1"/>
          </p:cNvSpPr>
          <p:nvPr userDrawn="1"/>
        </p:nvSpPr>
        <p:spPr bwMode="auto">
          <a:xfrm>
            <a:off x="12505237" y="4977842"/>
            <a:ext cx="711200" cy="590129"/>
          </a:xfrm>
          <a:prstGeom prst="rect">
            <a:avLst/>
          </a:prstGeom>
          <a:solidFill>
            <a:srgbClr val="A3B4DC"/>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solidFill>
                  <a:srgbClr val="FFFFFF"/>
                </a:solidFill>
                <a:latin typeface="方正经黑简体" charset="-122"/>
                <a:ea typeface="方正经黑简体" charset="-122"/>
              </a:rPr>
              <a:t>R163G180B220</a:t>
            </a:r>
          </a:p>
        </p:txBody>
      </p:sp>
      <p:sp>
        <p:nvSpPr>
          <p:cNvPr id="15" name="矩形 14"/>
          <p:cNvSpPr>
            <a:spLocks noChangeArrowheads="1"/>
          </p:cNvSpPr>
          <p:nvPr userDrawn="1"/>
        </p:nvSpPr>
        <p:spPr bwMode="auto">
          <a:xfrm>
            <a:off x="12505237" y="4352358"/>
            <a:ext cx="711200" cy="590129"/>
          </a:xfrm>
          <a:prstGeom prst="rect">
            <a:avLst/>
          </a:prstGeom>
          <a:solidFill>
            <a:srgbClr val="C9C9C9"/>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7" name="矩形 16"/>
          <p:cNvSpPr>
            <a:spLocks noChangeArrowheads="1"/>
          </p:cNvSpPr>
          <p:nvPr userDrawn="1"/>
        </p:nvSpPr>
        <p:spPr bwMode="auto">
          <a:xfrm>
            <a:off x="12505237" y="151115"/>
            <a:ext cx="711200" cy="590129"/>
          </a:xfrm>
          <a:prstGeom prst="rect">
            <a:avLst/>
          </a:prstGeom>
          <a:solidFill>
            <a:srgbClr val="D20A10"/>
          </a:solidFill>
          <a:ln w="9525">
            <a:noFill/>
            <a:beve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solidFill>
                  <a:srgbClr val="FFFFFF"/>
                </a:solidFill>
                <a:latin typeface="方正经黑简体" charset="-122"/>
                <a:ea typeface="方正经黑简体" charset="-122"/>
              </a:rPr>
              <a:t>R210</a:t>
            </a:r>
          </a:p>
          <a:p>
            <a:pPr algn="ctr" eaLnBrk="1" hangingPunct="1"/>
            <a:r>
              <a:rPr lang="en-US" altLang="zh-CN" sz="1000" dirty="0">
                <a:solidFill>
                  <a:srgbClr val="FFFFFF"/>
                </a:solidFill>
                <a:latin typeface="方正经黑简体" charset="-122"/>
                <a:ea typeface="方正经黑简体" charset="-122"/>
              </a:rPr>
              <a:t>G10</a:t>
            </a:r>
          </a:p>
          <a:p>
            <a:pPr algn="ctr" eaLnBrk="1" hangingPunct="1"/>
            <a:r>
              <a:rPr lang="en-US" altLang="zh-CN" sz="1000" dirty="0">
                <a:solidFill>
                  <a:srgbClr val="FFFFFF"/>
                </a:solidFill>
                <a:latin typeface="方正经黑简体" charset="-122"/>
                <a:ea typeface="方正经黑简体" charset="-122"/>
              </a:rPr>
              <a:t>B16</a:t>
            </a:r>
            <a:endParaRPr lang="zh-CN" altLang="en-US" sz="1000" dirty="0">
              <a:solidFill>
                <a:srgbClr val="FFFFFF"/>
              </a:solidFill>
              <a:latin typeface="方正经黑简体" charset="-122"/>
              <a:ea typeface="方正经黑简体" charset="-122"/>
            </a:endParaRPr>
          </a:p>
        </p:txBody>
      </p:sp>
      <p:sp>
        <p:nvSpPr>
          <p:cNvPr id="19" name="矩形 18"/>
          <p:cNvSpPr>
            <a:spLocks noChangeArrowheads="1"/>
          </p:cNvSpPr>
          <p:nvPr userDrawn="1"/>
        </p:nvSpPr>
        <p:spPr bwMode="auto">
          <a:xfrm>
            <a:off x="12505237" y="5613154"/>
            <a:ext cx="711200" cy="590129"/>
          </a:xfrm>
          <a:prstGeom prst="rect">
            <a:avLst/>
          </a:prstGeom>
          <a:solidFill>
            <a:srgbClr val="E4D2AC"/>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R228G210B172</a:t>
            </a:r>
            <a:endParaRPr lang="zh-CN" altLang="en-US" sz="1000" dirty="0">
              <a:latin typeface="方正经黑简体" charset="-122"/>
              <a:ea typeface="方正经黑简体" charset="-122"/>
            </a:endParaRPr>
          </a:p>
        </p:txBody>
      </p:sp>
      <p:sp>
        <p:nvSpPr>
          <p:cNvPr id="21" name="矩形 20"/>
          <p:cNvSpPr>
            <a:spLocks noChangeArrowheads="1"/>
          </p:cNvSpPr>
          <p:nvPr userDrawn="1"/>
        </p:nvSpPr>
        <p:spPr bwMode="auto">
          <a:xfrm>
            <a:off x="12502812" y="2135069"/>
            <a:ext cx="711200" cy="590129"/>
          </a:xfrm>
          <a:prstGeom prst="rect">
            <a:avLst/>
          </a:prstGeom>
          <a:solidFill>
            <a:srgbClr val="A6A6A6"/>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166</a:t>
            </a:r>
          </a:p>
          <a:p>
            <a:pPr algn="ctr" eaLnBrk="1" hangingPunct="1"/>
            <a:r>
              <a:rPr lang="en-US" altLang="zh-CN" sz="1000" dirty="0">
                <a:latin typeface="方正经黑简体" charset="-122"/>
                <a:ea typeface="方正经黑简体" charset="-122"/>
              </a:rPr>
              <a:t>G166</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166</a:t>
            </a:r>
            <a:endParaRPr lang="zh-CN" altLang="en-US" sz="1000" dirty="0">
              <a:latin typeface="方正经黑简体" charset="-122"/>
              <a:ea typeface="方正经黑简体" charset="-122"/>
            </a:endParaRPr>
          </a:p>
        </p:txBody>
      </p:sp>
      <p:sp>
        <p:nvSpPr>
          <p:cNvPr id="23" name="矩形 22"/>
          <p:cNvSpPr>
            <a:spLocks noChangeArrowheads="1"/>
          </p:cNvSpPr>
          <p:nvPr userDrawn="1"/>
        </p:nvSpPr>
        <p:spPr bwMode="auto">
          <a:xfrm>
            <a:off x="12490828" y="2802807"/>
            <a:ext cx="711200" cy="590129"/>
          </a:xfrm>
          <a:prstGeom prst="rect">
            <a:avLst/>
          </a:prstGeom>
          <a:solidFill>
            <a:srgbClr val="F4EDE5"/>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R244G237B229</a:t>
            </a:r>
            <a:endParaRPr lang="zh-CN" altLang="en-US" sz="1000" dirty="0">
              <a:latin typeface="方正经黑简体" charset="-122"/>
              <a:ea typeface="方正经黑简体" charset="-122"/>
            </a:endParaRPr>
          </a:p>
        </p:txBody>
      </p:sp>
      <p:sp>
        <p:nvSpPr>
          <p:cNvPr id="25" name="矩形 24"/>
          <p:cNvSpPr>
            <a:spLocks noChangeArrowheads="1"/>
          </p:cNvSpPr>
          <p:nvPr userDrawn="1"/>
        </p:nvSpPr>
        <p:spPr bwMode="auto">
          <a:xfrm>
            <a:off x="12490828" y="3667449"/>
            <a:ext cx="711200" cy="590129"/>
          </a:xfrm>
          <a:prstGeom prst="rect">
            <a:avLst/>
          </a:prstGeom>
          <a:solidFill>
            <a:srgbClr val="E35204"/>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6" name="日期占位符 3"/>
          <p:cNvSpPr>
            <a:spLocks noGrp="1"/>
          </p:cNvSpPr>
          <p:nvPr>
            <p:ph type="dt" sz="half" idx="10"/>
          </p:nvPr>
        </p:nvSpPr>
        <p:spPr>
          <a:xfrm>
            <a:off x="871251" y="6344951"/>
            <a:ext cx="2743200" cy="365125"/>
          </a:xfrm>
        </p:spPr>
        <p:txBody>
          <a:bodyPr/>
          <a:lstStyle>
            <a:lvl1pPr>
              <a:defRPr sz="1000">
                <a:latin typeface="楷体" panose="02010609060101010101" pitchFamily="49" charset="-122"/>
                <a:ea typeface="楷体" panose="02010609060101010101" pitchFamily="49" charset="-122"/>
              </a:defRPr>
            </a:lvl1pPr>
          </a:lstStyle>
          <a:p>
            <a:r>
              <a:rPr lang="zh-CN" altLang="en-US" dirty="0"/>
              <a:t>备注</a:t>
            </a:r>
          </a:p>
        </p:txBody>
      </p:sp>
      <p:sp>
        <p:nvSpPr>
          <p:cNvPr id="18" name="灯片编号占位符 5"/>
          <p:cNvSpPr>
            <a:spLocks noGrp="1"/>
          </p:cNvSpPr>
          <p:nvPr>
            <p:ph type="sldNum" sz="quarter" idx="12"/>
          </p:nvPr>
        </p:nvSpPr>
        <p:spPr>
          <a:xfrm>
            <a:off x="5008078" y="6356350"/>
            <a:ext cx="2743200" cy="365125"/>
          </a:xfrm>
        </p:spPr>
        <p:txBody>
          <a:bodyPr/>
          <a:lstStyle>
            <a:lvl1pPr algn="ctr">
              <a:defRPr/>
            </a:lvl1pPr>
          </a:lstStyle>
          <a:p>
            <a:fld id="{69C6ACFB-D73A-4E51-AA4C-CA24DDAC6E60}" type="slidenum">
              <a:rPr lang="zh-CN" altLang="en-US" smtClean="0"/>
              <a:t>‹#›</a:t>
            </a:fld>
            <a:endParaRPr lang="zh-CN" altLang="en-US"/>
          </a:p>
        </p:txBody>
      </p:sp>
      <p:cxnSp>
        <p:nvCxnSpPr>
          <p:cNvPr id="8" name="直接连接符 7"/>
          <p:cNvCxnSpPr/>
          <p:nvPr userDrawn="1"/>
        </p:nvCxnSpPr>
        <p:spPr>
          <a:xfrm>
            <a:off x="328240" y="643510"/>
            <a:ext cx="1097280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内容占位符 2"/>
          <p:cNvSpPr>
            <a:spLocks noGrp="1"/>
          </p:cNvSpPr>
          <p:nvPr>
            <p:ph sz="half" idx="1" hasCustomPrompt="1"/>
          </p:nvPr>
        </p:nvSpPr>
        <p:spPr>
          <a:xfrm>
            <a:off x="609602" y="1521502"/>
            <a:ext cx="3556009" cy="2088232"/>
          </a:xfrm>
        </p:spPr>
        <p:txBody>
          <a:bodyPr/>
          <a:lstStyle>
            <a:lvl1pPr marL="228600" indent="-228600">
              <a:lnSpc>
                <a:spcPct val="150000"/>
              </a:lnSpc>
              <a:spcBef>
                <a:spcPts val="0"/>
              </a:spcBef>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spcBef>
                <a:spcPts val="0"/>
              </a:spcBef>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点击编辑文本样式（或插入图片、表格、形状等）</a:t>
            </a:r>
          </a:p>
          <a:p>
            <a:pPr lvl="1"/>
            <a:r>
              <a:rPr lang="zh-CN" altLang="en-US" dirty="0"/>
              <a:t>第二级</a:t>
            </a:r>
          </a:p>
        </p:txBody>
      </p:sp>
      <p:sp>
        <p:nvSpPr>
          <p:cNvPr id="30" name="内容占位符 2"/>
          <p:cNvSpPr>
            <a:spLocks noGrp="1"/>
          </p:cNvSpPr>
          <p:nvPr>
            <p:ph sz="half" idx="20" hasCustomPrompt="1"/>
          </p:nvPr>
        </p:nvSpPr>
        <p:spPr>
          <a:xfrm>
            <a:off x="609602" y="4102224"/>
            <a:ext cx="3556009" cy="2088232"/>
          </a:xfrm>
        </p:spPr>
        <p:txBody>
          <a:bodyPr/>
          <a:lstStyle>
            <a:lvl1pPr marL="228600" indent="-228600">
              <a:lnSpc>
                <a:spcPct val="150000"/>
              </a:lnSpc>
              <a:spcBef>
                <a:spcPts val="0"/>
              </a:spcBef>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spcBef>
                <a:spcPts val="0"/>
              </a:spcBef>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点击编辑文本样式（或插入图片、表格、形状等）</a:t>
            </a:r>
          </a:p>
          <a:p>
            <a:pPr lvl="1"/>
            <a:r>
              <a:rPr lang="zh-CN" altLang="en-US" dirty="0"/>
              <a:t>第二级</a:t>
            </a:r>
          </a:p>
        </p:txBody>
      </p:sp>
      <p:sp>
        <p:nvSpPr>
          <p:cNvPr id="32" name="内容占位符 2"/>
          <p:cNvSpPr>
            <a:spLocks noGrp="1"/>
          </p:cNvSpPr>
          <p:nvPr>
            <p:ph sz="half" idx="22" hasCustomPrompt="1"/>
          </p:nvPr>
        </p:nvSpPr>
        <p:spPr>
          <a:xfrm>
            <a:off x="4317209" y="1521502"/>
            <a:ext cx="3556009" cy="2088232"/>
          </a:xfrm>
        </p:spPr>
        <p:txBody>
          <a:bodyPr/>
          <a:lstStyle>
            <a:lvl1pPr marL="228600" indent="-228600">
              <a:lnSpc>
                <a:spcPct val="150000"/>
              </a:lnSpc>
              <a:spcBef>
                <a:spcPts val="0"/>
              </a:spcBef>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spcBef>
                <a:spcPts val="0"/>
              </a:spcBef>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点击编辑文本样式（或插入图片、表格、形状等）</a:t>
            </a:r>
          </a:p>
          <a:p>
            <a:pPr lvl="1"/>
            <a:r>
              <a:rPr lang="zh-CN" altLang="en-US" dirty="0"/>
              <a:t>第二级</a:t>
            </a:r>
          </a:p>
        </p:txBody>
      </p:sp>
      <p:sp>
        <p:nvSpPr>
          <p:cNvPr id="34" name="内容占位符 2"/>
          <p:cNvSpPr>
            <a:spLocks noGrp="1"/>
          </p:cNvSpPr>
          <p:nvPr>
            <p:ph sz="half" idx="24" hasCustomPrompt="1"/>
          </p:nvPr>
        </p:nvSpPr>
        <p:spPr>
          <a:xfrm>
            <a:off x="4317209" y="4102224"/>
            <a:ext cx="3556009" cy="2088232"/>
          </a:xfrm>
        </p:spPr>
        <p:txBody>
          <a:bodyPr/>
          <a:lstStyle>
            <a:lvl1pPr marL="228600" indent="-228600">
              <a:lnSpc>
                <a:spcPct val="150000"/>
              </a:lnSpc>
              <a:spcBef>
                <a:spcPts val="0"/>
              </a:spcBef>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spcBef>
                <a:spcPts val="0"/>
              </a:spcBef>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点击编辑文本样式（或插入图片、表格、形状等）</a:t>
            </a:r>
          </a:p>
          <a:p>
            <a:pPr lvl="1"/>
            <a:r>
              <a:rPr lang="zh-CN" altLang="en-US" dirty="0"/>
              <a:t>第二级</a:t>
            </a:r>
          </a:p>
        </p:txBody>
      </p:sp>
      <p:sp>
        <p:nvSpPr>
          <p:cNvPr id="36" name="内容占位符 2"/>
          <p:cNvSpPr>
            <a:spLocks noGrp="1"/>
          </p:cNvSpPr>
          <p:nvPr>
            <p:ph sz="half" idx="26" hasCustomPrompt="1"/>
          </p:nvPr>
        </p:nvSpPr>
        <p:spPr>
          <a:xfrm>
            <a:off x="8024818" y="1521502"/>
            <a:ext cx="3556009" cy="2088232"/>
          </a:xfrm>
        </p:spPr>
        <p:txBody>
          <a:bodyPr/>
          <a:lstStyle>
            <a:lvl1pPr marL="228600" indent="-228600">
              <a:lnSpc>
                <a:spcPct val="150000"/>
              </a:lnSpc>
              <a:spcBef>
                <a:spcPts val="0"/>
              </a:spcBef>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spcBef>
                <a:spcPts val="0"/>
              </a:spcBef>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点击编辑文本样式（或插入图片、表格、形状等）</a:t>
            </a:r>
          </a:p>
          <a:p>
            <a:pPr lvl="1"/>
            <a:r>
              <a:rPr lang="zh-CN" altLang="en-US" dirty="0"/>
              <a:t>第二级</a:t>
            </a:r>
          </a:p>
        </p:txBody>
      </p:sp>
      <p:sp>
        <p:nvSpPr>
          <p:cNvPr id="38" name="内容占位符 2"/>
          <p:cNvSpPr>
            <a:spLocks noGrp="1"/>
          </p:cNvSpPr>
          <p:nvPr>
            <p:ph sz="half" idx="28" hasCustomPrompt="1"/>
          </p:nvPr>
        </p:nvSpPr>
        <p:spPr>
          <a:xfrm>
            <a:off x="8024818" y="4102224"/>
            <a:ext cx="3556009" cy="2088232"/>
          </a:xfrm>
        </p:spPr>
        <p:txBody>
          <a:bodyPr/>
          <a:lstStyle>
            <a:lvl1pPr marL="228600" indent="-228600">
              <a:lnSpc>
                <a:spcPct val="150000"/>
              </a:lnSpc>
              <a:spcBef>
                <a:spcPts val="0"/>
              </a:spcBef>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spcBef>
                <a:spcPts val="0"/>
              </a:spcBef>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点击编辑文本样式（或插入图片、表格、形状等）</a:t>
            </a:r>
          </a:p>
          <a:p>
            <a:pPr lvl="1"/>
            <a:r>
              <a:rPr lang="zh-CN" altLang="en-US" dirty="0"/>
              <a:t>第二级</a:t>
            </a:r>
          </a:p>
        </p:txBody>
      </p:sp>
      <p:sp>
        <p:nvSpPr>
          <p:cNvPr id="29" name="内容占位符 2"/>
          <p:cNvSpPr>
            <a:spLocks noGrp="1"/>
          </p:cNvSpPr>
          <p:nvPr>
            <p:ph sz="half" idx="19" hasCustomPrompt="1"/>
          </p:nvPr>
        </p:nvSpPr>
        <p:spPr>
          <a:xfrm>
            <a:off x="620599" y="1099176"/>
            <a:ext cx="3545012" cy="315411"/>
          </a:xfrm>
        </p:spPr>
        <p:txBody>
          <a:bodyPr>
            <a:noAutofit/>
          </a:bodyPr>
          <a:lstStyle>
            <a:lvl1pPr marL="0" indent="0">
              <a:buFontTx/>
              <a:buNone/>
              <a:defRPr sz="16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sp>
        <p:nvSpPr>
          <p:cNvPr id="31" name="内容占位符 2"/>
          <p:cNvSpPr>
            <a:spLocks noGrp="1"/>
          </p:cNvSpPr>
          <p:nvPr>
            <p:ph sz="half" idx="34" hasCustomPrompt="1"/>
          </p:nvPr>
        </p:nvSpPr>
        <p:spPr>
          <a:xfrm>
            <a:off x="4328206" y="1099175"/>
            <a:ext cx="3545012" cy="315411"/>
          </a:xfrm>
        </p:spPr>
        <p:txBody>
          <a:bodyPr>
            <a:noAutofit/>
          </a:bodyPr>
          <a:lstStyle>
            <a:lvl1pPr marL="0" indent="0">
              <a:buFontTx/>
              <a:buNone/>
              <a:defRPr sz="16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sp>
        <p:nvSpPr>
          <p:cNvPr id="33" name="内容占位符 2"/>
          <p:cNvSpPr>
            <a:spLocks noGrp="1"/>
          </p:cNvSpPr>
          <p:nvPr>
            <p:ph sz="half" idx="35" hasCustomPrompt="1"/>
          </p:nvPr>
        </p:nvSpPr>
        <p:spPr>
          <a:xfrm>
            <a:off x="8024818" y="1099174"/>
            <a:ext cx="3545012" cy="315411"/>
          </a:xfrm>
        </p:spPr>
        <p:txBody>
          <a:bodyPr>
            <a:noAutofit/>
          </a:bodyPr>
          <a:lstStyle>
            <a:lvl1pPr marL="0" indent="0">
              <a:buFontTx/>
              <a:buNone/>
              <a:defRPr sz="16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sp>
        <p:nvSpPr>
          <p:cNvPr id="35" name="内容占位符 2"/>
          <p:cNvSpPr>
            <a:spLocks noGrp="1"/>
          </p:cNvSpPr>
          <p:nvPr>
            <p:ph sz="half" idx="36" hasCustomPrompt="1"/>
          </p:nvPr>
        </p:nvSpPr>
        <p:spPr>
          <a:xfrm>
            <a:off x="609602" y="3713945"/>
            <a:ext cx="3545012" cy="315411"/>
          </a:xfrm>
        </p:spPr>
        <p:txBody>
          <a:bodyPr>
            <a:noAutofit/>
          </a:bodyPr>
          <a:lstStyle>
            <a:lvl1pPr marL="0" indent="0">
              <a:buFontTx/>
              <a:buNone/>
              <a:defRPr sz="16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sp>
        <p:nvSpPr>
          <p:cNvPr id="37" name="内容占位符 2"/>
          <p:cNvSpPr>
            <a:spLocks noGrp="1"/>
          </p:cNvSpPr>
          <p:nvPr>
            <p:ph sz="half" idx="37" hasCustomPrompt="1"/>
          </p:nvPr>
        </p:nvSpPr>
        <p:spPr>
          <a:xfrm>
            <a:off x="4328206" y="3698273"/>
            <a:ext cx="3545012" cy="315411"/>
          </a:xfrm>
        </p:spPr>
        <p:txBody>
          <a:bodyPr>
            <a:noAutofit/>
          </a:bodyPr>
          <a:lstStyle>
            <a:lvl1pPr marL="0" indent="0">
              <a:buFontTx/>
              <a:buNone/>
              <a:defRPr sz="16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sp>
        <p:nvSpPr>
          <p:cNvPr id="39" name="内容占位符 2"/>
          <p:cNvSpPr>
            <a:spLocks noGrp="1"/>
          </p:cNvSpPr>
          <p:nvPr>
            <p:ph sz="half" idx="38" hasCustomPrompt="1"/>
          </p:nvPr>
        </p:nvSpPr>
        <p:spPr>
          <a:xfrm>
            <a:off x="8046810" y="3698272"/>
            <a:ext cx="3545012" cy="315411"/>
          </a:xfrm>
        </p:spPr>
        <p:txBody>
          <a:bodyPr>
            <a:noAutofit/>
          </a:bodyPr>
          <a:lstStyle>
            <a:lvl1pPr marL="0" indent="0">
              <a:buFontTx/>
              <a:buNone/>
              <a:defRPr sz="16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pic>
        <p:nvPicPr>
          <p:cNvPr id="3" name="图片 2" descr="文本&#10;&#10;AI 生成的内容可能不正确。">
            <a:extLst>
              <a:ext uri="{FF2B5EF4-FFF2-40B4-BE49-F238E27FC236}">
                <a16:creationId xmlns:a16="http://schemas.microsoft.com/office/drawing/2014/main" id="{97E180A0-2DFD-1281-9818-51A48019479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0901" y="218366"/>
            <a:ext cx="2492237" cy="329259"/>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封底C">
    <p:spTree>
      <p:nvGrpSpPr>
        <p:cNvPr id="1" name=""/>
        <p:cNvGrpSpPr/>
        <p:nvPr/>
      </p:nvGrpSpPr>
      <p:grpSpPr>
        <a:xfrm>
          <a:off x="0" y="0"/>
          <a:ext cx="0" cy="0"/>
          <a:chOff x="0" y="0"/>
          <a:chExt cx="0" cy="0"/>
        </a:xfrm>
      </p:grpSpPr>
      <p:pic>
        <p:nvPicPr>
          <p:cNvPr id="3" name="Picture 2" descr="C:\Users\zhoum\Desktop\国联证券VIS系统（更新）\国联证券VIS系统（更新）\D-01PPT底图.png"/>
          <p:cNvPicPr>
            <a:picLocks noChangeAspect="1" noChangeArrowheads="1"/>
          </p:cNvPicPr>
          <p:nvPr userDrawn="1"/>
        </p:nvPicPr>
        <p:blipFill rotWithShape="1">
          <a:blip r:embed="rId2" cstate="print"/>
          <a:srcRect t="22175" b="24656"/>
          <a:stretch>
            <a:fillRect/>
          </a:stretch>
        </p:blipFill>
        <p:spPr bwMode="auto">
          <a:xfrm>
            <a:off x="-1" y="792944"/>
            <a:ext cx="12192001" cy="484334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descr="屏幕剪辑"/>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58102" y="6165304"/>
            <a:ext cx="2133898" cy="543001"/>
          </a:xfrm>
          <a:prstGeom prst="rect">
            <a:avLst/>
          </a:prstGeom>
        </p:spPr>
      </p:pic>
      <p:sp>
        <p:nvSpPr>
          <p:cNvPr id="6" name="TextBox 10"/>
          <p:cNvSpPr txBox="1"/>
          <p:nvPr userDrawn="1"/>
        </p:nvSpPr>
        <p:spPr>
          <a:xfrm>
            <a:off x="71500" y="1773854"/>
            <a:ext cx="5625625" cy="707886"/>
          </a:xfrm>
          <a:prstGeom prst="rect">
            <a:avLst/>
          </a:prstGeom>
          <a:noFill/>
        </p:spPr>
        <p:txBody>
          <a:bodyPr wrap="square" rtlCol="0">
            <a:spAutoFit/>
          </a:bodyPr>
          <a:lstStyle/>
          <a:p>
            <a:pPr algn="ctr"/>
            <a:r>
              <a:rPr lang="zh-CN" altLang="en-US" sz="4000" b="1" dirty="0">
                <a:solidFill>
                  <a:schemeClr val="bg1"/>
                </a:solidFill>
                <a:latin typeface="楷体" panose="02010609060101010101" pitchFamily="49" charset="-122"/>
                <a:ea typeface="楷体" panose="02010609060101010101" pitchFamily="49" charset="-122"/>
                <a:sym typeface="黑体" panose="02010609060101010101" charset="-122"/>
              </a:rPr>
              <a:t>致谢！</a:t>
            </a:r>
            <a:endParaRPr lang="en-US" altLang="zh-CN" sz="4000" b="1" dirty="0">
              <a:solidFill>
                <a:schemeClr val="bg1"/>
              </a:solidFill>
              <a:latin typeface="楷体" panose="02010609060101010101" pitchFamily="49" charset="-122"/>
              <a:ea typeface="楷体" panose="02010609060101010101" pitchFamily="49" charset="-122"/>
              <a:sym typeface="黑体" panose="02010609060101010101" charset="-122"/>
            </a:endParaRPr>
          </a:p>
        </p:txBody>
      </p:sp>
      <p:pic>
        <p:nvPicPr>
          <p:cNvPr id="7" name="图片 6"/>
          <p:cNvPicPr>
            <a:picLocks noChangeAspect="1"/>
          </p:cNvPicPr>
          <p:nvPr userDrawn="1"/>
        </p:nvPicPr>
        <p:blipFill>
          <a:blip r:embed="rId4"/>
          <a:stretch>
            <a:fillRect/>
          </a:stretch>
        </p:blipFill>
        <p:spPr>
          <a:xfrm>
            <a:off x="-1" y="0"/>
            <a:ext cx="2816860" cy="408305"/>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05242CC3-3392-4E88-AFAE-6904CDAB3890}" type="datetimeFigureOut">
              <a:rPr lang="zh-CN" altLang="en-US" smtClean="0"/>
              <a:t>2025/5/31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7AE14-0D55-483E-8A71-511D68869BBC}"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5242CC3-3392-4E88-AFAE-6904CDAB3890}" type="datetimeFigureOut">
              <a:rPr lang="zh-CN" altLang="en-US" smtClean="0"/>
              <a:t>2025/5/31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7AE14-0D55-483E-8A71-511D68869BBC}"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05242CC3-3392-4E88-AFAE-6904CDAB3890}" type="datetimeFigureOut">
              <a:rPr lang="zh-CN" altLang="en-US" smtClean="0"/>
              <a:t>2025/5/31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7AE14-0D55-483E-8A71-511D68869BBC}"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5242CC3-3392-4E88-AFAE-6904CDAB3890}" type="datetimeFigureOut">
              <a:rPr lang="zh-CN" altLang="en-US" smtClean="0"/>
              <a:t>2025/5/31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97AE14-0D55-483E-8A71-511D68869BBC}"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5242CC3-3392-4E88-AFAE-6904CDAB3890}" type="datetimeFigureOut">
              <a:rPr lang="zh-CN" altLang="en-US" smtClean="0"/>
              <a:t>2025/5/31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97AE14-0D55-483E-8A71-511D68869BBC}"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5242CC3-3392-4E88-AFAE-6904CDAB3890}" type="datetimeFigureOut">
              <a:rPr lang="zh-CN" altLang="en-US" smtClean="0"/>
              <a:t>2025/5/31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97AE14-0D55-483E-8A71-511D68869BBC}"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5242CC3-3392-4E88-AFAE-6904CDAB3890}" type="datetimeFigureOut">
              <a:rPr lang="zh-CN" altLang="en-US" smtClean="0"/>
              <a:t>2025/5/31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97AE14-0D55-483E-8A71-511D68869BB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a:spLocks noChangeArrowheads="1"/>
          </p:cNvSpPr>
          <p:nvPr userDrawn="1"/>
        </p:nvSpPr>
        <p:spPr bwMode="auto">
          <a:xfrm>
            <a:off x="4905043" y="1143067"/>
            <a:ext cx="4771015" cy="488950"/>
          </a:xfrm>
          <a:prstGeom prst="rect">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sz="1600" b="1">
              <a:solidFill>
                <a:srgbClr val="000000"/>
              </a:solidFill>
              <a:latin typeface="Arial" panose="020B0604020202020204" pitchFamily="34" charset="0"/>
              <a:ea typeface="华文楷体" panose="02010600040101010101" charset="-122"/>
            </a:endParaRPr>
          </a:p>
        </p:txBody>
      </p:sp>
      <p:sp>
        <p:nvSpPr>
          <p:cNvPr id="9" name="矩形 8"/>
          <p:cNvSpPr>
            <a:spLocks noChangeArrowheads="1"/>
          </p:cNvSpPr>
          <p:nvPr userDrawn="1"/>
        </p:nvSpPr>
        <p:spPr bwMode="auto">
          <a:xfrm>
            <a:off x="3392155" y="1143067"/>
            <a:ext cx="1328738" cy="488950"/>
          </a:xfrm>
          <a:prstGeom prst="rect">
            <a:avLst/>
          </a:prstGeom>
          <a:solidFill>
            <a:srgbClr val="A6A6A6"/>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rgbClr val="FFFFFF"/>
              </a:solidFill>
              <a:latin typeface="Times New Roman" panose="02020603050405020304"/>
              <a:ea typeface="华文楷体" panose="02010600040101010101" charset="-122"/>
            </a:endParaRPr>
          </a:p>
        </p:txBody>
      </p:sp>
      <p:sp>
        <p:nvSpPr>
          <p:cNvPr id="10" name="文本框 30"/>
          <p:cNvSpPr txBox="1">
            <a:spLocks noChangeArrowheads="1"/>
          </p:cNvSpPr>
          <p:nvPr userDrawn="1"/>
        </p:nvSpPr>
        <p:spPr bwMode="auto">
          <a:xfrm>
            <a:off x="3496428" y="1180132"/>
            <a:ext cx="11414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rgbClr val="FFFFFF"/>
                </a:solidFill>
                <a:latin typeface="楷体" panose="02010609060101010101" pitchFamily="49" charset="-122"/>
                <a:ea typeface="楷体" panose="02010609060101010101" pitchFamily="49" charset="-122"/>
              </a:rPr>
              <a:t>第一部分</a:t>
            </a:r>
          </a:p>
        </p:txBody>
      </p:sp>
      <p:sp>
        <p:nvSpPr>
          <p:cNvPr id="11" name="矩形 10"/>
          <p:cNvSpPr>
            <a:spLocks noChangeArrowheads="1"/>
          </p:cNvSpPr>
          <p:nvPr userDrawn="1"/>
        </p:nvSpPr>
        <p:spPr bwMode="auto">
          <a:xfrm>
            <a:off x="4903455" y="1826303"/>
            <a:ext cx="4771015" cy="488950"/>
          </a:xfrm>
          <a:prstGeom prst="rect">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sz="1600" b="1">
              <a:solidFill>
                <a:srgbClr val="000000"/>
              </a:solidFill>
              <a:latin typeface="Arial" panose="020B0604020202020204" pitchFamily="34" charset="0"/>
              <a:ea typeface="华文楷体" panose="02010600040101010101" charset="-122"/>
            </a:endParaRPr>
          </a:p>
        </p:txBody>
      </p:sp>
      <p:sp>
        <p:nvSpPr>
          <p:cNvPr id="12" name="矩形 11"/>
          <p:cNvSpPr>
            <a:spLocks noChangeArrowheads="1"/>
          </p:cNvSpPr>
          <p:nvPr userDrawn="1"/>
        </p:nvSpPr>
        <p:spPr bwMode="auto">
          <a:xfrm>
            <a:off x="3388980" y="1826303"/>
            <a:ext cx="1328738" cy="488950"/>
          </a:xfrm>
          <a:prstGeom prst="rect">
            <a:avLst/>
          </a:prstGeom>
          <a:solidFill>
            <a:srgbClr val="A6A6A6"/>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imes New Roman" panose="02020603050405020304"/>
              <a:ea typeface="华文楷体" panose="02010600040101010101" charset="-122"/>
              <a:cs typeface="+mn-cs"/>
            </a:endParaRPr>
          </a:p>
        </p:txBody>
      </p:sp>
      <p:sp>
        <p:nvSpPr>
          <p:cNvPr id="13" name="文本框 44"/>
          <p:cNvSpPr txBox="1">
            <a:spLocks noChangeArrowheads="1"/>
          </p:cNvSpPr>
          <p:nvPr userDrawn="1"/>
        </p:nvSpPr>
        <p:spPr bwMode="auto">
          <a:xfrm>
            <a:off x="3490871" y="1874645"/>
            <a:ext cx="11525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rgbClr val="FFFFFF"/>
                </a:solidFill>
                <a:latin typeface="楷体" panose="02010609060101010101" pitchFamily="49" charset="-122"/>
                <a:ea typeface="楷体" panose="02010609060101010101" pitchFamily="49" charset="-122"/>
              </a:rPr>
              <a:t>第二部分</a:t>
            </a:r>
          </a:p>
        </p:txBody>
      </p:sp>
      <p:sp>
        <p:nvSpPr>
          <p:cNvPr id="14" name="矩形 13"/>
          <p:cNvSpPr>
            <a:spLocks noChangeArrowheads="1"/>
          </p:cNvSpPr>
          <p:nvPr userDrawn="1"/>
        </p:nvSpPr>
        <p:spPr bwMode="auto">
          <a:xfrm>
            <a:off x="4903455" y="2450473"/>
            <a:ext cx="4771015" cy="488950"/>
          </a:xfrm>
          <a:prstGeom prst="rect">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sz="1600" b="1">
              <a:solidFill>
                <a:srgbClr val="000000"/>
              </a:solidFill>
              <a:latin typeface="Arial" panose="020B0604020202020204" pitchFamily="34" charset="0"/>
              <a:ea typeface="华文楷体" panose="02010600040101010101" charset="-122"/>
            </a:endParaRPr>
          </a:p>
        </p:txBody>
      </p:sp>
      <p:sp>
        <p:nvSpPr>
          <p:cNvPr id="16" name="矩形 15"/>
          <p:cNvSpPr>
            <a:spLocks noChangeArrowheads="1"/>
          </p:cNvSpPr>
          <p:nvPr userDrawn="1"/>
        </p:nvSpPr>
        <p:spPr bwMode="auto">
          <a:xfrm>
            <a:off x="3388980" y="2450473"/>
            <a:ext cx="1328738" cy="488950"/>
          </a:xfrm>
          <a:prstGeom prst="rect">
            <a:avLst/>
          </a:prstGeom>
          <a:solidFill>
            <a:srgbClr val="A6A6A6"/>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imes New Roman" panose="02020603050405020304"/>
              <a:ea typeface="华文楷体" panose="02010600040101010101" charset="-122"/>
              <a:cs typeface="+mn-cs"/>
            </a:endParaRPr>
          </a:p>
        </p:txBody>
      </p:sp>
      <p:sp>
        <p:nvSpPr>
          <p:cNvPr id="17" name="文本框 44"/>
          <p:cNvSpPr txBox="1">
            <a:spLocks noChangeArrowheads="1"/>
          </p:cNvSpPr>
          <p:nvPr userDrawn="1"/>
        </p:nvSpPr>
        <p:spPr bwMode="auto">
          <a:xfrm>
            <a:off x="3497322" y="2523036"/>
            <a:ext cx="115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rgbClr val="FFFFFF"/>
                </a:solidFill>
                <a:latin typeface="楷体" panose="02010609060101010101" pitchFamily="49" charset="-122"/>
                <a:ea typeface="楷体" panose="02010609060101010101" pitchFamily="49" charset="-122"/>
              </a:rPr>
              <a:t>第三部分</a:t>
            </a:r>
          </a:p>
        </p:txBody>
      </p:sp>
      <p:sp>
        <p:nvSpPr>
          <p:cNvPr id="18" name="矩形 17"/>
          <p:cNvSpPr>
            <a:spLocks noChangeArrowheads="1"/>
          </p:cNvSpPr>
          <p:nvPr userDrawn="1"/>
        </p:nvSpPr>
        <p:spPr bwMode="auto">
          <a:xfrm>
            <a:off x="4903455" y="3104176"/>
            <a:ext cx="4771015" cy="488950"/>
          </a:xfrm>
          <a:prstGeom prst="rect">
            <a:avLst/>
          </a:prstGeom>
          <a:noFill/>
          <a:ln w="9525">
            <a:solidFill>
              <a:srgbClr val="40404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pPr>
            <a:endParaRPr lang="zh-CN" altLang="en-US" sz="1600" b="1">
              <a:solidFill>
                <a:srgbClr val="000000"/>
              </a:solidFill>
              <a:latin typeface="Arial" panose="020B0604020202020204" pitchFamily="34" charset="0"/>
              <a:ea typeface="华文楷体" panose="02010600040101010101" charset="-122"/>
            </a:endParaRPr>
          </a:p>
        </p:txBody>
      </p:sp>
      <p:sp>
        <p:nvSpPr>
          <p:cNvPr id="20" name="矩形 19"/>
          <p:cNvSpPr>
            <a:spLocks noChangeArrowheads="1"/>
          </p:cNvSpPr>
          <p:nvPr userDrawn="1"/>
        </p:nvSpPr>
        <p:spPr bwMode="auto">
          <a:xfrm>
            <a:off x="3388980" y="3104176"/>
            <a:ext cx="1328738" cy="488950"/>
          </a:xfrm>
          <a:prstGeom prst="rect">
            <a:avLst/>
          </a:prstGeom>
          <a:solidFill>
            <a:srgbClr val="A6A6A6"/>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imes New Roman" panose="02020603050405020304"/>
              <a:ea typeface="华文楷体" panose="02010600040101010101" charset="-122"/>
              <a:cs typeface="+mn-cs"/>
            </a:endParaRPr>
          </a:p>
        </p:txBody>
      </p:sp>
      <p:sp>
        <p:nvSpPr>
          <p:cNvPr id="21" name="文本框 20"/>
          <p:cNvSpPr txBox="1">
            <a:spLocks noChangeArrowheads="1"/>
          </p:cNvSpPr>
          <p:nvPr userDrawn="1"/>
        </p:nvSpPr>
        <p:spPr bwMode="auto">
          <a:xfrm>
            <a:off x="3490870" y="3153656"/>
            <a:ext cx="1188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rgbClr val="FFFFFF"/>
                </a:solidFill>
                <a:latin typeface="楷体" panose="02010609060101010101" pitchFamily="49" charset="-122"/>
                <a:ea typeface="楷体" panose="02010609060101010101" pitchFamily="49" charset="-122"/>
              </a:rPr>
              <a:t>第四部分</a:t>
            </a:r>
          </a:p>
        </p:txBody>
      </p:sp>
      <p:grpSp>
        <p:nvGrpSpPr>
          <p:cNvPr id="23" name="组合 22"/>
          <p:cNvGrpSpPr/>
          <p:nvPr userDrawn="1"/>
        </p:nvGrpSpPr>
        <p:grpSpPr>
          <a:xfrm>
            <a:off x="1566188" y="1076427"/>
            <a:ext cx="1358492" cy="2516699"/>
            <a:chOff x="10338679" y="406915"/>
            <a:chExt cx="1573224" cy="2652843"/>
          </a:xfrm>
        </p:grpSpPr>
        <p:sp>
          <p:nvSpPr>
            <p:cNvPr id="24" name="MH_Others_1"/>
            <p:cNvSpPr/>
            <p:nvPr>
              <p:custDataLst>
                <p:tags r:id="rId1"/>
              </p:custDataLst>
            </p:nvPr>
          </p:nvSpPr>
          <p:spPr>
            <a:xfrm>
              <a:off x="10338679" y="406915"/>
              <a:ext cx="1573224" cy="1739958"/>
            </a:xfrm>
            <a:prstGeom prst="rect">
              <a:avLst/>
            </a:prstGeom>
            <a:solidFill>
              <a:srgbClr val="D20A10"/>
            </a:solidFill>
            <a:ln w="12700" cap="flat" cmpd="sng" algn="ctr">
              <a:solidFill>
                <a:srgbClr val="D20A10">
                  <a:lumMod val="75000"/>
                </a:srgbClr>
              </a:solidFill>
              <a:prstDash val="solid"/>
              <a:miter lim="800000"/>
            </a:ln>
            <a:effectLst/>
          </p:spPr>
          <p:txBody>
            <a:bodyPr wrap="square"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7200" b="0" i="0" u="none" strike="noStrike" kern="0" cap="none" spc="0" normalizeH="0" baseline="0" noProof="0" dirty="0">
                  <a:ln>
                    <a:noFill/>
                  </a:ln>
                  <a:solidFill>
                    <a:prstClr val="white"/>
                  </a:solidFill>
                  <a:effectLst/>
                  <a:uLnTx/>
                  <a:uFillTx/>
                  <a:latin typeface="Arial" panose="020B0604020202020204" pitchFamily="34" charset="0"/>
                  <a:ea typeface="楷体" panose="02010609060101010101" pitchFamily="49" charset="-122"/>
                  <a:cs typeface="Arial" panose="020B0604020202020204" pitchFamily="34" charset="0"/>
                </a:rPr>
                <a:t>目</a:t>
              </a:r>
            </a:p>
          </p:txBody>
        </p:sp>
        <p:sp>
          <p:nvSpPr>
            <p:cNvPr id="25" name="MH_Others_2"/>
            <p:cNvSpPr/>
            <p:nvPr>
              <p:custDataLst>
                <p:tags r:id="rId2"/>
              </p:custDataLst>
            </p:nvPr>
          </p:nvSpPr>
          <p:spPr>
            <a:xfrm>
              <a:off x="10801060" y="1946004"/>
              <a:ext cx="1110842" cy="1113754"/>
            </a:xfrm>
            <a:prstGeom prst="rect">
              <a:avLst/>
            </a:prstGeom>
            <a:solidFill>
              <a:srgbClr val="FFFFFF"/>
            </a:solidFill>
            <a:ln w="12700" cap="flat" cmpd="sng" algn="ctr">
              <a:solidFill>
                <a:srgbClr val="D20A10">
                  <a:lumMod val="75000"/>
                </a:srgbClr>
              </a:solidFill>
              <a:prstDash val="solid"/>
              <a:miter lim="800000"/>
            </a:ln>
            <a:effectLst/>
          </p:spPr>
          <p:txBody>
            <a:bodyPr wrap="square"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4800" b="1" i="0" u="none" strike="noStrike" kern="0" cap="none" spc="0" normalizeH="0" baseline="0" noProof="0" dirty="0">
                  <a:ln>
                    <a:noFill/>
                  </a:ln>
                  <a:solidFill>
                    <a:srgbClr val="D20A10">
                      <a:lumMod val="75000"/>
                    </a:srgbClr>
                  </a:solidFill>
                  <a:effectLst/>
                  <a:uLnTx/>
                  <a:uFillTx/>
                  <a:latin typeface="Arial" panose="020B0604020202020204" pitchFamily="34" charset="0"/>
                  <a:ea typeface="楷体" panose="02010609060101010101" pitchFamily="49" charset="-122"/>
                  <a:cs typeface="Arial" panose="020B0604020202020204" pitchFamily="34" charset="0"/>
                </a:rPr>
                <a:t>录</a:t>
              </a:r>
            </a:p>
          </p:txBody>
        </p:sp>
      </p:grpSp>
      <p:sp>
        <p:nvSpPr>
          <p:cNvPr id="28" name="文本框 44"/>
          <p:cNvSpPr txBox="1">
            <a:spLocks noChangeArrowheads="1"/>
          </p:cNvSpPr>
          <p:nvPr userDrawn="1"/>
        </p:nvSpPr>
        <p:spPr bwMode="auto">
          <a:xfrm>
            <a:off x="3484138" y="3849869"/>
            <a:ext cx="115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rgbClr val="FFFFFF"/>
                </a:solidFill>
                <a:latin typeface="楷体" panose="02010609060101010101" pitchFamily="49" charset="-122"/>
                <a:ea typeface="楷体" panose="02010609060101010101" pitchFamily="49" charset="-122"/>
              </a:rPr>
              <a:t>第五部分</a:t>
            </a:r>
          </a:p>
        </p:txBody>
      </p:sp>
      <p:sp>
        <p:nvSpPr>
          <p:cNvPr id="34" name="íšliḓe"/>
          <p:cNvSpPr/>
          <p:nvPr userDrawn="1"/>
        </p:nvSpPr>
        <p:spPr bwMode="auto">
          <a:xfrm>
            <a:off x="1029289" y="4735352"/>
            <a:ext cx="5806429" cy="1854290"/>
          </a:xfrm>
          <a:custGeom>
            <a:avLst/>
            <a:gdLst>
              <a:gd name="T0" fmla="*/ 1027 w 1478"/>
              <a:gd name="T1" fmla="*/ 471 h 473"/>
              <a:gd name="T2" fmla="*/ 972 w 1478"/>
              <a:gd name="T3" fmla="*/ 473 h 473"/>
              <a:gd name="T4" fmla="*/ 970 w 1478"/>
              <a:gd name="T5" fmla="*/ 473 h 473"/>
              <a:gd name="T6" fmla="*/ 995 w 1478"/>
              <a:gd name="T7" fmla="*/ 117 h 473"/>
              <a:gd name="T8" fmla="*/ 996 w 1478"/>
              <a:gd name="T9" fmla="*/ 105 h 473"/>
              <a:gd name="T10" fmla="*/ 1006 w 1478"/>
              <a:gd name="T11" fmla="*/ 117 h 473"/>
              <a:gd name="T12" fmla="*/ 1010 w 1478"/>
              <a:gd name="T13" fmla="*/ 471 h 473"/>
              <a:gd name="T14" fmla="*/ 1461 w 1478"/>
              <a:gd name="T15" fmla="*/ 105 h 473"/>
              <a:gd name="T16" fmla="*/ 1465 w 1478"/>
              <a:gd name="T17" fmla="*/ 105 h 473"/>
              <a:gd name="T18" fmla="*/ 1475 w 1478"/>
              <a:gd name="T19" fmla="*/ 155 h 473"/>
              <a:gd name="T20" fmla="*/ 1478 w 1478"/>
              <a:gd name="T21" fmla="*/ 473 h 473"/>
              <a:gd name="T22" fmla="*/ 1465 w 1478"/>
              <a:gd name="T23" fmla="*/ 473 h 473"/>
              <a:gd name="T24" fmla="*/ 1423 w 1478"/>
              <a:gd name="T25" fmla="*/ 473 h 473"/>
              <a:gd name="T26" fmla="*/ 1415 w 1478"/>
              <a:gd name="T27" fmla="*/ 207 h 473"/>
              <a:gd name="T28" fmla="*/ 1423 w 1478"/>
              <a:gd name="T29" fmla="*/ 155 h 473"/>
              <a:gd name="T30" fmla="*/ 1427 w 1478"/>
              <a:gd name="T31" fmla="*/ 105 h 473"/>
              <a:gd name="T32" fmla="*/ 1442 w 1478"/>
              <a:gd name="T33" fmla="*/ 23 h 473"/>
              <a:gd name="T34" fmla="*/ 1461 w 1478"/>
              <a:gd name="T35" fmla="*/ 105 h 473"/>
              <a:gd name="T36" fmla="*/ 1285 w 1478"/>
              <a:gd name="T37" fmla="*/ 190 h 473"/>
              <a:gd name="T38" fmla="*/ 1335 w 1478"/>
              <a:gd name="T39" fmla="*/ 473 h 473"/>
              <a:gd name="T40" fmla="*/ 1285 w 1478"/>
              <a:gd name="T41" fmla="*/ 190 h 473"/>
              <a:gd name="T42" fmla="*/ 1176 w 1478"/>
              <a:gd name="T43" fmla="*/ 243 h 473"/>
              <a:gd name="T44" fmla="*/ 1216 w 1478"/>
              <a:gd name="T45" fmla="*/ 473 h 473"/>
              <a:gd name="T46" fmla="*/ 1176 w 1478"/>
              <a:gd name="T47" fmla="*/ 243 h 473"/>
              <a:gd name="T48" fmla="*/ 1083 w 1478"/>
              <a:gd name="T49" fmla="*/ 167 h 473"/>
              <a:gd name="T50" fmla="*/ 1125 w 1478"/>
              <a:gd name="T51" fmla="*/ 473 h 473"/>
              <a:gd name="T52" fmla="*/ 1083 w 1478"/>
              <a:gd name="T53" fmla="*/ 167 h 473"/>
              <a:gd name="T54" fmla="*/ 849 w 1478"/>
              <a:gd name="T55" fmla="*/ 295 h 473"/>
              <a:gd name="T56" fmla="*/ 884 w 1478"/>
              <a:gd name="T57" fmla="*/ 473 h 473"/>
              <a:gd name="T58" fmla="*/ 849 w 1478"/>
              <a:gd name="T59" fmla="*/ 295 h 473"/>
              <a:gd name="T60" fmla="*/ 631 w 1478"/>
              <a:gd name="T61" fmla="*/ 373 h 473"/>
              <a:gd name="T62" fmla="*/ 643 w 1478"/>
              <a:gd name="T63" fmla="*/ 318 h 473"/>
              <a:gd name="T64" fmla="*/ 667 w 1478"/>
              <a:gd name="T65" fmla="*/ 306 h 473"/>
              <a:gd name="T66" fmla="*/ 702 w 1478"/>
              <a:gd name="T67" fmla="*/ 234 h 473"/>
              <a:gd name="T68" fmla="*/ 723 w 1478"/>
              <a:gd name="T69" fmla="*/ 306 h 473"/>
              <a:gd name="T70" fmla="*/ 702 w 1478"/>
              <a:gd name="T71" fmla="*/ 473 h 473"/>
              <a:gd name="T72" fmla="*/ 687 w 1478"/>
              <a:gd name="T73" fmla="*/ 473 h 473"/>
              <a:gd name="T74" fmla="*/ 643 w 1478"/>
              <a:gd name="T75" fmla="*/ 473 h 473"/>
              <a:gd name="T76" fmla="*/ 631 w 1478"/>
              <a:gd name="T77" fmla="*/ 373 h 473"/>
              <a:gd name="T78" fmla="*/ 581 w 1478"/>
              <a:gd name="T79" fmla="*/ 255 h 473"/>
              <a:gd name="T80" fmla="*/ 623 w 1478"/>
              <a:gd name="T81" fmla="*/ 473 h 473"/>
              <a:gd name="T82" fmla="*/ 581 w 1478"/>
              <a:gd name="T83" fmla="*/ 255 h 473"/>
              <a:gd name="T84" fmla="*/ 532 w 1478"/>
              <a:gd name="T85" fmla="*/ 314 h 473"/>
              <a:gd name="T86" fmla="*/ 557 w 1478"/>
              <a:gd name="T87" fmla="*/ 356 h 473"/>
              <a:gd name="T88" fmla="*/ 532 w 1478"/>
              <a:gd name="T89" fmla="*/ 473 h 473"/>
              <a:gd name="T90" fmla="*/ 455 w 1478"/>
              <a:gd name="T91" fmla="*/ 473 h 473"/>
              <a:gd name="T92" fmla="*/ 455 w 1478"/>
              <a:gd name="T93" fmla="*/ 302 h 473"/>
              <a:gd name="T94" fmla="*/ 488 w 1478"/>
              <a:gd name="T95" fmla="*/ 356 h 473"/>
              <a:gd name="T96" fmla="*/ 532 w 1478"/>
              <a:gd name="T97" fmla="*/ 314 h 473"/>
              <a:gd name="T98" fmla="*/ 360 w 1478"/>
              <a:gd name="T99" fmla="*/ 293 h 473"/>
              <a:gd name="T100" fmla="*/ 426 w 1478"/>
              <a:gd name="T101" fmla="*/ 473 h 473"/>
              <a:gd name="T102" fmla="*/ 360 w 1478"/>
              <a:gd name="T103" fmla="*/ 293 h 473"/>
              <a:gd name="T104" fmla="*/ 287 w 1478"/>
              <a:gd name="T105" fmla="*/ 209 h 473"/>
              <a:gd name="T106" fmla="*/ 350 w 1478"/>
              <a:gd name="T107" fmla="*/ 473 h 473"/>
              <a:gd name="T108" fmla="*/ 287 w 1478"/>
              <a:gd name="T109" fmla="*/ 209 h 473"/>
              <a:gd name="T110" fmla="*/ 195 w 1478"/>
              <a:gd name="T111" fmla="*/ 184 h 473"/>
              <a:gd name="T112" fmla="*/ 241 w 1478"/>
              <a:gd name="T113" fmla="*/ 473 h 473"/>
              <a:gd name="T114" fmla="*/ 195 w 1478"/>
              <a:gd name="T115" fmla="*/ 184 h 473"/>
              <a:gd name="T116" fmla="*/ 31 w 1478"/>
              <a:gd name="T117" fmla="*/ 264 h 473"/>
              <a:gd name="T118" fmla="*/ 92 w 1478"/>
              <a:gd name="T119" fmla="*/ 473 h 473"/>
              <a:gd name="T120" fmla="*/ 31 w 1478"/>
              <a:gd name="T121" fmla="*/ 473 h 473"/>
              <a:gd name="T122" fmla="*/ 0 w 1478"/>
              <a:gd name="T123" fmla="*/ 331 h 473"/>
              <a:gd name="T124" fmla="*/ 31 w 1478"/>
              <a:gd name="T125" fmla="*/ 264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78" h="473">
                <a:moveTo>
                  <a:pt x="1010" y="471"/>
                </a:moveTo>
                <a:lnTo>
                  <a:pt x="1027" y="471"/>
                </a:lnTo>
                <a:lnTo>
                  <a:pt x="1027" y="473"/>
                </a:lnTo>
                <a:lnTo>
                  <a:pt x="972" y="473"/>
                </a:lnTo>
                <a:lnTo>
                  <a:pt x="972" y="473"/>
                </a:lnTo>
                <a:lnTo>
                  <a:pt x="970" y="473"/>
                </a:lnTo>
                <a:lnTo>
                  <a:pt x="970" y="117"/>
                </a:lnTo>
                <a:lnTo>
                  <a:pt x="995" y="117"/>
                </a:lnTo>
                <a:lnTo>
                  <a:pt x="996" y="75"/>
                </a:lnTo>
                <a:lnTo>
                  <a:pt x="996" y="105"/>
                </a:lnTo>
                <a:lnTo>
                  <a:pt x="1002" y="105"/>
                </a:lnTo>
                <a:lnTo>
                  <a:pt x="1006" y="117"/>
                </a:lnTo>
                <a:lnTo>
                  <a:pt x="1010" y="117"/>
                </a:lnTo>
                <a:lnTo>
                  <a:pt x="1010" y="471"/>
                </a:lnTo>
                <a:lnTo>
                  <a:pt x="1010" y="471"/>
                </a:lnTo>
                <a:close/>
                <a:moveTo>
                  <a:pt x="1461" y="105"/>
                </a:moveTo>
                <a:lnTo>
                  <a:pt x="1463" y="0"/>
                </a:lnTo>
                <a:lnTo>
                  <a:pt x="1465" y="105"/>
                </a:lnTo>
                <a:lnTo>
                  <a:pt x="1475" y="105"/>
                </a:lnTo>
                <a:lnTo>
                  <a:pt x="1475" y="155"/>
                </a:lnTo>
                <a:lnTo>
                  <a:pt x="1478" y="155"/>
                </a:lnTo>
                <a:lnTo>
                  <a:pt x="1478" y="473"/>
                </a:lnTo>
                <a:lnTo>
                  <a:pt x="1475" y="473"/>
                </a:lnTo>
                <a:lnTo>
                  <a:pt x="1465" y="473"/>
                </a:lnTo>
                <a:lnTo>
                  <a:pt x="1427" y="473"/>
                </a:lnTo>
                <a:lnTo>
                  <a:pt x="1423" y="473"/>
                </a:lnTo>
                <a:lnTo>
                  <a:pt x="1415" y="473"/>
                </a:lnTo>
                <a:lnTo>
                  <a:pt x="1415" y="207"/>
                </a:lnTo>
                <a:lnTo>
                  <a:pt x="1423" y="207"/>
                </a:lnTo>
                <a:lnTo>
                  <a:pt x="1423" y="155"/>
                </a:lnTo>
                <a:lnTo>
                  <a:pt x="1427" y="155"/>
                </a:lnTo>
                <a:lnTo>
                  <a:pt x="1427" y="105"/>
                </a:lnTo>
                <a:lnTo>
                  <a:pt x="1440" y="105"/>
                </a:lnTo>
                <a:lnTo>
                  <a:pt x="1442" y="23"/>
                </a:lnTo>
                <a:lnTo>
                  <a:pt x="1444" y="105"/>
                </a:lnTo>
                <a:lnTo>
                  <a:pt x="1461" y="105"/>
                </a:lnTo>
                <a:lnTo>
                  <a:pt x="1461" y="105"/>
                </a:lnTo>
                <a:close/>
                <a:moveTo>
                  <a:pt x="1285" y="190"/>
                </a:moveTo>
                <a:lnTo>
                  <a:pt x="1335" y="190"/>
                </a:lnTo>
                <a:lnTo>
                  <a:pt x="1335" y="473"/>
                </a:lnTo>
                <a:lnTo>
                  <a:pt x="1285" y="473"/>
                </a:lnTo>
                <a:lnTo>
                  <a:pt x="1285" y="190"/>
                </a:lnTo>
                <a:lnTo>
                  <a:pt x="1285" y="190"/>
                </a:lnTo>
                <a:close/>
                <a:moveTo>
                  <a:pt x="1176" y="243"/>
                </a:moveTo>
                <a:lnTo>
                  <a:pt x="1216" y="243"/>
                </a:lnTo>
                <a:lnTo>
                  <a:pt x="1216" y="473"/>
                </a:lnTo>
                <a:lnTo>
                  <a:pt x="1176" y="473"/>
                </a:lnTo>
                <a:lnTo>
                  <a:pt x="1176" y="243"/>
                </a:lnTo>
                <a:lnTo>
                  <a:pt x="1176" y="243"/>
                </a:lnTo>
                <a:close/>
                <a:moveTo>
                  <a:pt x="1083" y="167"/>
                </a:moveTo>
                <a:lnTo>
                  <a:pt x="1125" y="167"/>
                </a:lnTo>
                <a:lnTo>
                  <a:pt x="1125" y="473"/>
                </a:lnTo>
                <a:lnTo>
                  <a:pt x="1083" y="473"/>
                </a:lnTo>
                <a:lnTo>
                  <a:pt x="1083" y="167"/>
                </a:lnTo>
                <a:lnTo>
                  <a:pt x="1083" y="167"/>
                </a:lnTo>
                <a:close/>
                <a:moveTo>
                  <a:pt x="849" y="295"/>
                </a:moveTo>
                <a:lnTo>
                  <a:pt x="884" y="295"/>
                </a:lnTo>
                <a:lnTo>
                  <a:pt x="884" y="473"/>
                </a:lnTo>
                <a:lnTo>
                  <a:pt x="849" y="473"/>
                </a:lnTo>
                <a:lnTo>
                  <a:pt x="849" y="295"/>
                </a:lnTo>
                <a:lnTo>
                  <a:pt x="849" y="295"/>
                </a:lnTo>
                <a:close/>
                <a:moveTo>
                  <a:pt x="631" y="373"/>
                </a:moveTo>
                <a:lnTo>
                  <a:pt x="643" y="373"/>
                </a:lnTo>
                <a:lnTo>
                  <a:pt x="643" y="318"/>
                </a:lnTo>
                <a:lnTo>
                  <a:pt x="667" y="318"/>
                </a:lnTo>
                <a:lnTo>
                  <a:pt x="667" y="306"/>
                </a:lnTo>
                <a:lnTo>
                  <a:pt x="667" y="234"/>
                </a:lnTo>
                <a:lnTo>
                  <a:pt x="702" y="234"/>
                </a:lnTo>
                <a:lnTo>
                  <a:pt x="702" y="306"/>
                </a:lnTo>
                <a:lnTo>
                  <a:pt x="723" y="306"/>
                </a:lnTo>
                <a:lnTo>
                  <a:pt x="723" y="473"/>
                </a:lnTo>
                <a:lnTo>
                  <a:pt x="702" y="473"/>
                </a:lnTo>
                <a:lnTo>
                  <a:pt x="698" y="473"/>
                </a:lnTo>
                <a:lnTo>
                  <a:pt x="687" y="473"/>
                </a:lnTo>
                <a:lnTo>
                  <a:pt x="667" y="473"/>
                </a:lnTo>
                <a:lnTo>
                  <a:pt x="643" y="473"/>
                </a:lnTo>
                <a:lnTo>
                  <a:pt x="631" y="473"/>
                </a:lnTo>
                <a:lnTo>
                  <a:pt x="631" y="373"/>
                </a:lnTo>
                <a:lnTo>
                  <a:pt x="631" y="373"/>
                </a:lnTo>
                <a:close/>
                <a:moveTo>
                  <a:pt x="581" y="255"/>
                </a:moveTo>
                <a:lnTo>
                  <a:pt x="623" y="255"/>
                </a:lnTo>
                <a:lnTo>
                  <a:pt x="623" y="473"/>
                </a:lnTo>
                <a:lnTo>
                  <a:pt x="581" y="473"/>
                </a:lnTo>
                <a:lnTo>
                  <a:pt x="581" y="255"/>
                </a:lnTo>
                <a:lnTo>
                  <a:pt x="581" y="255"/>
                </a:lnTo>
                <a:close/>
                <a:moveTo>
                  <a:pt x="532" y="314"/>
                </a:moveTo>
                <a:lnTo>
                  <a:pt x="557" y="314"/>
                </a:lnTo>
                <a:lnTo>
                  <a:pt x="557" y="356"/>
                </a:lnTo>
                <a:lnTo>
                  <a:pt x="557" y="473"/>
                </a:lnTo>
                <a:lnTo>
                  <a:pt x="532" y="473"/>
                </a:lnTo>
                <a:lnTo>
                  <a:pt x="488" y="473"/>
                </a:lnTo>
                <a:lnTo>
                  <a:pt x="455" y="473"/>
                </a:lnTo>
                <a:lnTo>
                  <a:pt x="455" y="356"/>
                </a:lnTo>
                <a:lnTo>
                  <a:pt x="455" y="302"/>
                </a:lnTo>
                <a:lnTo>
                  <a:pt x="488" y="302"/>
                </a:lnTo>
                <a:lnTo>
                  <a:pt x="488" y="356"/>
                </a:lnTo>
                <a:lnTo>
                  <a:pt x="532" y="356"/>
                </a:lnTo>
                <a:lnTo>
                  <a:pt x="532" y="314"/>
                </a:lnTo>
                <a:lnTo>
                  <a:pt x="532" y="314"/>
                </a:lnTo>
                <a:close/>
                <a:moveTo>
                  <a:pt x="360" y="293"/>
                </a:moveTo>
                <a:lnTo>
                  <a:pt x="426" y="293"/>
                </a:lnTo>
                <a:lnTo>
                  <a:pt x="426" y="473"/>
                </a:lnTo>
                <a:lnTo>
                  <a:pt x="360" y="473"/>
                </a:lnTo>
                <a:lnTo>
                  <a:pt x="360" y="293"/>
                </a:lnTo>
                <a:lnTo>
                  <a:pt x="360" y="293"/>
                </a:lnTo>
                <a:close/>
                <a:moveTo>
                  <a:pt x="287" y="209"/>
                </a:moveTo>
                <a:lnTo>
                  <a:pt x="350" y="209"/>
                </a:lnTo>
                <a:lnTo>
                  <a:pt x="350" y="473"/>
                </a:lnTo>
                <a:lnTo>
                  <a:pt x="287" y="473"/>
                </a:lnTo>
                <a:lnTo>
                  <a:pt x="287" y="209"/>
                </a:lnTo>
                <a:lnTo>
                  <a:pt x="287" y="209"/>
                </a:lnTo>
                <a:close/>
                <a:moveTo>
                  <a:pt x="195" y="184"/>
                </a:moveTo>
                <a:lnTo>
                  <a:pt x="241" y="184"/>
                </a:lnTo>
                <a:lnTo>
                  <a:pt x="241" y="473"/>
                </a:lnTo>
                <a:lnTo>
                  <a:pt x="195" y="473"/>
                </a:lnTo>
                <a:lnTo>
                  <a:pt x="195" y="184"/>
                </a:lnTo>
                <a:lnTo>
                  <a:pt x="195" y="184"/>
                </a:lnTo>
                <a:close/>
                <a:moveTo>
                  <a:pt x="31" y="264"/>
                </a:moveTo>
                <a:lnTo>
                  <a:pt x="92" y="264"/>
                </a:lnTo>
                <a:lnTo>
                  <a:pt x="92" y="473"/>
                </a:lnTo>
                <a:lnTo>
                  <a:pt x="61" y="473"/>
                </a:lnTo>
                <a:lnTo>
                  <a:pt x="31" y="473"/>
                </a:lnTo>
                <a:lnTo>
                  <a:pt x="0" y="473"/>
                </a:lnTo>
                <a:lnTo>
                  <a:pt x="0" y="331"/>
                </a:lnTo>
                <a:lnTo>
                  <a:pt x="31" y="331"/>
                </a:lnTo>
                <a:lnTo>
                  <a:pt x="31" y="264"/>
                </a:lnTo>
                <a:lnTo>
                  <a:pt x="31" y="264"/>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35" name="î$ļïḑé"/>
          <p:cNvSpPr/>
          <p:nvPr userDrawn="1"/>
        </p:nvSpPr>
        <p:spPr bwMode="auto">
          <a:xfrm>
            <a:off x="157143" y="5590702"/>
            <a:ext cx="7982863" cy="998946"/>
          </a:xfrm>
          <a:custGeom>
            <a:avLst/>
            <a:gdLst>
              <a:gd name="T0" fmla="*/ 2006 w 2031"/>
              <a:gd name="T1" fmla="*/ 347 h 347"/>
              <a:gd name="T2" fmla="*/ 2031 w 2031"/>
              <a:gd name="T3" fmla="*/ 347 h 347"/>
              <a:gd name="T4" fmla="*/ 2018 w 2031"/>
              <a:gd name="T5" fmla="*/ 306 h 347"/>
              <a:gd name="T6" fmla="*/ 2006 w 2031"/>
              <a:gd name="T7" fmla="*/ 324 h 347"/>
              <a:gd name="T8" fmla="*/ 1972 w 2031"/>
              <a:gd name="T9" fmla="*/ 293 h 347"/>
              <a:gd name="T10" fmla="*/ 1972 w 2031"/>
              <a:gd name="T11" fmla="*/ 347 h 347"/>
              <a:gd name="T12" fmla="*/ 13 w 2031"/>
              <a:gd name="T13" fmla="*/ 176 h 347"/>
              <a:gd name="T14" fmla="*/ 13 w 2031"/>
              <a:gd name="T15" fmla="*/ 347 h 347"/>
              <a:gd name="T16" fmla="*/ 73 w 2031"/>
              <a:gd name="T17" fmla="*/ 176 h 347"/>
              <a:gd name="T18" fmla="*/ 65 w 2031"/>
              <a:gd name="T19" fmla="*/ 159 h 347"/>
              <a:gd name="T20" fmla="*/ 8 w 2031"/>
              <a:gd name="T21" fmla="*/ 159 h 347"/>
              <a:gd name="T22" fmla="*/ 235 w 2031"/>
              <a:gd name="T23" fmla="*/ 347 h 347"/>
              <a:gd name="T24" fmla="*/ 174 w 2031"/>
              <a:gd name="T25" fmla="*/ 347 h 347"/>
              <a:gd name="T26" fmla="*/ 413 w 2031"/>
              <a:gd name="T27" fmla="*/ 129 h 347"/>
              <a:gd name="T28" fmla="*/ 388 w 2031"/>
              <a:gd name="T29" fmla="*/ 134 h 347"/>
              <a:gd name="T30" fmla="*/ 362 w 2031"/>
              <a:gd name="T31" fmla="*/ 347 h 347"/>
              <a:gd name="T32" fmla="*/ 442 w 2031"/>
              <a:gd name="T33" fmla="*/ 347 h 347"/>
              <a:gd name="T34" fmla="*/ 438 w 2031"/>
              <a:gd name="T35" fmla="*/ 150 h 347"/>
              <a:gd name="T36" fmla="*/ 413 w 2031"/>
              <a:gd name="T37" fmla="*/ 134 h 347"/>
              <a:gd name="T38" fmla="*/ 547 w 2031"/>
              <a:gd name="T39" fmla="*/ 138 h 347"/>
              <a:gd name="T40" fmla="*/ 484 w 2031"/>
              <a:gd name="T41" fmla="*/ 347 h 347"/>
              <a:gd name="T42" fmla="*/ 601 w 2031"/>
              <a:gd name="T43" fmla="*/ 220 h 347"/>
              <a:gd name="T44" fmla="*/ 559 w 2031"/>
              <a:gd name="T45" fmla="*/ 205 h 347"/>
              <a:gd name="T46" fmla="*/ 583 w 2031"/>
              <a:gd name="T47" fmla="*/ 347 h 347"/>
              <a:gd name="T48" fmla="*/ 666 w 2031"/>
              <a:gd name="T49" fmla="*/ 347 h 347"/>
              <a:gd name="T50" fmla="*/ 641 w 2031"/>
              <a:gd name="T51" fmla="*/ 347 h 347"/>
              <a:gd name="T52" fmla="*/ 719 w 2031"/>
              <a:gd name="T53" fmla="*/ 347 h 347"/>
              <a:gd name="T54" fmla="*/ 694 w 2031"/>
              <a:gd name="T55" fmla="*/ 347 h 347"/>
              <a:gd name="T56" fmla="*/ 763 w 2031"/>
              <a:gd name="T57" fmla="*/ 347 h 347"/>
              <a:gd name="T58" fmla="*/ 725 w 2031"/>
              <a:gd name="T59" fmla="*/ 347 h 347"/>
              <a:gd name="T60" fmla="*/ 876 w 2031"/>
              <a:gd name="T61" fmla="*/ 347 h 347"/>
              <a:gd name="T62" fmla="*/ 838 w 2031"/>
              <a:gd name="T63" fmla="*/ 347 h 347"/>
              <a:gd name="T64" fmla="*/ 972 w 2031"/>
              <a:gd name="T65" fmla="*/ 347 h 347"/>
              <a:gd name="T66" fmla="*/ 939 w 2031"/>
              <a:gd name="T67" fmla="*/ 347 h 347"/>
              <a:gd name="T68" fmla="*/ 1086 w 2031"/>
              <a:gd name="T69" fmla="*/ 347 h 347"/>
              <a:gd name="T70" fmla="*/ 1012 w 2031"/>
              <a:gd name="T71" fmla="*/ 347 h 347"/>
              <a:gd name="T72" fmla="*/ 1217 w 2031"/>
              <a:gd name="T73" fmla="*/ 347 h 347"/>
              <a:gd name="T74" fmla="*/ 1199 w 2031"/>
              <a:gd name="T75" fmla="*/ 6 h 347"/>
              <a:gd name="T76" fmla="*/ 1142 w 2031"/>
              <a:gd name="T77" fmla="*/ 347 h 347"/>
              <a:gd name="T78" fmla="*/ 1477 w 2031"/>
              <a:gd name="T79" fmla="*/ 289 h 347"/>
              <a:gd name="T80" fmla="*/ 1431 w 2031"/>
              <a:gd name="T81" fmla="*/ 289 h 347"/>
              <a:gd name="T82" fmla="*/ 1480 w 2031"/>
              <a:gd name="T83" fmla="*/ 347 h 347"/>
              <a:gd name="T84" fmla="*/ 1477 w 2031"/>
              <a:gd name="T85" fmla="*/ 289 h 347"/>
              <a:gd name="T86" fmla="*/ 1528 w 2031"/>
              <a:gd name="T87" fmla="*/ 253 h 347"/>
              <a:gd name="T88" fmla="*/ 1502 w 2031"/>
              <a:gd name="T89" fmla="*/ 347 h 347"/>
              <a:gd name="T90" fmla="*/ 1565 w 2031"/>
              <a:gd name="T91" fmla="*/ 285 h 347"/>
              <a:gd name="T92" fmla="*/ 1632 w 2031"/>
              <a:gd name="T93" fmla="*/ 347 h 347"/>
              <a:gd name="T94" fmla="*/ 1628 w 2031"/>
              <a:gd name="T95" fmla="*/ 155 h 347"/>
              <a:gd name="T96" fmla="*/ 1618 w 2031"/>
              <a:gd name="T97" fmla="*/ 155 h 347"/>
              <a:gd name="T98" fmla="*/ 1607 w 2031"/>
              <a:gd name="T99" fmla="*/ 163 h 347"/>
              <a:gd name="T100" fmla="*/ 1601 w 2031"/>
              <a:gd name="T101" fmla="*/ 153 h 347"/>
              <a:gd name="T102" fmla="*/ 1595 w 2031"/>
              <a:gd name="T103" fmla="*/ 163 h 347"/>
              <a:gd name="T104" fmla="*/ 1584 w 2031"/>
              <a:gd name="T105" fmla="*/ 155 h 347"/>
              <a:gd name="T106" fmla="*/ 1574 w 2031"/>
              <a:gd name="T107" fmla="*/ 155 h 347"/>
              <a:gd name="T108" fmla="*/ 1568 w 2031"/>
              <a:gd name="T109" fmla="*/ 347 h 347"/>
              <a:gd name="T110" fmla="*/ 1750 w 2031"/>
              <a:gd name="T111" fmla="*/ 129 h 347"/>
              <a:gd name="T112" fmla="*/ 1683 w 2031"/>
              <a:gd name="T113" fmla="*/ 180 h 347"/>
              <a:gd name="T114" fmla="*/ 1756 w 2031"/>
              <a:gd name="T115" fmla="*/ 180 h 347"/>
              <a:gd name="T116" fmla="*/ 1894 w 2031"/>
              <a:gd name="T117" fmla="*/ 308 h 347"/>
              <a:gd name="T118" fmla="*/ 1873 w 2031"/>
              <a:gd name="T119" fmla="*/ 308 h 347"/>
              <a:gd name="T120" fmla="*/ 1848 w 2031"/>
              <a:gd name="T121" fmla="*/ 285 h 347"/>
              <a:gd name="T122" fmla="*/ 1840 w 2031"/>
              <a:gd name="T123" fmla="*/ 335 h 347"/>
              <a:gd name="T124" fmla="*/ 1894 w 2031"/>
              <a:gd name="T125" fmla="*/ 30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1" h="347">
                <a:moveTo>
                  <a:pt x="1972" y="347"/>
                </a:moveTo>
                <a:lnTo>
                  <a:pt x="2001" y="347"/>
                </a:lnTo>
                <a:lnTo>
                  <a:pt x="2006" y="347"/>
                </a:lnTo>
                <a:lnTo>
                  <a:pt x="2018" y="347"/>
                </a:lnTo>
                <a:lnTo>
                  <a:pt x="2022" y="347"/>
                </a:lnTo>
                <a:lnTo>
                  <a:pt x="2031" y="347"/>
                </a:lnTo>
                <a:lnTo>
                  <a:pt x="2031" y="314"/>
                </a:lnTo>
                <a:lnTo>
                  <a:pt x="2018" y="314"/>
                </a:lnTo>
                <a:lnTo>
                  <a:pt x="2018" y="306"/>
                </a:lnTo>
                <a:lnTo>
                  <a:pt x="2006" y="306"/>
                </a:lnTo>
                <a:lnTo>
                  <a:pt x="2006" y="314"/>
                </a:lnTo>
                <a:lnTo>
                  <a:pt x="2006" y="324"/>
                </a:lnTo>
                <a:lnTo>
                  <a:pt x="2001" y="324"/>
                </a:lnTo>
                <a:lnTo>
                  <a:pt x="2001" y="293"/>
                </a:lnTo>
                <a:lnTo>
                  <a:pt x="1972" y="293"/>
                </a:lnTo>
                <a:lnTo>
                  <a:pt x="1972" y="324"/>
                </a:lnTo>
                <a:lnTo>
                  <a:pt x="1972" y="347"/>
                </a:lnTo>
                <a:lnTo>
                  <a:pt x="1972" y="347"/>
                </a:lnTo>
                <a:close/>
                <a:moveTo>
                  <a:pt x="8" y="159"/>
                </a:moveTo>
                <a:lnTo>
                  <a:pt x="13" y="159"/>
                </a:lnTo>
                <a:lnTo>
                  <a:pt x="13" y="176"/>
                </a:lnTo>
                <a:lnTo>
                  <a:pt x="0" y="176"/>
                </a:lnTo>
                <a:lnTo>
                  <a:pt x="0" y="347"/>
                </a:lnTo>
                <a:lnTo>
                  <a:pt x="13" y="347"/>
                </a:lnTo>
                <a:lnTo>
                  <a:pt x="59" y="347"/>
                </a:lnTo>
                <a:lnTo>
                  <a:pt x="73" y="347"/>
                </a:lnTo>
                <a:lnTo>
                  <a:pt x="73" y="176"/>
                </a:lnTo>
                <a:lnTo>
                  <a:pt x="59" y="176"/>
                </a:lnTo>
                <a:lnTo>
                  <a:pt x="59" y="159"/>
                </a:lnTo>
                <a:lnTo>
                  <a:pt x="65" y="159"/>
                </a:lnTo>
                <a:lnTo>
                  <a:pt x="65" y="153"/>
                </a:lnTo>
                <a:lnTo>
                  <a:pt x="8" y="153"/>
                </a:lnTo>
                <a:lnTo>
                  <a:pt x="8" y="159"/>
                </a:lnTo>
                <a:lnTo>
                  <a:pt x="8" y="159"/>
                </a:lnTo>
                <a:close/>
                <a:moveTo>
                  <a:pt x="174" y="347"/>
                </a:moveTo>
                <a:lnTo>
                  <a:pt x="235" y="347"/>
                </a:lnTo>
                <a:lnTo>
                  <a:pt x="235" y="79"/>
                </a:lnTo>
                <a:lnTo>
                  <a:pt x="174" y="79"/>
                </a:lnTo>
                <a:lnTo>
                  <a:pt x="174" y="347"/>
                </a:lnTo>
                <a:lnTo>
                  <a:pt x="174" y="347"/>
                </a:lnTo>
                <a:close/>
                <a:moveTo>
                  <a:pt x="413" y="134"/>
                </a:moveTo>
                <a:lnTo>
                  <a:pt x="413" y="129"/>
                </a:lnTo>
                <a:lnTo>
                  <a:pt x="406" y="129"/>
                </a:lnTo>
                <a:lnTo>
                  <a:pt x="406" y="134"/>
                </a:lnTo>
                <a:lnTo>
                  <a:pt x="388" y="134"/>
                </a:lnTo>
                <a:lnTo>
                  <a:pt x="388" y="150"/>
                </a:lnTo>
                <a:lnTo>
                  <a:pt x="362" y="150"/>
                </a:lnTo>
                <a:lnTo>
                  <a:pt x="362" y="347"/>
                </a:lnTo>
                <a:lnTo>
                  <a:pt x="367" y="347"/>
                </a:lnTo>
                <a:lnTo>
                  <a:pt x="438" y="347"/>
                </a:lnTo>
                <a:lnTo>
                  <a:pt x="442" y="347"/>
                </a:lnTo>
                <a:lnTo>
                  <a:pt x="442" y="167"/>
                </a:lnTo>
                <a:lnTo>
                  <a:pt x="438" y="167"/>
                </a:lnTo>
                <a:lnTo>
                  <a:pt x="438" y="150"/>
                </a:lnTo>
                <a:lnTo>
                  <a:pt x="413" y="150"/>
                </a:lnTo>
                <a:lnTo>
                  <a:pt x="413" y="134"/>
                </a:lnTo>
                <a:lnTo>
                  <a:pt x="413" y="134"/>
                </a:lnTo>
                <a:close/>
                <a:moveTo>
                  <a:pt x="484" y="347"/>
                </a:moveTo>
                <a:lnTo>
                  <a:pt x="547" y="347"/>
                </a:lnTo>
                <a:lnTo>
                  <a:pt x="547" y="138"/>
                </a:lnTo>
                <a:lnTo>
                  <a:pt x="484" y="138"/>
                </a:lnTo>
                <a:lnTo>
                  <a:pt x="484" y="347"/>
                </a:lnTo>
                <a:lnTo>
                  <a:pt x="484" y="347"/>
                </a:lnTo>
                <a:close/>
                <a:moveTo>
                  <a:pt x="583" y="347"/>
                </a:moveTo>
                <a:lnTo>
                  <a:pt x="601" y="347"/>
                </a:lnTo>
                <a:lnTo>
                  <a:pt x="601" y="220"/>
                </a:lnTo>
                <a:lnTo>
                  <a:pt x="583" y="220"/>
                </a:lnTo>
                <a:lnTo>
                  <a:pt x="583" y="205"/>
                </a:lnTo>
                <a:lnTo>
                  <a:pt x="559" y="205"/>
                </a:lnTo>
                <a:lnTo>
                  <a:pt x="559" y="220"/>
                </a:lnTo>
                <a:lnTo>
                  <a:pt x="559" y="347"/>
                </a:lnTo>
                <a:lnTo>
                  <a:pt x="583" y="347"/>
                </a:lnTo>
                <a:lnTo>
                  <a:pt x="583" y="347"/>
                </a:lnTo>
                <a:close/>
                <a:moveTo>
                  <a:pt x="641" y="347"/>
                </a:moveTo>
                <a:lnTo>
                  <a:pt x="666" y="347"/>
                </a:lnTo>
                <a:lnTo>
                  <a:pt x="666" y="236"/>
                </a:lnTo>
                <a:lnTo>
                  <a:pt x="641" y="236"/>
                </a:lnTo>
                <a:lnTo>
                  <a:pt x="641" y="347"/>
                </a:lnTo>
                <a:lnTo>
                  <a:pt x="641" y="347"/>
                </a:lnTo>
                <a:close/>
                <a:moveTo>
                  <a:pt x="694" y="347"/>
                </a:moveTo>
                <a:lnTo>
                  <a:pt x="719" y="347"/>
                </a:lnTo>
                <a:lnTo>
                  <a:pt x="719" y="280"/>
                </a:lnTo>
                <a:lnTo>
                  <a:pt x="694" y="280"/>
                </a:lnTo>
                <a:lnTo>
                  <a:pt x="694" y="347"/>
                </a:lnTo>
                <a:lnTo>
                  <a:pt x="694" y="347"/>
                </a:lnTo>
                <a:close/>
                <a:moveTo>
                  <a:pt x="725" y="347"/>
                </a:moveTo>
                <a:lnTo>
                  <a:pt x="763" y="347"/>
                </a:lnTo>
                <a:lnTo>
                  <a:pt x="763" y="92"/>
                </a:lnTo>
                <a:lnTo>
                  <a:pt x="725" y="92"/>
                </a:lnTo>
                <a:lnTo>
                  <a:pt x="725" y="347"/>
                </a:lnTo>
                <a:lnTo>
                  <a:pt x="725" y="347"/>
                </a:lnTo>
                <a:close/>
                <a:moveTo>
                  <a:pt x="838" y="347"/>
                </a:moveTo>
                <a:lnTo>
                  <a:pt x="876" y="347"/>
                </a:lnTo>
                <a:lnTo>
                  <a:pt x="876" y="257"/>
                </a:lnTo>
                <a:lnTo>
                  <a:pt x="838" y="257"/>
                </a:lnTo>
                <a:lnTo>
                  <a:pt x="838" y="347"/>
                </a:lnTo>
                <a:lnTo>
                  <a:pt x="838" y="347"/>
                </a:lnTo>
                <a:close/>
                <a:moveTo>
                  <a:pt x="939" y="347"/>
                </a:moveTo>
                <a:lnTo>
                  <a:pt x="972" y="347"/>
                </a:lnTo>
                <a:lnTo>
                  <a:pt x="972" y="236"/>
                </a:lnTo>
                <a:lnTo>
                  <a:pt x="939" y="236"/>
                </a:lnTo>
                <a:lnTo>
                  <a:pt x="939" y="347"/>
                </a:lnTo>
                <a:lnTo>
                  <a:pt x="939" y="347"/>
                </a:lnTo>
                <a:close/>
                <a:moveTo>
                  <a:pt x="1012" y="347"/>
                </a:moveTo>
                <a:lnTo>
                  <a:pt x="1086" y="347"/>
                </a:lnTo>
                <a:lnTo>
                  <a:pt x="1086" y="0"/>
                </a:lnTo>
                <a:lnTo>
                  <a:pt x="1012" y="0"/>
                </a:lnTo>
                <a:lnTo>
                  <a:pt x="1012" y="347"/>
                </a:lnTo>
                <a:lnTo>
                  <a:pt x="1012" y="347"/>
                </a:lnTo>
                <a:close/>
                <a:moveTo>
                  <a:pt x="1199" y="347"/>
                </a:moveTo>
                <a:lnTo>
                  <a:pt x="1217" y="347"/>
                </a:lnTo>
                <a:lnTo>
                  <a:pt x="1217" y="276"/>
                </a:lnTo>
                <a:lnTo>
                  <a:pt x="1199" y="276"/>
                </a:lnTo>
                <a:lnTo>
                  <a:pt x="1199" y="6"/>
                </a:lnTo>
                <a:lnTo>
                  <a:pt x="1125" y="6"/>
                </a:lnTo>
                <a:lnTo>
                  <a:pt x="1125" y="347"/>
                </a:lnTo>
                <a:lnTo>
                  <a:pt x="1142" y="347"/>
                </a:lnTo>
                <a:lnTo>
                  <a:pt x="1199" y="347"/>
                </a:lnTo>
                <a:lnTo>
                  <a:pt x="1199" y="347"/>
                </a:lnTo>
                <a:close/>
                <a:moveTo>
                  <a:pt x="1477" y="289"/>
                </a:moveTo>
                <a:lnTo>
                  <a:pt x="1477" y="146"/>
                </a:lnTo>
                <a:lnTo>
                  <a:pt x="1431" y="146"/>
                </a:lnTo>
                <a:lnTo>
                  <a:pt x="1431" y="289"/>
                </a:lnTo>
                <a:lnTo>
                  <a:pt x="1417" y="289"/>
                </a:lnTo>
                <a:lnTo>
                  <a:pt x="1417" y="347"/>
                </a:lnTo>
                <a:lnTo>
                  <a:pt x="1480" y="347"/>
                </a:lnTo>
                <a:lnTo>
                  <a:pt x="1480" y="289"/>
                </a:lnTo>
                <a:lnTo>
                  <a:pt x="1477" y="289"/>
                </a:lnTo>
                <a:lnTo>
                  <a:pt x="1477" y="289"/>
                </a:lnTo>
                <a:close/>
                <a:moveTo>
                  <a:pt x="1565" y="285"/>
                </a:moveTo>
                <a:lnTo>
                  <a:pt x="1565" y="253"/>
                </a:lnTo>
                <a:lnTo>
                  <a:pt x="1528" y="253"/>
                </a:lnTo>
                <a:lnTo>
                  <a:pt x="1528" y="285"/>
                </a:lnTo>
                <a:lnTo>
                  <a:pt x="1502" y="285"/>
                </a:lnTo>
                <a:lnTo>
                  <a:pt x="1502" y="347"/>
                </a:lnTo>
                <a:lnTo>
                  <a:pt x="1565" y="347"/>
                </a:lnTo>
                <a:lnTo>
                  <a:pt x="1565" y="314"/>
                </a:lnTo>
                <a:lnTo>
                  <a:pt x="1565" y="285"/>
                </a:lnTo>
                <a:lnTo>
                  <a:pt x="1565" y="285"/>
                </a:lnTo>
                <a:close/>
                <a:moveTo>
                  <a:pt x="1568" y="347"/>
                </a:moveTo>
                <a:lnTo>
                  <a:pt x="1632" y="347"/>
                </a:lnTo>
                <a:lnTo>
                  <a:pt x="1632" y="163"/>
                </a:lnTo>
                <a:lnTo>
                  <a:pt x="1628" y="163"/>
                </a:lnTo>
                <a:lnTo>
                  <a:pt x="1628" y="155"/>
                </a:lnTo>
                <a:lnTo>
                  <a:pt x="1626" y="155"/>
                </a:lnTo>
                <a:lnTo>
                  <a:pt x="1622" y="153"/>
                </a:lnTo>
                <a:lnTo>
                  <a:pt x="1618" y="155"/>
                </a:lnTo>
                <a:lnTo>
                  <a:pt x="1616" y="155"/>
                </a:lnTo>
                <a:lnTo>
                  <a:pt x="1616" y="163"/>
                </a:lnTo>
                <a:lnTo>
                  <a:pt x="1607" y="163"/>
                </a:lnTo>
                <a:lnTo>
                  <a:pt x="1607" y="155"/>
                </a:lnTo>
                <a:lnTo>
                  <a:pt x="1605" y="155"/>
                </a:lnTo>
                <a:lnTo>
                  <a:pt x="1601" y="153"/>
                </a:lnTo>
                <a:lnTo>
                  <a:pt x="1597" y="155"/>
                </a:lnTo>
                <a:lnTo>
                  <a:pt x="1595" y="155"/>
                </a:lnTo>
                <a:lnTo>
                  <a:pt x="1595" y="163"/>
                </a:lnTo>
                <a:lnTo>
                  <a:pt x="1586" y="163"/>
                </a:lnTo>
                <a:lnTo>
                  <a:pt x="1586" y="155"/>
                </a:lnTo>
                <a:lnTo>
                  <a:pt x="1584" y="155"/>
                </a:lnTo>
                <a:lnTo>
                  <a:pt x="1580" y="153"/>
                </a:lnTo>
                <a:lnTo>
                  <a:pt x="1576" y="155"/>
                </a:lnTo>
                <a:lnTo>
                  <a:pt x="1574" y="155"/>
                </a:lnTo>
                <a:lnTo>
                  <a:pt x="1574" y="163"/>
                </a:lnTo>
                <a:lnTo>
                  <a:pt x="1568" y="163"/>
                </a:lnTo>
                <a:lnTo>
                  <a:pt x="1568" y="347"/>
                </a:lnTo>
                <a:lnTo>
                  <a:pt x="1568" y="347"/>
                </a:lnTo>
                <a:close/>
                <a:moveTo>
                  <a:pt x="1750" y="180"/>
                </a:moveTo>
                <a:lnTo>
                  <a:pt x="1750" y="129"/>
                </a:lnTo>
                <a:lnTo>
                  <a:pt x="1704" y="129"/>
                </a:lnTo>
                <a:lnTo>
                  <a:pt x="1704" y="180"/>
                </a:lnTo>
                <a:lnTo>
                  <a:pt x="1683" y="180"/>
                </a:lnTo>
                <a:lnTo>
                  <a:pt x="1683" y="347"/>
                </a:lnTo>
                <a:lnTo>
                  <a:pt x="1756" y="347"/>
                </a:lnTo>
                <a:lnTo>
                  <a:pt x="1756" y="180"/>
                </a:lnTo>
                <a:lnTo>
                  <a:pt x="1750" y="180"/>
                </a:lnTo>
                <a:lnTo>
                  <a:pt x="1750" y="180"/>
                </a:lnTo>
                <a:close/>
                <a:moveTo>
                  <a:pt x="1894" y="308"/>
                </a:moveTo>
                <a:lnTo>
                  <a:pt x="1894" y="278"/>
                </a:lnTo>
                <a:lnTo>
                  <a:pt x="1873" y="278"/>
                </a:lnTo>
                <a:lnTo>
                  <a:pt x="1873" y="308"/>
                </a:lnTo>
                <a:lnTo>
                  <a:pt x="1869" y="308"/>
                </a:lnTo>
                <a:lnTo>
                  <a:pt x="1869" y="285"/>
                </a:lnTo>
                <a:lnTo>
                  <a:pt x="1848" y="285"/>
                </a:lnTo>
                <a:lnTo>
                  <a:pt x="1848" y="308"/>
                </a:lnTo>
                <a:lnTo>
                  <a:pt x="1840" y="308"/>
                </a:lnTo>
                <a:lnTo>
                  <a:pt x="1840" y="335"/>
                </a:lnTo>
                <a:lnTo>
                  <a:pt x="1911" y="335"/>
                </a:lnTo>
                <a:lnTo>
                  <a:pt x="1911" y="308"/>
                </a:lnTo>
                <a:lnTo>
                  <a:pt x="1894" y="308"/>
                </a:lnTo>
                <a:lnTo>
                  <a:pt x="1894" y="308"/>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36" name="iṧ1íďê"/>
          <p:cNvSpPr/>
          <p:nvPr userDrawn="1"/>
        </p:nvSpPr>
        <p:spPr bwMode="auto">
          <a:xfrm>
            <a:off x="573573" y="5018211"/>
            <a:ext cx="408571" cy="1547862"/>
          </a:xfrm>
          <a:custGeom>
            <a:avLst/>
            <a:gdLst>
              <a:gd name="T0" fmla="*/ 42 w 105"/>
              <a:gd name="T1" fmla="*/ 17 h 394"/>
              <a:gd name="T2" fmla="*/ 92 w 105"/>
              <a:gd name="T3" fmla="*/ 0 h 394"/>
              <a:gd name="T4" fmla="*/ 102 w 105"/>
              <a:gd name="T5" fmla="*/ 0 h 394"/>
              <a:gd name="T6" fmla="*/ 102 w 105"/>
              <a:gd name="T7" fmla="*/ 29 h 394"/>
              <a:gd name="T8" fmla="*/ 105 w 105"/>
              <a:gd name="T9" fmla="*/ 29 h 394"/>
              <a:gd name="T10" fmla="*/ 105 w 105"/>
              <a:gd name="T11" fmla="*/ 122 h 394"/>
              <a:gd name="T12" fmla="*/ 105 w 105"/>
              <a:gd name="T13" fmla="*/ 155 h 394"/>
              <a:gd name="T14" fmla="*/ 105 w 105"/>
              <a:gd name="T15" fmla="*/ 205 h 394"/>
              <a:gd name="T16" fmla="*/ 105 w 105"/>
              <a:gd name="T17" fmla="*/ 218 h 394"/>
              <a:gd name="T18" fmla="*/ 105 w 105"/>
              <a:gd name="T19" fmla="*/ 298 h 394"/>
              <a:gd name="T20" fmla="*/ 105 w 105"/>
              <a:gd name="T21" fmla="*/ 331 h 394"/>
              <a:gd name="T22" fmla="*/ 105 w 105"/>
              <a:gd name="T23" fmla="*/ 394 h 394"/>
              <a:gd name="T24" fmla="*/ 0 w 105"/>
              <a:gd name="T25" fmla="*/ 394 h 394"/>
              <a:gd name="T26" fmla="*/ 0 w 105"/>
              <a:gd name="T27" fmla="*/ 218 h 394"/>
              <a:gd name="T28" fmla="*/ 10 w 105"/>
              <a:gd name="T29" fmla="*/ 218 h 394"/>
              <a:gd name="T30" fmla="*/ 10 w 105"/>
              <a:gd name="T31" fmla="*/ 155 h 394"/>
              <a:gd name="T32" fmla="*/ 21 w 105"/>
              <a:gd name="T33" fmla="*/ 155 h 394"/>
              <a:gd name="T34" fmla="*/ 21 w 105"/>
              <a:gd name="T35" fmla="*/ 122 h 394"/>
              <a:gd name="T36" fmla="*/ 39 w 105"/>
              <a:gd name="T37" fmla="*/ 122 h 394"/>
              <a:gd name="T38" fmla="*/ 39 w 105"/>
              <a:gd name="T39" fmla="*/ 29 h 394"/>
              <a:gd name="T40" fmla="*/ 42 w 105"/>
              <a:gd name="T41" fmla="*/ 29 h 394"/>
              <a:gd name="T42" fmla="*/ 42 w 105"/>
              <a:gd name="T43" fmla="*/ 17 h 394"/>
              <a:gd name="T44" fmla="*/ 42 w 105"/>
              <a:gd name="T45" fmla="*/ 1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394">
                <a:moveTo>
                  <a:pt x="42" y="17"/>
                </a:moveTo>
                <a:lnTo>
                  <a:pt x="92" y="0"/>
                </a:lnTo>
                <a:lnTo>
                  <a:pt x="102" y="0"/>
                </a:lnTo>
                <a:lnTo>
                  <a:pt x="102" y="29"/>
                </a:lnTo>
                <a:lnTo>
                  <a:pt x="105" y="29"/>
                </a:lnTo>
                <a:lnTo>
                  <a:pt x="105" y="122"/>
                </a:lnTo>
                <a:lnTo>
                  <a:pt x="105" y="155"/>
                </a:lnTo>
                <a:lnTo>
                  <a:pt x="105" y="205"/>
                </a:lnTo>
                <a:lnTo>
                  <a:pt x="105" y="218"/>
                </a:lnTo>
                <a:lnTo>
                  <a:pt x="105" y="298"/>
                </a:lnTo>
                <a:lnTo>
                  <a:pt x="105" y="331"/>
                </a:lnTo>
                <a:lnTo>
                  <a:pt x="105" y="394"/>
                </a:lnTo>
                <a:lnTo>
                  <a:pt x="0" y="394"/>
                </a:lnTo>
                <a:lnTo>
                  <a:pt x="0" y="218"/>
                </a:lnTo>
                <a:lnTo>
                  <a:pt x="10" y="218"/>
                </a:lnTo>
                <a:lnTo>
                  <a:pt x="10" y="155"/>
                </a:lnTo>
                <a:lnTo>
                  <a:pt x="21" y="155"/>
                </a:lnTo>
                <a:lnTo>
                  <a:pt x="21" y="122"/>
                </a:lnTo>
                <a:lnTo>
                  <a:pt x="39" y="122"/>
                </a:lnTo>
                <a:lnTo>
                  <a:pt x="39" y="29"/>
                </a:lnTo>
                <a:lnTo>
                  <a:pt x="42" y="29"/>
                </a:lnTo>
                <a:lnTo>
                  <a:pt x="42" y="17"/>
                </a:lnTo>
                <a:lnTo>
                  <a:pt x="42" y="17"/>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37" name="iṣ1iḓê"/>
          <p:cNvSpPr/>
          <p:nvPr userDrawn="1"/>
        </p:nvSpPr>
        <p:spPr bwMode="auto">
          <a:xfrm>
            <a:off x="1210001" y="5497499"/>
            <a:ext cx="1469285" cy="1068573"/>
          </a:xfrm>
          <a:custGeom>
            <a:avLst/>
            <a:gdLst>
              <a:gd name="T0" fmla="*/ 109 w 375"/>
              <a:gd name="T1" fmla="*/ 163 h 272"/>
              <a:gd name="T2" fmla="*/ 138 w 375"/>
              <a:gd name="T3" fmla="*/ 151 h 272"/>
              <a:gd name="T4" fmla="*/ 145 w 375"/>
              <a:gd name="T5" fmla="*/ 140 h 272"/>
              <a:gd name="T6" fmla="*/ 147 w 375"/>
              <a:gd name="T7" fmla="*/ 140 h 272"/>
              <a:gd name="T8" fmla="*/ 155 w 375"/>
              <a:gd name="T9" fmla="*/ 151 h 272"/>
              <a:gd name="T10" fmla="*/ 183 w 375"/>
              <a:gd name="T11" fmla="*/ 163 h 272"/>
              <a:gd name="T12" fmla="*/ 183 w 375"/>
              <a:gd name="T13" fmla="*/ 169 h 272"/>
              <a:gd name="T14" fmla="*/ 178 w 375"/>
              <a:gd name="T15" fmla="*/ 169 h 272"/>
              <a:gd name="T16" fmla="*/ 178 w 375"/>
              <a:gd name="T17" fmla="*/ 190 h 272"/>
              <a:gd name="T18" fmla="*/ 358 w 375"/>
              <a:gd name="T19" fmla="*/ 190 h 272"/>
              <a:gd name="T20" fmla="*/ 358 w 375"/>
              <a:gd name="T21" fmla="*/ 199 h 272"/>
              <a:gd name="T22" fmla="*/ 375 w 375"/>
              <a:gd name="T23" fmla="*/ 199 h 272"/>
              <a:gd name="T24" fmla="*/ 375 w 375"/>
              <a:gd name="T25" fmla="*/ 272 h 272"/>
              <a:gd name="T26" fmla="*/ 0 w 375"/>
              <a:gd name="T27" fmla="*/ 272 h 272"/>
              <a:gd name="T28" fmla="*/ 0 w 375"/>
              <a:gd name="T29" fmla="*/ 199 h 272"/>
              <a:gd name="T30" fmla="*/ 17 w 375"/>
              <a:gd name="T31" fmla="*/ 199 h 272"/>
              <a:gd name="T32" fmla="*/ 17 w 375"/>
              <a:gd name="T33" fmla="*/ 190 h 272"/>
              <a:gd name="T34" fmla="*/ 27 w 375"/>
              <a:gd name="T35" fmla="*/ 190 h 272"/>
              <a:gd name="T36" fmla="*/ 27 w 375"/>
              <a:gd name="T37" fmla="*/ 71 h 272"/>
              <a:gd name="T38" fmla="*/ 30 w 375"/>
              <a:gd name="T39" fmla="*/ 71 h 272"/>
              <a:gd name="T40" fmla="*/ 30 w 375"/>
              <a:gd name="T41" fmla="*/ 50 h 272"/>
              <a:gd name="T42" fmla="*/ 34 w 375"/>
              <a:gd name="T43" fmla="*/ 50 h 272"/>
              <a:gd name="T44" fmla="*/ 34 w 375"/>
              <a:gd name="T45" fmla="*/ 27 h 272"/>
              <a:gd name="T46" fmla="*/ 38 w 375"/>
              <a:gd name="T47" fmla="*/ 27 h 272"/>
              <a:gd name="T48" fmla="*/ 38 w 375"/>
              <a:gd name="T49" fmla="*/ 18 h 272"/>
              <a:gd name="T50" fmla="*/ 42 w 375"/>
              <a:gd name="T51" fmla="*/ 18 h 272"/>
              <a:gd name="T52" fmla="*/ 51 w 375"/>
              <a:gd name="T53" fmla="*/ 0 h 272"/>
              <a:gd name="T54" fmla="*/ 55 w 375"/>
              <a:gd name="T55" fmla="*/ 0 h 272"/>
              <a:gd name="T56" fmla="*/ 65 w 375"/>
              <a:gd name="T57" fmla="*/ 18 h 272"/>
              <a:gd name="T58" fmla="*/ 69 w 375"/>
              <a:gd name="T59" fmla="*/ 18 h 272"/>
              <a:gd name="T60" fmla="*/ 69 w 375"/>
              <a:gd name="T61" fmla="*/ 27 h 272"/>
              <a:gd name="T62" fmla="*/ 73 w 375"/>
              <a:gd name="T63" fmla="*/ 27 h 272"/>
              <a:gd name="T64" fmla="*/ 73 w 375"/>
              <a:gd name="T65" fmla="*/ 50 h 272"/>
              <a:gd name="T66" fmla="*/ 76 w 375"/>
              <a:gd name="T67" fmla="*/ 50 h 272"/>
              <a:gd name="T68" fmla="*/ 76 w 375"/>
              <a:gd name="T69" fmla="*/ 71 h 272"/>
              <a:gd name="T70" fmla="*/ 80 w 375"/>
              <a:gd name="T71" fmla="*/ 71 h 272"/>
              <a:gd name="T72" fmla="*/ 80 w 375"/>
              <a:gd name="T73" fmla="*/ 190 h 272"/>
              <a:gd name="T74" fmla="*/ 115 w 375"/>
              <a:gd name="T75" fmla="*/ 190 h 272"/>
              <a:gd name="T76" fmla="*/ 115 w 375"/>
              <a:gd name="T77" fmla="*/ 169 h 272"/>
              <a:gd name="T78" fmla="*/ 109 w 375"/>
              <a:gd name="T79" fmla="*/ 169 h 272"/>
              <a:gd name="T80" fmla="*/ 109 w 375"/>
              <a:gd name="T81" fmla="*/ 163 h 272"/>
              <a:gd name="T82" fmla="*/ 109 w 375"/>
              <a:gd name="T83" fmla="*/ 163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5" h="272">
                <a:moveTo>
                  <a:pt x="109" y="163"/>
                </a:moveTo>
                <a:lnTo>
                  <a:pt x="138" y="151"/>
                </a:lnTo>
                <a:lnTo>
                  <a:pt x="145" y="140"/>
                </a:lnTo>
                <a:lnTo>
                  <a:pt x="147" y="140"/>
                </a:lnTo>
                <a:lnTo>
                  <a:pt x="155" y="151"/>
                </a:lnTo>
                <a:lnTo>
                  <a:pt x="183" y="163"/>
                </a:lnTo>
                <a:lnTo>
                  <a:pt x="183" y="169"/>
                </a:lnTo>
                <a:lnTo>
                  <a:pt x="178" y="169"/>
                </a:lnTo>
                <a:lnTo>
                  <a:pt x="178" y="190"/>
                </a:lnTo>
                <a:lnTo>
                  <a:pt x="358" y="190"/>
                </a:lnTo>
                <a:lnTo>
                  <a:pt x="358" y="199"/>
                </a:lnTo>
                <a:lnTo>
                  <a:pt x="375" y="199"/>
                </a:lnTo>
                <a:lnTo>
                  <a:pt x="375" y="272"/>
                </a:lnTo>
                <a:lnTo>
                  <a:pt x="0" y="272"/>
                </a:lnTo>
                <a:lnTo>
                  <a:pt x="0" y="199"/>
                </a:lnTo>
                <a:lnTo>
                  <a:pt x="17" y="199"/>
                </a:lnTo>
                <a:lnTo>
                  <a:pt x="17" y="190"/>
                </a:lnTo>
                <a:lnTo>
                  <a:pt x="27" y="190"/>
                </a:lnTo>
                <a:lnTo>
                  <a:pt x="27" y="71"/>
                </a:lnTo>
                <a:lnTo>
                  <a:pt x="30" y="71"/>
                </a:lnTo>
                <a:lnTo>
                  <a:pt x="30" y="50"/>
                </a:lnTo>
                <a:lnTo>
                  <a:pt x="34" y="50"/>
                </a:lnTo>
                <a:lnTo>
                  <a:pt x="34" y="27"/>
                </a:lnTo>
                <a:lnTo>
                  <a:pt x="38" y="27"/>
                </a:lnTo>
                <a:lnTo>
                  <a:pt x="38" y="18"/>
                </a:lnTo>
                <a:lnTo>
                  <a:pt x="42" y="18"/>
                </a:lnTo>
                <a:lnTo>
                  <a:pt x="51" y="0"/>
                </a:lnTo>
                <a:lnTo>
                  <a:pt x="55" y="0"/>
                </a:lnTo>
                <a:lnTo>
                  <a:pt x="65" y="18"/>
                </a:lnTo>
                <a:lnTo>
                  <a:pt x="69" y="18"/>
                </a:lnTo>
                <a:lnTo>
                  <a:pt x="69" y="27"/>
                </a:lnTo>
                <a:lnTo>
                  <a:pt x="73" y="27"/>
                </a:lnTo>
                <a:lnTo>
                  <a:pt x="73" y="50"/>
                </a:lnTo>
                <a:lnTo>
                  <a:pt x="76" y="50"/>
                </a:lnTo>
                <a:lnTo>
                  <a:pt x="76" y="71"/>
                </a:lnTo>
                <a:lnTo>
                  <a:pt x="80" y="71"/>
                </a:lnTo>
                <a:lnTo>
                  <a:pt x="80" y="190"/>
                </a:lnTo>
                <a:lnTo>
                  <a:pt x="115" y="190"/>
                </a:lnTo>
                <a:lnTo>
                  <a:pt x="115" y="169"/>
                </a:lnTo>
                <a:lnTo>
                  <a:pt x="109" y="169"/>
                </a:lnTo>
                <a:lnTo>
                  <a:pt x="109" y="163"/>
                </a:lnTo>
                <a:lnTo>
                  <a:pt x="109" y="163"/>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38" name="iśḻïḍê"/>
          <p:cNvSpPr/>
          <p:nvPr userDrawn="1"/>
        </p:nvSpPr>
        <p:spPr bwMode="auto">
          <a:xfrm>
            <a:off x="2718573" y="6298928"/>
            <a:ext cx="141428" cy="267143"/>
          </a:xfrm>
          <a:custGeom>
            <a:avLst/>
            <a:gdLst>
              <a:gd name="T0" fmla="*/ 0 w 37"/>
              <a:gd name="T1" fmla="*/ 0 h 67"/>
              <a:gd name="T2" fmla="*/ 37 w 37"/>
              <a:gd name="T3" fmla="*/ 0 h 67"/>
              <a:gd name="T4" fmla="*/ 37 w 37"/>
              <a:gd name="T5" fmla="*/ 67 h 67"/>
              <a:gd name="T6" fmla="*/ 0 w 37"/>
              <a:gd name="T7" fmla="*/ 67 h 67"/>
              <a:gd name="T8" fmla="*/ 0 w 37"/>
              <a:gd name="T9" fmla="*/ 0 h 67"/>
              <a:gd name="T10" fmla="*/ 0 w 37"/>
              <a:gd name="T11" fmla="*/ 0 h 67"/>
            </a:gdLst>
            <a:ahLst/>
            <a:cxnLst>
              <a:cxn ang="0">
                <a:pos x="T0" y="T1"/>
              </a:cxn>
              <a:cxn ang="0">
                <a:pos x="T2" y="T3"/>
              </a:cxn>
              <a:cxn ang="0">
                <a:pos x="T4" y="T5"/>
              </a:cxn>
              <a:cxn ang="0">
                <a:pos x="T6" y="T7"/>
              </a:cxn>
              <a:cxn ang="0">
                <a:pos x="T8" y="T9"/>
              </a:cxn>
              <a:cxn ang="0">
                <a:pos x="T10" y="T11"/>
              </a:cxn>
            </a:cxnLst>
            <a:rect l="0" t="0" r="r" b="b"/>
            <a:pathLst>
              <a:path w="37" h="67">
                <a:moveTo>
                  <a:pt x="0" y="0"/>
                </a:moveTo>
                <a:lnTo>
                  <a:pt x="37" y="0"/>
                </a:lnTo>
                <a:lnTo>
                  <a:pt x="37" y="67"/>
                </a:lnTo>
                <a:lnTo>
                  <a:pt x="0" y="67"/>
                </a:lnTo>
                <a:lnTo>
                  <a:pt x="0" y="0"/>
                </a:lnTo>
                <a:lnTo>
                  <a:pt x="0" y="0"/>
                </a:lnTo>
                <a:close/>
              </a:path>
            </a:pathLst>
          </a:custGeom>
          <a:solidFill>
            <a:schemeClr val="bg1">
              <a:lumMod val="75000"/>
              <a:alpha val="19000"/>
            </a:schemeClr>
          </a:solidFill>
          <a:ln>
            <a:noFill/>
          </a:ln>
        </p:spPr>
        <p:txBody>
          <a:bodyPr vert="horz" wrap="square" lIns="91440" tIns="45720" rIns="91440" bIns="45720" numCol="1" anchor="t" anchorCtr="0" compatLnSpc="1">
            <a:normAutofit fontScale="77500" lnSpcReduction="20000"/>
          </a:bodyPr>
          <a:lstStyle/>
          <a:p>
            <a:endParaRPr lang="en-US"/>
          </a:p>
        </p:txBody>
      </p:sp>
      <p:sp>
        <p:nvSpPr>
          <p:cNvPr id="39" name="íşļiḓè"/>
          <p:cNvSpPr/>
          <p:nvPr userDrawn="1"/>
        </p:nvSpPr>
        <p:spPr bwMode="auto">
          <a:xfrm>
            <a:off x="2820720" y="6369641"/>
            <a:ext cx="424286" cy="196430"/>
          </a:xfrm>
          <a:custGeom>
            <a:avLst/>
            <a:gdLst>
              <a:gd name="T0" fmla="*/ 63 w 109"/>
              <a:gd name="T1" fmla="*/ 0 h 50"/>
              <a:gd name="T2" fmla="*/ 109 w 109"/>
              <a:gd name="T3" fmla="*/ 0 h 50"/>
              <a:gd name="T4" fmla="*/ 109 w 109"/>
              <a:gd name="T5" fmla="*/ 25 h 50"/>
              <a:gd name="T6" fmla="*/ 109 w 109"/>
              <a:gd name="T7" fmla="*/ 50 h 50"/>
              <a:gd name="T8" fmla="*/ 63 w 109"/>
              <a:gd name="T9" fmla="*/ 50 h 50"/>
              <a:gd name="T10" fmla="*/ 0 w 109"/>
              <a:gd name="T11" fmla="*/ 50 h 50"/>
              <a:gd name="T12" fmla="*/ 0 w 109"/>
              <a:gd name="T13" fmla="*/ 25 h 50"/>
              <a:gd name="T14" fmla="*/ 63 w 109"/>
              <a:gd name="T15" fmla="*/ 25 h 50"/>
              <a:gd name="T16" fmla="*/ 63 w 109"/>
              <a:gd name="T17" fmla="*/ 0 h 50"/>
              <a:gd name="T18" fmla="*/ 63 w 109"/>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50">
                <a:moveTo>
                  <a:pt x="63" y="0"/>
                </a:moveTo>
                <a:lnTo>
                  <a:pt x="109" y="0"/>
                </a:lnTo>
                <a:lnTo>
                  <a:pt x="109" y="25"/>
                </a:lnTo>
                <a:lnTo>
                  <a:pt x="109" y="50"/>
                </a:lnTo>
                <a:lnTo>
                  <a:pt x="63" y="50"/>
                </a:lnTo>
                <a:lnTo>
                  <a:pt x="0" y="50"/>
                </a:lnTo>
                <a:lnTo>
                  <a:pt x="0" y="25"/>
                </a:lnTo>
                <a:lnTo>
                  <a:pt x="63" y="25"/>
                </a:lnTo>
                <a:lnTo>
                  <a:pt x="63" y="0"/>
                </a:lnTo>
                <a:lnTo>
                  <a:pt x="63" y="0"/>
                </a:lnTo>
                <a:close/>
              </a:path>
            </a:pathLst>
          </a:custGeom>
          <a:solidFill>
            <a:schemeClr val="bg1">
              <a:lumMod val="75000"/>
              <a:alpha val="19000"/>
            </a:schemeClr>
          </a:solidFill>
          <a:ln>
            <a:noFill/>
          </a:ln>
        </p:spPr>
        <p:txBody>
          <a:bodyPr vert="horz" wrap="square" lIns="91440" tIns="45720" rIns="91440" bIns="45720" numCol="1" anchor="t" anchorCtr="0" compatLnSpc="1">
            <a:normAutofit fontScale="40000" lnSpcReduction="20000"/>
          </a:bodyPr>
          <a:lstStyle/>
          <a:p>
            <a:endParaRPr lang="en-US"/>
          </a:p>
        </p:txBody>
      </p:sp>
      <p:sp>
        <p:nvSpPr>
          <p:cNvPr id="40" name="ïś1ïḋé"/>
          <p:cNvSpPr/>
          <p:nvPr userDrawn="1"/>
        </p:nvSpPr>
        <p:spPr bwMode="auto">
          <a:xfrm>
            <a:off x="3127145" y="5858928"/>
            <a:ext cx="369283" cy="707143"/>
          </a:xfrm>
          <a:custGeom>
            <a:avLst/>
            <a:gdLst>
              <a:gd name="T0" fmla="*/ 30 w 93"/>
              <a:gd name="T1" fmla="*/ 27 h 180"/>
              <a:gd name="T2" fmla="*/ 44 w 93"/>
              <a:gd name="T3" fmla="*/ 0 h 180"/>
              <a:gd name="T4" fmla="*/ 49 w 93"/>
              <a:gd name="T5" fmla="*/ 0 h 180"/>
              <a:gd name="T6" fmla="*/ 63 w 93"/>
              <a:gd name="T7" fmla="*/ 27 h 180"/>
              <a:gd name="T8" fmla="*/ 68 w 93"/>
              <a:gd name="T9" fmla="*/ 27 h 180"/>
              <a:gd name="T10" fmla="*/ 68 w 93"/>
              <a:gd name="T11" fmla="*/ 59 h 180"/>
              <a:gd name="T12" fmla="*/ 93 w 93"/>
              <a:gd name="T13" fmla="*/ 59 h 180"/>
              <a:gd name="T14" fmla="*/ 93 w 93"/>
              <a:gd name="T15" fmla="*/ 180 h 180"/>
              <a:gd name="T16" fmla="*/ 0 w 93"/>
              <a:gd name="T17" fmla="*/ 180 h 180"/>
              <a:gd name="T18" fmla="*/ 0 w 93"/>
              <a:gd name="T19" fmla="*/ 59 h 180"/>
              <a:gd name="T20" fmla="*/ 24 w 93"/>
              <a:gd name="T21" fmla="*/ 59 h 180"/>
              <a:gd name="T22" fmla="*/ 24 w 93"/>
              <a:gd name="T23" fmla="*/ 27 h 180"/>
              <a:gd name="T24" fmla="*/ 30 w 93"/>
              <a:gd name="T25" fmla="*/ 27 h 180"/>
              <a:gd name="T26" fmla="*/ 30 w 93"/>
              <a:gd name="T27" fmla="*/ 2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 h="180">
                <a:moveTo>
                  <a:pt x="30" y="27"/>
                </a:moveTo>
                <a:lnTo>
                  <a:pt x="44" y="0"/>
                </a:lnTo>
                <a:lnTo>
                  <a:pt x="49" y="0"/>
                </a:lnTo>
                <a:lnTo>
                  <a:pt x="63" y="27"/>
                </a:lnTo>
                <a:lnTo>
                  <a:pt x="68" y="27"/>
                </a:lnTo>
                <a:lnTo>
                  <a:pt x="68" y="59"/>
                </a:lnTo>
                <a:lnTo>
                  <a:pt x="93" y="59"/>
                </a:lnTo>
                <a:lnTo>
                  <a:pt x="93" y="180"/>
                </a:lnTo>
                <a:lnTo>
                  <a:pt x="0" y="180"/>
                </a:lnTo>
                <a:lnTo>
                  <a:pt x="0" y="59"/>
                </a:lnTo>
                <a:lnTo>
                  <a:pt x="24" y="59"/>
                </a:lnTo>
                <a:lnTo>
                  <a:pt x="24" y="27"/>
                </a:lnTo>
                <a:lnTo>
                  <a:pt x="30" y="27"/>
                </a:lnTo>
                <a:lnTo>
                  <a:pt x="30" y="27"/>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41" name="íSľïďê"/>
          <p:cNvSpPr/>
          <p:nvPr userDrawn="1"/>
        </p:nvSpPr>
        <p:spPr bwMode="auto">
          <a:xfrm>
            <a:off x="3543576" y="6338213"/>
            <a:ext cx="157142" cy="227860"/>
          </a:xfrm>
          <a:custGeom>
            <a:avLst/>
            <a:gdLst>
              <a:gd name="T0" fmla="*/ 0 w 40"/>
              <a:gd name="T1" fmla="*/ 0 h 58"/>
              <a:gd name="T2" fmla="*/ 40 w 40"/>
              <a:gd name="T3" fmla="*/ 0 h 58"/>
              <a:gd name="T4" fmla="*/ 40 w 40"/>
              <a:gd name="T5" fmla="*/ 58 h 58"/>
              <a:gd name="T6" fmla="*/ 0 w 40"/>
              <a:gd name="T7" fmla="*/ 58 h 58"/>
              <a:gd name="T8" fmla="*/ 0 w 40"/>
              <a:gd name="T9" fmla="*/ 0 h 58"/>
              <a:gd name="T10" fmla="*/ 0 w 40"/>
              <a:gd name="T11" fmla="*/ 0 h 58"/>
            </a:gdLst>
            <a:ahLst/>
            <a:cxnLst>
              <a:cxn ang="0">
                <a:pos x="T0" y="T1"/>
              </a:cxn>
              <a:cxn ang="0">
                <a:pos x="T2" y="T3"/>
              </a:cxn>
              <a:cxn ang="0">
                <a:pos x="T4" y="T5"/>
              </a:cxn>
              <a:cxn ang="0">
                <a:pos x="T6" y="T7"/>
              </a:cxn>
              <a:cxn ang="0">
                <a:pos x="T8" y="T9"/>
              </a:cxn>
              <a:cxn ang="0">
                <a:pos x="T10" y="T11"/>
              </a:cxn>
            </a:cxnLst>
            <a:rect l="0" t="0" r="r" b="b"/>
            <a:pathLst>
              <a:path w="40" h="58">
                <a:moveTo>
                  <a:pt x="0" y="0"/>
                </a:moveTo>
                <a:lnTo>
                  <a:pt x="40" y="0"/>
                </a:lnTo>
                <a:lnTo>
                  <a:pt x="40" y="58"/>
                </a:lnTo>
                <a:lnTo>
                  <a:pt x="0" y="58"/>
                </a:lnTo>
                <a:lnTo>
                  <a:pt x="0" y="0"/>
                </a:lnTo>
                <a:lnTo>
                  <a:pt x="0" y="0"/>
                </a:lnTo>
                <a:close/>
              </a:path>
            </a:pathLst>
          </a:custGeom>
          <a:solidFill>
            <a:schemeClr val="bg1">
              <a:lumMod val="75000"/>
              <a:alpha val="19000"/>
            </a:schemeClr>
          </a:solidFill>
          <a:ln>
            <a:noFill/>
          </a:ln>
        </p:spPr>
        <p:txBody>
          <a:bodyPr vert="horz" wrap="square" lIns="91440" tIns="45720" rIns="91440" bIns="45720" numCol="1" anchor="t" anchorCtr="0" compatLnSpc="1">
            <a:normAutofit fontScale="62500" lnSpcReduction="20000"/>
          </a:bodyPr>
          <a:lstStyle/>
          <a:p>
            <a:endParaRPr lang="en-US"/>
          </a:p>
        </p:txBody>
      </p:sp>
      <p:sp>
        <p:nvSpPr>
          <p:cNvPr id="42" name="îṩļïdê"/>
          <p:cNvSpPr/>
          <p:nvPr userDrawn="1"/>
        </p:nvSpPr>
        <p:spPr bwMode="auto">
          <a:xfrm>
            <a:off x="3724289" y="6259641"/>
            <a:ext cx="149283" cy="306432"/>
          </a:xfrm>
          <a:custGeom>
            <a:avLst/>
            <a:gdLst>
              <a:gd name="T0" fmla="*/ 0 w 38"/>
              <a:gd name="T1" fmla="*/ 0 h 79"/>
              <a:gd name="T2" fmla="*/ 38 w 38"/>
              <a:gd name="T3" fmla="*/ 0 h 79"/>
              <a:gd name="T4" fmla="*/ 38 w 38"/>
              <a:gd name="T5" fmla="*/ 79 h 79"/>
              <a:gd name="T6" fmla="*/ 0 w 38"/>
              <a:gd name="T7" fmla="*/ 79 h 79"/>
              <a:gd name="T8" fmla="*/ 0 w 38"/>
              <a:gd name="T9" fmla="*/ 0 h 79"/>
              <a:gd name="T10" fmla="*/ 0 w 38"/>
              <a:gd name="T11" fmla="*/ 0 h 79"/>
            </a:gdLst>
            <a:ahLst/>
            <a:cxnLst>
              <a:cxn ang="0">
                <a:pos x="T0" y="T1"/>
              </a:cxn>
              <a:cxn ang="0">
                <a:pos x="T2" y="T3"/>
              </a:cxn>
              <a:cxn ang="0">
                <a:pos x="T4" y="T5"/>
              </a:cxn>
              <a:cxn ang="0">
                <a:pos x="T6" y="T7"/>
              </a:cxn>
              <a:cxn ang="0">
                <a:pos x="T8" y="T9"/>
              </a:cxn>
              <a:cxn ang="0">
                <a:pos x="T10" y="T11"/>
              </a:cxn>
            </a:cxnLst>
            <a:rect l="0" t="0" r="r" b="b"/>
            <a:pathLst>
              <a:path w="38" h="79">
                <a:moveTo>
                  <a:pt x="0" y="0"/>
                </a:moveTo>
                <a:lnTo>
                  <a:pt x="38" y="0"/>
                </a:lnTo>
                <a:lnTo>
                  <a:pt x="38" y="79"/>
                </a:lnTo>
                <a:lnTo>
                  <a:pt x="0" y="79"/>
                </a:lnTo>
                <a:lnTo>
                  <a:pt x="0" y="0"/>
                </a:lnTo>
                <a:lnTo>
                  <a:pt x="0" y="0"/>
                </a:lnTo>
                <a:close/>
              </a:path>
            </a:pathLst>
          </a:custGeom>
          <a:solidFill>
            <a:schemeClr val="bg1">
              <a:lumMod val="75000"/>
              <a:alpha val="19000"/>
            </a:schemeClr>
          </a:solidFill>
          <a:ln>
            <a:noFill/>
          </a:ln>
        </p:spPr>
        <p:txBody>
          <a:bodyPr vert="horz" wrap="square" lIns="91440" tIns="45720" rIns="91440" bIns="45720" numCol="1" anchor="t" anchorCtr="0" compatLnSpc="1">
            <a:normAutofit fontScale="92500" lnSpcReduction="20000"/>
          </a:bodyPr>
          <a:lstStyle/>
          <a:p>
            <a:endParaRPr lang="en-US"/>
          </a:p>
        </p:txBody>
      </p:sp>
      <p:sp>
        <p:nvSpPr>
          <p:cNvPr id="43" name="ïṡlídè"/>
          <p:cNvSpPr/>
          <p:nvPr userDrawn="1"/>
        </p:nvSpPr>
        <p:spPr bwMode="auto">
          <a:xfrm>
            <a:off x="4557147" y="5976783"/>
            <a:ext cx="196428" cy="589289"/>
          </a:xfrm>
          <a:custGeom>
            <a:avLst/>
            <a:gdLst>
              <a:gd name="T0" fmla="*/ 9 w 50"/>
              <a:gd name="T1" fmla="*/ 23 h 149"/>
              <a:gd name="T2" fmla="*/ 13 w 50"/>
              <a:gd name="T3" fmla="*/ 23 h 149"/>
              <a:gd name="T4" fmla="*/ 23 w 50"/>
              <a:gd name="T5" fmla="*/ 0 h 149"/>
              <a:gd name="T6" fmla="*/ 29 w 50"/>
              <a:gd name="T7" fmla="*/ 0 h 149"/>
              <a:gd name="T8" fmla="*/ 36 w 50"/>
              <a:gd name="T9" fmla="*/ 23 h 149"/>
              <a:gd name="T10" fmla="*/ 42 w 50"/>
              <a:gd name="T11" fmla="*/ 23 h 149"/>
              <a:gd name="T12" fmla="*/ 42 w 50"/>
              <a:gd name="T13" fmla="*/ 36 h 149"/>
              <a:gd name="T14" fmla="*/ 44 w 50"/>
              <a:gd name="T15" fmla="*/ 42 h 149"/>
              <a:gd name="T16" fmla="*/ 50 w 50"/>
              <a:gd name="T17" fmla="*/ 42 h 149"/>
              <a:gd name="T18" fmla="*/ 50 w 50"/>
              <a:gd name="T19" fmla="*/ 149 h 149"/>
              <a:gd name="T20" fmla="*/ 0 w 50"/>
              <a:gd name="T21" fmla="*/ 149 h 149"/>
              <a:gd name="T22" fmla="*/ 0 w 50"/>
              <a:gd name="T23" fmla="*/ 42 h 149"/>
              <a:gd name="T24" fmla="*/ 8 w 50"/>
              <a:gd name="T25" fmla="*/ 42 h 149"/>
              <a:gd name="T26" fmla="*/ 9 w 50"/>
              <a:gd name="T27" fmla="*/ 36 h 149"/>
              <a:gd name="T28" fmla="*/ 9 w 50"/>
              <a:gd name="T29" fmla="*/ 23 h 149"/>
              <a:gd name="T30" fmla="*/ 9 w 50"/>
              <a:gd name="T31" fmla="*/ 2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149">
                <a:moveTo>
                  <a:pt x="9" y="23"/>
                </a:moveTo>
                <a:lnTo>
                  <a:pt x="13" y="23"/>
                </a:lnTo>
                <a:lnTo>
                  <a:pt x="23" y="0"/>
                </a:lnTo>
                <a:lnTo>
                  <a:pt x="29" y="0"/>
                </a:lnTo>
                <a:lnTo>
                  <a:pt x="36" y="23"/>
                </a:lnTo>
                <a:lnTo>
                  <a:pt x="42" y="23"/>
                </a:lnTo>
                <a:lnTo>
                  <a:pt x="42" y="36"/>
                </a:lnTo>
                <a:lnTo>
                  <a:pt x="44" y="42"/>
                </a:lnTo>
                <a:lnTo>
                  <a:pt x="50" y="42"/>
                </a:lnTo>
                <a:lnTo>
                  <a:pt x="50" y="149"/>
                </a:lnTo>
                <a:lnTo>
                  <a:pt x="0" y="149"/>
                </a:lnTo>
                <a:lnTo>
                  <a:pt x="0" y="42"/>
                </a:lnTo>
                <a:lnTo>
                  <a:pt x="8" y="42"/>
                </a:lnTo>
                <a:lnTo>
                  <a:pt x="9" y="36"/>
                </a:lnTo>
                <a:lnTo>
                  <a:pt x="9" y="23"/>
                </a:lnTo>
                <a:lnTo>
                  <a:pt x="9" y="23"/>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44" name="iṣḷîḑé"/>
          <p:cNvSpPr/>
          <p:nvPr userDrawn="1"/>
        </p:nvSpPr>
        <p:spPr bwMode="auto">
          <a:xfrm>
            <a:off x="4855717" y="6448213"/>
            <a:ext cx="110000" cy="117859"/>
          </a:xfrm>
          <a:custGeom>
            <a:avLst/>
            <a:gdLst>
              <a:gd name="T0" fmla="*/ 0 w 28"/>
              <a:gd name="T1" fmla="*/ 0 h 31"/>
              <a:gd name="T2" fmla="*/ 28 w 28"/>
              <a:gd name="T3" fmla="*/ 0 h 31"/>
              <a:gd name="T4" fmla="*/ 28 w 28"/>
              <a:gd name="T5" fmla="*/ 31 h 31"/>
              <a:gd name="T6" fmla="*/ 0 w 28"/>
              <a:gd name="T7" fmla="*/ 31 h 31"/>
              <a:gd name="T8" fmla="*/ 0 w 28"/>
              <a:gd name="T9" fmla="*/ 0 h 31"/>
              <a:gd name="T10" fmla="*/ 0 w 28"/>
              <a:gd name="T11" fmla="*/ 0 h 31"/>
            </a:gdLst>
            <a:ahLst/>
            <a:cxnLst>
              <a:cxn ang="0">
                <a:pos x="T0" y="T1"/>
              </a:cxn>
              <a:cxn ang="0">
                <a:pos x="T2" y="T3"/>
              </a:cxn>
              <a:cxn ang="0">
                <a:pos x="T4" y="T5"/>
              </a:cxn>
              <a:cxn ang="0">
                <a:pos x="T6" y="T7"/>
              </a:cxn>
              <a:cxn ang="0">
                <a:pos x="T8" y="T9"/>
              </a:cxn>
              <a:cxn ang="0">
                <a:pos x="T10" y="T11"/>
              </a:cxn>
            </a:cxnLst>
            <a:rect l="0" t="0" r="r" b="b"/>
            <a:pathLst>
              <a:path w="28" h="31">
                <a:moveTo>
                  <a:pt x="0" y="0"/>
                </a:moveTo>
                <a:lnTo>
                  <a:pt x="28" y="0"/>
                </a:lnTo>
                <a:lnTo>
                  <a:pt x="28" y="31"/>
                </a:lnTo>
                <a:lnTo>
                  <a:pt x="0" y="31"/>
                </a:lnTo>
                <a:lnTo>
                  <a:pt x="0" y="0"/>
                </a:lnTo>
                <a:lnTo>
                  <a:pt x="0" y="0"/>
                </a:lnTo>
                <a:close/>
              </a:path>
            </a:pathLst>
          </a:custGeom>
          <a:solidFill>
            <a:schemeClr val="bg1">
              <a:lumMod val="75000"/>
              <a:alpha val="19000"/>
            </a:schemeClr>
          </a:solidFill>
          <a:ln>
            <a:noFill/>
          </a:ln>
        </p:spPr>
        <p:txBody>
          <a:bodyPr vert="horz" wrap="square" lIns="91440" tIns="45720" rIns="91440" bIns="45720" numCol="1" anchor="t" anchorCtr="0" compatLnSpc="1">
            <a:normAutofit fontScale="25000" lnSpcReduction="20000"/>
          </a:bodyPr>
          <a:lstStyle/>
          <a:p>
            <a:endParaRPr lang="en-US"/>
          </a:p>
        </p:txBody>
      </p:sp>
      <p:sp>
        <p:nvSpPr>
          <p:cNvPr id="45" name="ïṧḻîḑé"/>
          <p:cNvSpPr/>
          <p:nvPr userDrawn="1"/>
        </p:nvSpPr>
        <p:spPr bwMode="auto">
          <a:xfrm>
            <a:off x="4895005" y="5191803"/>
            <a:ext cx="1037144" cy="1374268"/>
          </a:xfrm>
          <a:custGeom>
            <a:avLst/>
            <a:gdLst>
              <a:gd name="T0" fmla="*/ 124 w 266"/>
              <a:gd name="T1" fmla="*/ 0 h 476"/>
              <a:gd name="T2" fmla="*/ 203 w 266"/>
              <a:gd name="T3" fmla="*/ 0 h 476"/>
              <a:gd name="T4" fmla="*/ 203 w 266"/>
              <a:gd name="T5" fmla="*/ 5 h 476"/>
              <a:gd name="T6" fmla="*/ 209 w 266"/>
              <a:gd name="T7" fmla="*/ 5 h 476"/>
              <a:gd name="T8" fmla="*/ 209 w 266"/>
              <a:gd name="T9" fmla="*/ 9 h 476"/>
              <a:gd name="T10" fmla="*/ 214 w 266"/>
              <a:gd name="T11" fmla="*/ 9 h 476"/>
              <a:gd name="T12" fmla="*/ 214 w 266"/>
              <a:gd name="T13" fmla="*/ 17 h 476"/>
              <a:gd name="T14" fmla="*/ 222 w 266"/>
              <a:gd name="T15" fmla="*/ 17 h 476"/>
              <a:gd name="T16" fmla="*/ 222 w 266"/>
              <a:gd name="T17" fmla="*/ 430 h 476"/>
              <a:gd name="T18" fmla="*/ 230 w 266"/>
              <a:gd name="T19" fmla="*/ 430 h 476"/>
              <a:gd name="T20" fmla="*/ 230 w 266"/>
              <a:gd name="T21" fmla="*/ 453 h 476"/>
              <a:gd name="T22" fmla="*/ 230 w 266"/>
              <a:gd name="T23" fmla="*/ 462 h 476"/>
              <a:gd name="T24" fmla="*/ 266 w 266"/>
              <a:gd name="T25" fmla="*/ 462 h 476"/>
              <a:gd name="T26" fmla="*/ 266 w 266"/>
              <a:gd name="T27" fmla="*/ 476 h 476"/>
              <a:gd name="T28" fmla="*/ 230 w 266"/>
              <a:gd name="T29" fmla="*/ 476 h 476"/>
              <a:gd name="T30" fmla="*/ 222 w 266"/>
              <a:gd name="T31" fmla="*/ 476 h 476"/>
              <a:gd name="T32" fmla="*/ 199 w 266"/>
              <a:gd name="T33" fmla="*/ 476 h 476"/>
              <a:gd name="T34" fmla="*/ 124 w 266"/>
              <a:gd name="T35" fmla="*/ 476 h 476"/>
              <a:gd name="T36" fmla="*/ 48 w 266"/>
              <a:gd name="T37" fmla="*/ 476 h 476"/>
              <a:gd name="T38" fmla="*/ 0 w 266"/>
              <a:gd name="T39" fmla="*/ 476 h 476"/>
              <a:gd name="T40" fmla="*/ 0 w 266"/>
              <a:gd name="T41" fmla="*/ 453 h 476"/>
              <a:gd name="T42" fmla="*/ 0 w 266"/>
              <a:gd name="T43" fmla="*/ 411 h 476"/>
              <a:gd name="T44" fmla="*/ 10 w 266"/>
              <a:gd name="T45" fmla="*/ 411 h 476"/>
              <a:gd name="T46" fmla="*/ 10 w 266"/>
              <a:gd name="T47" fmla="*/ 166 h 476"/>
              <a:gd name="T48" fmla="*/ 17 w 266"/>
              <a:gd name="T49" fmla="*/ 166 h 476"/>
              <a:gd name="T50" fmla="*/ 17 w 266"/>
              <a:gd name="T51" fmla="*/ 155 h 476"/>
              <a:gd name="T52" fmla="*/ 23 w 266"/>
              <a:gd name="T53" fmla="*/ 155 h 476"/>
              <a:gd name="T54" fmla="*/ 23 w 266"/>
              <a:gd name="T55" fmla="*/ 143 h 476"/>
              <a:gd name="T56" fmla="*/ 25 w 266"/>
              <a:gd name="T57" fmla="*/ 143 h 476"/>
              <a:gd name="T58" fmla="*/ 44 w 266"/>
              <a:gd name="T59" fmla="*/ 111 h 476"/>
              <a:gd name="T60" fmla="*/ 46 w 266"/>
              <a:gd name="T61" fmla="*/ 111 h 476"/>
              <a:gd name="T62" fmla="*/ 48 w 266"/>
              <a:gd name="T63" fmla="*/ 111 h 476"/>
              <a:gd name="T64" fmla="*/ 48 w 266"/>
              <a:gd name="T65" fmla="*/ 76 h 476"/>
              <a:gd name="T66" fmla="*/ 50 w 266"/>
              <a:gd name="T67" fmla="*/ 76 h 476"/>
              <a:gd name="T68" fmla="*/ 50 w 266"/>
              <a:gd name="T69" fmla="*/ 113 h 476"/>
              <a:gd name="T70" fmla="*/ 69 w 266"/>
              <a:gd name="T71" fmla="*/ 143 h 476"/>
              <a:gd name="T72" fmla="*/ 71 w 266"/>
              <a:gd name="T73" fmla="*/ 143 h 476"/>
              <a:gd name="T74" fmla="*/ 71 w 266"/>
              <a:gd name="T75" fmla="*/ 155 h 476"/>
              <a:gd name="T76" fmla="*/ 75 w 266"/>
              <a:gd name="T77" fmla="*/ 155 h 476"/>
              <a:gd name="T78" fmla="*/ 75 w 266"/>
              <a:gd name="T79" fmla="*/ 166 h 476"/>
              <a:gd name="T80" fmla="*/ 82 w 266"/>
              <a:gd name="T81" fmla="*/ 166 h 476"/>
              <a:gd name="T82" fmla="*/ 82 w 266"/>
              <a:gd name="T83" fmla="*/ 453 h 476"/>
              <a:gd name="T84" fmla="*/ 124 w 266"/>
              <a:gd name="T85" fmla="*/ 453 h 476"/>
              <a:gd name="T86" fmla="*/ 124 w 266"/>
              <a:gd name="T87" fmla="*/ 23 h 476"/>
              <a:gd name="T88" fmla="*/ 124 w 266"/>
              <a:gd name="T89" fmla="*/ 17 h 476"/>
              <a:gd name="T90" fmla="*/ 124 w 266"/>
              <a:gd name="T91" fmla="*/ 17 h 476"/>
              <a:gd name="T92" fmla="*/ 124 w 266"/>
              <a:gd name="T93" fmla="*/ 11 h 476"/>
              <a:gd name="T94" fmla="*/ 124 w 266"/>
              <a:gd name="T95" fmla="*/ 9 h 476"/>
              <a:gd name="T96" fmla="*/ 124 w 266"/>
              <a:gd name="T97" fmla="*/ 5 h 476"/>
              <a:gd name="T98" fmla="*/ 124 w 266"/>
              <a:gd name="T99" fmla="*/ 0 h 476"/>
              <a:gd name="T100" fmla="*/ 124 w 266"/>
              <a:gd name="T101" fmla="*/ 0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6" h="476">
                <a:moveTo>
                  <a:pt x="124" y="0"/>
                </a:moveTo>
                <a:lnTo>
                  <a:pt x="203" y="0"/>
                </a:lnTo>
                <a:lnTo>
                  <a:pt x="203" y="5"/>
                </a:lnTo>
                <a:lnTo>
                  <a:pt x="209" y="5"/>
                </a:lnTo>
                <a:lnTo>
                  <a:pt x="209" y="9"/>
                </a:lnTo>
                <a:lnTo>
                  <a:pt x="214" y="9"/>
                </a:lnTo>
                <a:lnTo>
                  <a:pt x="214" y="17"/>
                </a:lnTo>
                <a:lnTo>
                  <a:pt x="222" y="17"/>
                </a:lnTo>
                <a:lnTo>
                  <a:pt x="222" y="430"/>
                </a:lnTo>
                <a:lnTo>
                  <a:pt x="230" y="430"/>
                </a:lnTo>
                <a:lnTo>
                  <a:pt x="230" y="453"/>
                </a:lnTo>
                <a:lnTo>
                  <a:pt x="230" y="462"/>
                </a:lnTo>
                <a:lnTo>
                  <a:pt x="266" y="462"/>
                </a:lnTo>
                <a:lnTo>
                  <a:pt x="266" y="476"/>
                </a:lnTo>
                <a:lnTo>
                  <a:pt x="230" y="476"/>
                </a:lnTo>
                <a:lnTo>
                  <a:pt x="222" y="476"/>
                </a:lnTo>
                <a:lnTo>
                  <a:pt x="199" y="476"/>
                </a:lnTo>
                <a:lnTo>
                  <a:pt x="124" y="476"/>
                </a:lnTo>
                <a:lnTo>
                  <a:pt x="48" y="476"/>
                </a:lnTo>
                <a:lnTo>
                  <a:pt x="0" y="476"/>
                </a:lnTo>
                <a:lnTo>
                  <a:pt x="0" y="453"/>
                </a:lnTo>
                <a:lnTo>
                  <a:pt x="0" y="411"/>
                </a:lnTo>
                <a:lnTo>
                  <a:pt x="10" y="411"/>
                </a:lnTo>
                <a:lnTo>
                  <a:pt x="10" y="166"/>
                </a:lnTo>
                <a:lnTo>
                  <a:pt x="17" y="166"/>
                </a:lnTo>
                <a:lnTo>
                  <a:pt x="17" y="155"/>
                </a:lnTo>
                <a:lnTo>
                  <a:pt x="23" y="155"/>
                </a:lnTo>
                <a:lnTo>
                  <a:pt x="23" y="143"/>
                </a:lnTo>
                <a:lnTo>
                  <a:pt x="25" y="143"/>
                </a:lnTo>
                <a:lnTo>
                  <a:pt x="44" y="111"/>
                </a:lnTo>
                <a:lnTo>
                  <a:pt x="46" y="111"/>
                </a:lnTo>
                <a:lnTo>
                  <a:pt x="48" y="111"/>
                </a:lnTo>
                <a:lnTo>
                  <a:pt x="48" y="76"/>
                </a:lnTo>
                <a:lnTo>
                  <a:pt x="50" y="76"/>
                </a:lnTo>
                <a:lnTo>
                  <a:pt x="50" y="113"/>
                </a:lnTo>
                <a:lnTo>
                  <a:pt x="69" y="143"/>
                </a:lnTo>
                <a:lnTo>
                  <a:pt x="71" y="143"/>
                </a:lnTo>
                <a:lnTo>
                  <a:pt x="71" y="155"/>
                </a:lnTo>
                <a:lnTo>
                  <a:pt x="75" y="155"/>
                </a:lnTo>
                <a:lnTo>
                  <a:pt x="75" y="166"/>
                </a:lnTo>
                <a:lnTo>
                  <a:pt x="82" y="166"/>
                </a:lnTo>
                <a:lnTo>
                  <a:pt x="82" y="453"/>
                </a:lnTo>
                <a:lnTo>
                  <a:pt x="124" y="453"/>
                </a:lnTo>
                <a:lnTo>
                  <a:pt x="124" y="23"/>
                </a:lnTo>
                <a:lnTo>
                  <a:pt x="124" y="17"/>
                </a:lnTo>
                <a:lnTo>
                  <a:pt x="124" y="17"/>
                </a:lnTo>
                <a:lnTo>
                  <a:pt x="124" y="11"/>
                </a:lnTo>
                <a:lnTo>
                  <a:pt x="124" y="9"/>
                </a:lnTo>
                <a:lnTo>
                  <a:pt x="124" y="5"/>
                </a:lnTo>
                <a:lnTo>
                  <a:pt x="124" y="0"/>
                </a:lnTo>
                <a:lnTo>
                  <a:pt x="124" y="0"/>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46" name="î$ľíḓé"/>
          <p:cNvSpPr/>
          <p:nvPr userDrawn="1"/>
        </p:nvSpPr>
        <p:spPr bwMode="auto">
          <a:xfrm>
            <a:off x="5837864" y="5992497"/>
            <a:ext cx="408571" cy="573575"/>
          </a:xfrm>
          <a:custGeom>
            <a:avLst/>
            <a:gdLst>
              <a:gd name="T0" fmla="*/ 48 w 103"/>
              <a:gd name="T1" fmla="*/ 112 h 145"/>
              <a:gd name="T2" fmla="*/ 103 w 103"/>
              <a:gd name="T3" fmla="*/ 112 h 145"/>
              <a:gd name="T4" fmla="*/ 103 w 103"/>
              <a:gd name="T5" fmla="*/ 145 h 145"/>
              <a:gd name="T6" fmla="*/ 48 w 103"/>
              <a:gd name="T7" fmla="*/ 145 h 145"/>
              <a:gd name="T8" fmla="*/ 23 w 103"/>
              <a:gd name="T9" fmla="*/ 145 h 145"/>
              <a:gd name="T10" fmla="*/ 0 w 103"/>
              <a:gd name="T11" fmla="*/ 145 h 145"/>
              <a:gd name="T12" fmla="*/ 0 w 103"/>
              <a:gd name="T13" fmla="*/ 11 h 145"/>
              <a:gd name="T14" fmla="*/ 6 w 103"/>
              <a:gd name="T15" fmla="*/ 11 h 145"/>
              <a:gd name="T16" fmla="*/ 6 w 103"/>
              <a:gd name="T17" fmla="*/ 0 h 145"/>
              <a:gd name="T18" fmla="*/ 34 w 103"/>
              <a:gd name="T19" fmla="*/ 0 h 145"/>
              <a:gd name="T20" fmla="*/ 34 w 103"/>
              <a:gd name="T21" fmla="*/ 11 h 145"/>
              <a:gd name="T22" fmla="*/ 48 w 103"/>
              <a:gd name="T23" fmla="*/ 11 h 145"/>
              <a:gd name="T24" fmla="*/ 48 w 103"/>
              <a:gd name="T25" fmla="*/ 112 h 145"/>
              <a:gd name="T26" fmla="*/ 48 w 103"/>
              <a:gd name="T27" fmla="*/ 11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145">
                <a:moveTo>
                  <a:pt x="48" y="112"/>
                </a:moveTo>
                <a:lnTo>
                  <a:pt x="103" y="112"/>
                </a:lnTo>
                <a:lnTo>
                  <a:pt x="103" y="145"/>
                </a:lnTo>
                <a:lnTo>
                  <a:pt x="48" y="145"/>
                </a:lnTo>
                <a:lnTo>
                  <a:pt x="23" y="145"/>
                </a:lnTo>
                <a:lnTo>
                  <a:pt x="0" y="145"/>
                </a:lnTo>
                <a:lnTo>
                  <a:pt x="0" y="11"/>
                </a:lnTo>
                <a:lnTo>
                  <a:pt x="6" y="11"/>
                </a:lnTo>
                <a:lnTo>
                  <a:pt x="6" y="0"/>
                </a:lnTo>
                <a:lnTo>
                  <a:pt x="34" y="0"/>
                </a:lnTo>
                <a:lnTo>
                  <a:pt x="34" y="11"/>
                </a:lnTo>
                <a:lnTo>
                  <a:pt x="48" y="11"/>
                </a:lnTo>
                <a:lnTo>
                  <a:pt x="48" y="112"/>
                </a:lnTo>
                <a:lnTo>
                  <a:pt x="48" y="112"/>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47" name="í$ľiḍê"/>
          <p:cNvSpPr/>
          <p:nvPr userDrawn="1"/>
        </p:nvSpPr>
        <p:spPr bwMode="auto">
          <a:xfrm>
            <a:off x="6537147" y="6008211"/>
            <a:ext cx="487144" cy="557862"/>
          </a:xfrm>
          <a:custGeom>
            <a:avLst/>
            <a:gdLst>
              <a:gd name="T0" fmla="*/ 0 w 124"/>
              <a:gd name="T1" fmla="*/ 0 h 142"/>
              <a:gd name="T2" fmla="*/ 124 w 124"/>
              <a:gd name="T3" fmla="*/ 0 h 142"/>
              <a:gd name="T4" fmla="*/ 124 w 124"/>
              <a:gd name="T5" fmla="*/ 142 h 142"/>
              <a:gd name="T6" fmla="*/ 0 w 124"/>
              <a:gd name="T7" fmla="*/ 142 h 142"/>
              <a:gd name="T8" fmla="*/ 0 w 124"/>
              <a:gd name="T9" fmla="*/ 0 h 142"/>
              <a:gd name="T10" fmla="*/ 0 w 124"/>
              <a:gd name="T11" fmla="*/ 0 h 142"/>
            </a:gdLst>
            <a:ahLst/>
            <a:cxnLst>
              <a:cxn ang="0">
                <a:pos x="T0" y="T1"/>
              </a:cxn>
              <a:cxn ang="0">
                <a:pos x="T2" y="T3"/>
              </a:cxn>
              <a:cxn ang="0">
                <a:pos x="T4" y="T5"/>
              </a:cxn>
              <a:cxn ang="0">
                <a:pos x="T6" y="T7"/>
              </a:cxn>
              <a:cxn ang="0">
                <a:pos x="T8" y="T9"/>
              </a:cxn>
              <a:cxn ang="0">
                <a:pos x="T10" y="T11"/>
              </a:cxn>
            </a:cxnLst>
            <a:rect l="0" t="0" r="r" b="b"/>
            <a:pathLst>
              <a:path w="124" h="142">
                <a:moveTo>
                  <a:pt x="0" y="0"/>
                </a:moveTo>
                <a:lnTo>
                  <a:pt x="124" y="0"/>
                </a:lnTo>
                <a:lnTo>
                  <a:pt x="124" y="142"/>
                </a:lnTo>
                <a:lnTo>
                  <a:pt x="0" y="142"/>
                </a:lnTo>
                <a:lnTo>
                  <a:pt x="0" y="0"/>
                </a:lnTo>
                <a:lnTo>
                  <a:pt x="0" y="0"/>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48" name="iṡḻîḍè"/>
          <p:cNvSpPr/>
          <p:nvPr userDrawn="1"/>
        </p:nvSpPr>
        <p:spPr bwMode="auto">
          <a:xfrm>
            <a:off x="7063579" y="5709641"/>
            <a:ext cx="1162859" cy="856433"/>
          </a:xfrm>
          <a:custGeom>
            <a:avLst/>
            <a:gdLst>
              <a:gd name="T0" fmla="*/ 84 w 296"/>
              <a:gd name="T1" fmla="*/ 193 h 218"/>
              <a:gd name="T2" fmla="*/ 94 w 296"/>
              <a:gd name="T3" fmla="*/ 193 h 218"/>
              <a:gd name="T4" fmla="*/ 94 w 296"/>
              <a:gd name="T5" fmla="*/ 199 h 218"/>
              <a:gd name="T6" fmla="*/ 113 w 296"/>
              <a:gd name="T7" fmla="*/ 199 h 218"/>
              <a:gd name="T8" fmla="*/ 113 w 296"/>
              <a:gd name="T9" fmla="*/ 206 h 218"/>
              <a:gd name="T10" fmla="*/ 160 w 296"/>
              <a:gd name="T11" fmla="*/ 206 h 218"/>
              <a:gd name="T12" fmla="*/ 160 w 296"/>
              <a:gd name="T13" fmla="*/ 9 h 218"/>
              <a:gd name="T14" fmla="*/ 178 w 296"/>
              <a:gd name="T15" fmla="*/ 9 h 218"/>
              <a:gd name="T16" fmla="*/ 178 w 296"/>
              <a:gd name="T17" fmla="*/ 0 h 218"/>
              <a:gd name="T18" fmla="*/ 218 w 296"/>
              <a:gd name="T19" fmla="*/ 0 h 218"/>
              <a:gd name="T20" fmla="*/ 218 w 296"/>
              <a:gd name="T21" fmla="*/ 9 h 218"/>
              <a:gd name="T22" fmla="*/ 231 w 296"/>
              <a:gd name="T23" fmla="*/ 9 h 218"/>
              <a:gd name="T24" fmla="*/ 231 w 296"/>
              <a:gd name="T25" fmla="*/ 206 h 218"/>
              <a:gd name="T26" fmla="*/ 245 w 296"/>
              <a:gd name="T27" fmla="*/ 206 h 218"/>
              <a:gd name="T28" fmla="*/ 245 w 296"/>
              <a:gd name="T29" fmla="*/ 214 h 218"/>
              <a:gd name="T30" fmla="*/ 296 w 296"/>
              <a:gd name="T31" fmla="*/ 214 h 218"/>
              <a:gd name="T32" fmla="*/ 296 w 296"/>
              <a:gd name="T33" fmla="*/ 218 h 218"/>
              <a:gd name="T34" fmla="*/ 245 w 296"/>
              <a:gd name="T35" fmla="*/ 218 h 218"/>
              <a:gd name="T36" fmla="*/ 231 w 296"/>
              <a:gd name="T37" fmla="*/ 218 h 218"/>
              <a:gd name="T38" fmla="*/ 160 w 296"/>
              <a:gd name="T39" fmla="*/ 218 h 218"/>
              <a:gd name="T40" fmla="*/ 130 w 296"/>
              <a:gd name="T41" fmla="*/ 218 h 218"/>
              <a:gd name="T42" fmla="*/ 84 w 296"/>
              <a:gd name="T43" fmla="*/ 218 h 218"/>
              <a:gd name="T44" fmla="*/ 80 w 296"/>
              <a:gd name="T45" fmla="*/ 218 h 218"/>
              <a:gd name="T46" fmla="*/ 50 w 296"/>
              <a:gd name="T47" fmla="*/ 218 h 218"/>
              <a:gd name="T48" fmla="*/ 0 w 296"/>
              <a:gd name="T49" fmla="*/ 218 h 218"/>
              <a:gd name="T50" fmla="*/ 0 w 296"/>
              <a:gd name="T51" fmla="*/ 4 h 218"/>
              <a:gd name="T52" fmla="*/ 50 w 296"/>
              <a:gd name="T53" fmla="*/ 4 h 218"/>
              <a:gd name="T54" fmla="*/ 50 w 296"/>
              <a:gd name="T55" fmla="*/ 25 h 218"/>
              <a:gd name="T56" fmla="*/ 84 w 296"/>
              <a:gd name="T57" fmla="*/ 25 h 218"/>
              <a:gd name="T58" fmla="*/ 84 w 296"/>
              <a:gd name="T59" fmla="*/ 193 h 218"/>
              <a:gd name="T60" fmla="*/ 84 w 296"/>
              <a:gd name="T61" fmla="*/ 19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6" h="218">
                <a:moveTo>
                  <a:pt x="84" y="193"/>
                </a:moveTo>
                <a:lnTo>
                  <a:pt x="94" y="193"/>
                </a:lnTo>
                <a:lnTo>
                  <a:pt x="94" y="199"/>
                </a:lnTo>
                <a:lnTo>
                  <a:pt x="113" y="199"/>
                </a:lnTo>
                <a:lnTo>
                  <a:pt x="113" y="206"/>
                </a:lnTo>
                <a:lnTo>
                  <a:pt x="160" y="206"/>
                </a:lnTo>
                <a:lnTo>
                  <a:pt x="160" y="9"/>
                </a:lnTo>
                <a:lnTo>
                  <a:pt x="178" y="9"/>
                </a:lnTo>
                <a:lnTo>
                  <a:pt x="178" y="0"/>
                </a:lnTo>
                <a:lnTo>
                  <a:pt x="218" y="0"/>
                </a:lnTo>
                <a:lnTo>
                  <a:pt x="218" y="9"/>
                </a:lnTo>
                <a:lnTo>
                  <a:pt x="231" y="9"/>
                </a:lnTo>
                <a:lnTo>
                  <a:pt x="231" y="206"/>
                </a:lnTo>
                <a:lnTo>
                  <a:pt x="245" y="206"/>
                </a:lnTo>
                <a:lnTo>
                  <a:pt x="245" y="214"/>
                </a:lnTo>
                <a:lnTo>
                  <a:pt x="296" y="214"/>
                </a:lnTo>
                <a:lnTo>
                  <a:pt x="296" y="218"/>
                </a:lnTo>
                <a:lnTo>
                  <a:pt x="245" y="218"/>
                </a:lnTo>
                <a:lnTo>
                  <a:pt x="231" y="218"/>
                </a:lnTo>
                <a:lnTo>
                  <a:pt x="160" y="218"/>
                </a:lnTo>
                <a:lnTo>
                  <a:pt x="130" y="218"/>
                </a:lnTo>
                <a:lnTo>
                  <a:pt x="84" y="218"/>
                </a:lnTo>
                <a:lnTo>
                  <a:pt x="80" y="218"/>
                </a:lnTo>
                <a:lnTo>
                  <a:pt x="50" y="218"/>
                </a:lnTo>
                <a:lnTo>
                  <a:pt x="0" y="218"/>
                </a:lnTo>
                <a:lnTo>
                  <a:pt x="0" y="4"/>
                </a:lnTo>
                <a:lnTo>
                  <a:pt x="50" y="4"/>
                </a:lnTo>
                <a:lnTo>
                  <a:pt x="50" y="25"/>
                </a:lnTo>
                <a:lnTo>
                  <a:pt x="84" y="25"/>
                </a:lnTo>
                <a:lnTo>
                  <a:pt x="84" y="193"/>
                </a:lnTo>
                <a:lnTo>
                  <a:pt x="84" y="193"/>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49" name="iṡlîḓé"/>
          <p:cNvSpPr/>
          <p:nvPr userDrawn="1"/>
        </p:nvSpPr>
        <p:spPr bwMode="auto">
          <a:xfrm>
            <a:off x="47143" y="6338213"/>
            <a:ext cx="502858" cy="227860"/>
          </a:xfrm>
          <a:custGeom>
            <a:avLst/>
            <a:gdLst>
              <a:gd name="T0" fmla="*/ 0 w 129"/>
              <a:gd name="T1" fmla="*/ 0 h 58"/>
              <a:gd name="T2" fmla="*/ 129 w 129"/>
              <a:gd name="T3" fmla="*/ 0 h 58"/>
              <a:gd name="T4" fmla="*/ 129 w 129"/>
              <a:gd name="T5" fmla="*/ 58 h 58"/>
              <a:gd name="T6" fmla="*/ 0 w 129"/>
              <a:gd name="T7" fmla="*/ 58 h 58"/>
              <a:gd name="T8" fmla="*/ 0 w 129"/>
              <a:gd name="T9" fmla="*/ 0 h 58"/>
              <a:gd name="T10" fmla="*/ 0 w 129"/>
              <a:gd name="T11" fmla="*/ 0 h 58"/>
            </a:gdLst>
            <a:ahLst/>
            <a:cxnLst>
              <a:cxn ang="0">
                <a:pos x="T0" y="T1"/>
              </a:cxn>
              <a:cxn ang="0">
                <a:pos x="T2" y="T3"/>
              </a:cxn>
              <a:cxn ang="0">
                <a:pos x="T4" y="T5"/>
              </a:cxn>
              <a:cxn ang="0">
                <a:pos x="T6" y="T7"/>
              </a:cxn>
              <a:cxn ang="0">
                <a:pos x="T8" y="T9"/>
              </a:cxn>
              <a:cxn ang="0">
                <a:pos x="T10" y="T11"/>
              </a:cxn>
            </a:cxnLst>
            <a:rect l="0" t="0" r="r" b="b"/>
            <a:pathLst>
              <a:path w="129" h="58">
                <a:moveTo>
                  <a:pt x="0" y="0"/>
                </a:moveTo>
                <a:lnTo>
                  <a:pt x="129" y="0"/>
                </a:lnTo>
                <a:lnTo>
                  <a:pt x="129" y="58"/>
                </a:lnTo>
                <a:lnTo>
                  <a:pt x="0" y="58"/>
                </a:lnTo>
                <a:lnTo>
                  <a:pt x="0" y="0"/>
                </a:lnTo>
                <a:lnTo>
                  <a:pt x="0" y="0"/>
                </a:lnTo>
                <a:close/>
              </a:path>
            </a:pathLst>
          </a:custGeom>
          <a:solidFill>
            <a:schemeClr val="bg1">
              <a:lumMod val="75000"/>
              <a:alpha val="19000"/>
            </a:schemeClr>
          </a:solidFill>
          <a:ln>
            <a:noFill/>
          </a:ln>
        </p:spPr>
        <p:txBody>
          <a:bodyPr vert="horz" wrap="square" lIns="91440" tIns="45720" rIns="91440" bIns="45720" numCol="1" anchor="t" anchorCtr="0" compatLnSpc="1">
            <a:normAutofit fontScale="62500" lnSpcReduction="20000"/>
          </a:bodyPr>
          <a:lstStyle/>
          <a:p>
            <a:endParaRPr lang="en-US"/>
          </a:p>
        </p:txBody>
      </p:sp>
      <p:sp>
        <p:nvSpPr>
          <p:cNvPr id="50" name="îṣľïde"/>
          <p:cNvSpPr/>
          <p:nvPr userDrawn="1"/>
        </p:nvSpPr>
        <p:spPr bwMode="auto">
          <a:xfrm>
            <a:off x="3724289" y="5012800"/>
            <a:ext cx="793569" cy="1553271"/>
          </a:xfrm>
          <a:custGeom>
            <a:avLst/>
            <a:gdLst>
              <a:gd name="T0" fmla="*/ 145 w 200"/>
              <a:gd name="T1" fmla="*/ 446 h 538"/>
              <a:gd name="T2" fmla="*/ 195 w 200"/>
              <a:gd name="T3" fmla="*/ 446 h 538"/>
              <a:gd name="T4" fmla="*/ 195 w 200"/>
              <a:gd name="T5" fmla="*/ 456 h 538"/>
              <a:gd name="T6" fmla="*/ 200 w 200"/>
              <a:gd name="T7" fmla="*/ 456 h 538"/>
              <a:gd name="T8" fmla="*/ 200 w 200"/>
              <a:gd name="T9" fmla="*/ 538 h 538"/>
              <a:gd name="T10" fmla="*/ 145 w 200"/>
              <a:gd name="T11" fmla="*/ 538 h 538"/>
              <a:gd name="T12" fmla="*/ 95 w 200"/>
              <a:gd name="T13" fmla="*/ 538 h 538"/>
              <a:gd name="T14" fmla="*/ 46 w 200"/>
              <a:gd name="T15" fmla="*/ 538 h 538"/>
              <a:gd name="T16" fmla="*/ 34 w 200"/>
              <a:gd name="T17" fmla="*/ 538 h 538"/>
              <a:gd name="T18" fmla="*/ 0 w 200"/>
              <a:gd name="T19" fmla="*/ 538 h 538"/>
              <a:gd name="T20" fmla="*/ 0 w 200"/>
              <a:gd name="T21" fmla="*/ 482 h 538"/>
              <a:gd name="T22" fmla="*/ 34 w 200"/>
              <a:gd name="T23" fmla="*/ 482 h 538"/>
              <a:gd name="T24" fmla="*/ 34 w 200"/>
              <a:gd name="T25" fmla="*/ 287 h 538"/>
              <a:gd name="T26" fmla="*/ 55 w 200"/>
              <a:gd name="T27" fmla="*/ 287 h 538"/>
              <a:gd name="T28" fmla="*/ 55 w 200"/>
              <a:gd name="T29" fmla="*/ 152 h 538"/>
              <a:gd name="T30" fmla="*/ 55 w 200"/>
              <a:gd name="T31" fmla="*/ 146 h 538"/>
              <a:gd name="T32" fmla="*/ 67 w 200"/>
              <a:gd name="T33" fmla="*/ 146 h 538"/>
              <a:gd name="T34" fmla="*/ 67 w 200"/>
              <a:gd name="T35" fmla="*/ 64 h 538"/>
              <a:gd name="T36" fmla="*/ 72 w 200"/>
              <a:gd name="T37" fmla="*/ 64 h 538"/>
              <a:gd name="T38" fmla="*/ 74 w 200"/>
              <a:gd name="T39" fmla="*/ 31 h 538"/>
              <a:gd name="T40" fmla="*/ 76 w 200"/>
              <a:gd name="T41" fmla="*/ 64 h 538"/>
              <a:gd name="T42" fmla="*/ 84 w 200"/>
              <a:gd name="T43" fmla="*/ 64 h 538"/>
              <a:gd name="T44" fmla="*/ 86 w 200"/>
              <a:gd name="T45" fmla="*/ 0 h 538"/>
              <a:gd name="T46" fmla="*/ 88 w 200"/>
              <a:gd name="T47" fmla="*/ 64 h 538"/>
              <a:gd name="T48" fmla="*/ 99 w 200"/>
              <a:gd name="T49" fmla="*/ 64 h 538"/>
              <a:gd name="T50" fmla="*/ 99 w 200"/>
              <a:gd name="T51" fmla="*/ 64 h 538"/>
              <a:gd name="T52" fmla="*/ 95 w 200"/>
              <a:gd name="T53" fmla="*/ 64 h 538"/>
              <a:gd name="T54" fmla="*/ 97 w 200"/>
              <a:gd name="T55" fmla="*/ 23 h 538"/>
              <a:gd name="T56" fmla="*/ 99 w 200"/>
              <a:gd name="T57" fmla="*/ 60 h 538"/>
              <a:gd name="T58" fmla="*/ 109 w 200"/>
              <a:gd name="T59" fmla="*/ 60 h 538"/>
              <a:gd name="T60" fmla="*/ 109 w 200"/>
              <a:gd name="T61" fmla="*/ 52 h 538"/>
              <a:gd name="T62" fmla="*/ 111 w 200"/>
              <a:gd name="T63" fmla="*/ 64 h 538"/>
              <a:gd name="T64" fmla="*/ 109 w 200"/>
              <a:gd name="T65" fmla="*/ 64 h 538"/>
              <a:gd name="T66" fmla="*/ 109 w 200"/>
              <a:gd name="T67" fmla="*/ 64 h 538"/>
              <a:gd name="T68" fmla="*/ 111 w 200"/>
              <a:gd name="T69" fmla="*/ 64 h 538"/>
              <a:gd name="T70" fmla="*/ 111 w 200"/>
              <a:gd name="T71" fmla="*/ 146 h 538"/>
              <a:gd name="T72" fmla="*/ 120 w 200"/>
              <a:gd name="T73" fmla="*/ 146 h 538"/>
              <a:gd name="T74" fmla="*/ 120 w 200"/>
              <a:gd name="T75" fmla="*/ 152 h 538"/>
              <a:gd name="T76" fmla="*/ 128 w 200"/>
              <a:gd name="T77" fmla="*/ 152 h 538"/>
              <a:gd name="T78" fmla="*/ 128 w 200"/>
              <a:gd name="T79" fmla="*/ 287 h 538"/>
              <a:gd name="T80" fmla="*/ 145 w 200"/>
              <a:gd name="T81" fmla="*/ 287 h 538"/>
              <a:gd name="T82" fmla="*/ 145 w 200"/>
              <a:gd name="T83" fmla="*/ 446 h 538"/>
              <a:gd name="T84" fmla="*/ 145 w 200"/>
              <a:gd name="T85" fmla="*/ 446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0" h="538">
                <a:moveTo>
                  <a:pt x="145" y="446"/>
                </a:moveTo>
                <a:lnTo>
                  <a:pt x="195" y="446"/>
                </a:lnTo>
                <a:lnTo>
                  <a:pt x="195" y="456"/>
                </a:lnTo>
                <a:lnTo>
                  <a:pt x="200" y="456"/>
                </a:lnTo>
                <a:lnTo>
                  <a:pt x="200" y="538"/>
                </a:lnTo>
                <a:lnTo>
                  <a:pt x="145" y="538"/>
                </a:lnTo>
                <a:lnTo>
                  <a:pt x="95" y="538"/>
                </a:lnTo>
                <a:lnTo>
                  <a:pt x="46" y="538"/>
                </a:lnTo>
                <a:lnTo>
                  <a:pt x="34" y="538"/>
                </a:lnTo>
                <a:lnTo>
                  <a:pt x="0" y="538"/>
                </a:lnTo>
                <a:lnTo>
                  <a:pt x="0" y="482"/>
                </a:lnTo>
                <a:lnTo>
                  <a:pt x="34" y="482"/>
                </a:lnTo>
                <a:lnTo>
                  <a:pt x="34" y="287"/>
                </a:lnTo>
                <a:lnTo>
                  <a:pt x="55" y="287"/>
                </a:lnTo>
                <a:lnTo>
                  <a:pt x="55" y="152"/>
                </a:lnTo>
                <a:lnTo>
                  <a:pt x="55" y="146"/>
                </a:lnTo>
                <a:lnTo>
                  <a:pt x="67" y="146"/>
                </a:lnTo>
                <a:lnTo>
                  <a:pt x="67" y="64"/>
                </a:lnTo>
                <a:lnTo>
                  <a:pt x="72" y="64"/>
                </a:lnTo>
                <a:lnTo>
                  <a:pt x="74" y="31"/>
                </a:lnTo>
                <a:lnTo>
                  <a:pt x="76" y="64"/>
                </a:lnTo>
                <a:lnTo>
                  <a:pt x="84" y="64"/>
                </a:lnTo>
                <a:lnTo>
                  <a:pt x="86" y="0"/>
                </a:lnTo>
                <a:lnTo>
                  <a:pt x="88" y="64"/>
                </a:lnTo>
                <a:lnTo>
                  <a:pt x="99" y="64"/>
                </a:lnTo>
                <a:lnTo>
                  <a:pt x="99" y="64"/>
                </a:lnTo>
                <a:lnTo>
                  <a:pt x="95" y="64"/>
                </a:lnTo>
                <a:lnTo>
                  <a:pt x="97" y="23"/>
                </a:lnTo>
                <a:lnTo>
                  <a:pt x="99" y="60"/>
                </a:lnTo>
                <a:lnTo>
                  <a:pt x="109" y="60"/>
                </a:lnTo>
                <a:lnTo>
                  <a:pt x="109" y="52"/>
                </a:lnTo>
                <a:lnTo>
                  <a:pt x="111" y="64"/>
                </a:lnTo>
                <a:lnTo>
                  <a:pt x="109" y="64"/>
                </a:lnTo>
                <a:lnTo>
                  <a:pt x="109" y="64"/>
                </a:lnTo>
                <a:lnTo>
                  <a:pt x="111" y="64"/>
                </a:lnTo>
                <a:lnTo>
                  <a:pt x="111" y="146"/>
                </a:lnTo>
                <a:lnTo>
                  <a:pt x="120" y="146"/>
                </a:lnTo>
                <a:lnTo>
                  <a:pt x="120" y="152"/>
                </a:lnTo>
                <a:lnTo>
                  <a:pt x="128" y="152"/>
                </a:lnTo>
                <a:lnTo>
                  <a:pt x="128" y="287"/>
                </a:lnTo>
                <a:lnTo>
                  <a:pt x="145" y="287"/>
                </a:lnTo>
                <a:lnTo>
                  <a:pt x="145" y="446"/>
                </a:lnTo>
                <a:lnTo>
                  <a:pt x="145" y="446"/>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51" name="ïṧḻïḍê"/>
          <p:cNvSpPr/>
          <p:nvPr userDrawn="1"/>
        </p:nvSpPr>
        <p:spPr bwMode="auto">
          <a:xfrm>
            <a:off x="6270004" y="6503215"/>
            <a:ext cx="840713" cy="62858"/>
          </a:xfrm>
          <a:custGeom>
            <a:avLst/>
            <a:gdLst>
              <a:gd name="T0" fmla="*/ 0 w 212"/>
              <a:gd name="T1" fmla="*/ 0 h 15"/>
              <a:gd name="T2" fmla="*/ 212 w 212"/>
              <a:gd name="T3" fmla="*/ 0 h 15"/>
              <a:gd name="T4" fmla="*/ 212 w 212"/>
              <a:gd name="T5" fmla="*/ 15 h 15"/>
              <a:gd name="T6" fmla="*/ 0 w 212"/>
              <a:gd name="T7" fmla="*/ 15 h 15"/>
              <a:gd name="T8" fmla="*/ 0 w 212"/>
              <a:gd name="T9" fmla="*/ 0 h 15"/>
              <a:gd name="T10" fmla="*/ 0 w 212"/>
              <a:gd name="T11" fmla="*/ 0 h 15"/>
            </a:gdLst>
            <a:ahLst/>
            <a:cxnLst>
              <a:cxn ang="0">
                <a:pos x="T0" y="T1"/>
              </a:cxn>
              <a:cxn ang="0">
                <a:pos x="T2" y="T3"/>
              </a:cxn>
              <a:cxn ang="0">
                <a:pos x="T4" y="T5"/>
              </a:cxn>
              <a:cxn ang="0">
                <a:pos x="T6" y="T7"/>
              </a:cxn>
              <a:cxn ang="0">
                <a:pos x="T8" y="T9"/>
              </a:cxn>
              <a:cxn ang="0">
                <a:pos x="T10" y="T11"/>
              </a:cxn>
            </a:cxnLst>
            <a:rect l="0" t="0" r="r" b="b"/>
            <a:pathLst>
              <a:path w="212" h="15">
                <a:moveTo>
                  <a:pt x="0" y="0"/>
                </a:moveTo>
                <a:lnTo>
                  <a:pt x="212" y="0"/>
                </a:lnTo>
                <a:lnTo>
                  <a:pt x="212" y="15"/>
                </a:lnTo>
                <a:lnTo>
                  <a:pt x="0" y="15"/>
                </a:lnTo>
                <a:lnTo>
                  <a:pt x="0" y="0"/>
                </a:lnTo>
                <a:lnTo>
                  <a:pt x="0" y="0"/>
                </a:lnTo>
                <a:close/>
              </a:path>
            </a:pathLst>
          </a:custGeom>
          <a:solidFill>
            <a:schemeClr val="bg1">
              <a:lumMod val="75000"/>
              <a:alpha val="19000"/>
            </a:schemeClr>
          </a:solidFill>
          <a:ln>
            <a:noFill/>
          </a:ln>
        </p:spPr>
        <p:txBody>
          <a:bodyPr vert="horz" wrap="square" lIns="91440" tIns="45720" rIns="91440" bIns="45720" numCol="1" anchor="t" anchorCtr="0" compatLnSpc="1">
            <a:normAutofit fontScale="25000" lnSpcReduction="20000"/>
          </a:bodyPr>
          <a:lstStyle/>
          <a:p>
            <a:endParaRPr lang="en-US"/>
          </a:p>
        </p:txBody>
      </p:sp>
      <p:sp>
        <p:nvSpPr>
          <p:cNvPr id="52" name="iSlïḍè"/>
          <p:cNvSpPr/>
          <p:nvPr userDrawn="1"/>
        </p:nvSpPr>
        <p:spPr bwMode="auto">
          <a:xfrm>
            <a:off x="8660772" y="5018211"/>
            <a:ext cx="408571" cy="1547862"/>
          </a:xfrm>
          <a:custGeom>
            <a:avLst/>
            <a:gdLst>
              <a:gd name="T0" fmla="*/ 42 w 105"/>
              <a:gd name="T1" fmla="*/ 17 h 394"/>
              <a:gd name="T2" fmla="*/ 92 w 105"/>
              <a:gd name="T3" fmla="*/ 0 h 394"/>
              <a:gd name="T4" fmla="*/ 102 w 105"/>
              <a:gd name="T5" fmla="*/ 0 h 394"/>
              <a:gd name="T6" fmla="*/ 102 w 105"/>
              <a:gd name="T7" fmla="*/ 29 h 394"/>
              <a:gd name="T8" fmla="*/ 105 w 105"/>
              <a:gd name="T9" fmla="*/ 29 h 394"/>
              <a:gd name="T10" fmla="*/ 105 w 105"/>
              <a:gd name="T11" fmla="*/ 122 h 394"/>
              <a:gd name="T12" fmla="*/ 105 w 105"/>
              <a:gd name="T13" fmla="*/ 155 h 394"/>
              <a:gd name="T14" fmla="*/ 105 w 105"/>
              <a:gd name="T15" fmla="*/ 205 h 394"/>
              <a:gd name="T16" fmla="*/ 105 w 105"/>
              <a:gd name="T17" fmla="*/ 218 h 394"/>
              <a:gd name="T18" fmla="*/ 105 w 105"/>
              <a:gd name="T19" fmla="*/ 298 h 394"/>
              <a:gd name="T20" fmla="*/ 105 w 105"/>
              <a:gd name="T21" fmla="*/ 331 h 394"/>
              <a:gd name="T22" fmla="*/ 105 w 105"/>
              <a:gd name="T23" fmla="*/ 394 h 394"/>
              <a:gd name="T24" fmla="*/ 0 w 105"/>
              <a:gd name="T25" fmla="*/ 394 h 394"/>
              <a:gd name="T26" fmla="*/ 0 w 105"/>
              <a:gd name="T27" fmla="*/ 218 h 394"/>
              <a:gd name="T28" fmla="*/ 10 w 105"/>
              <a:gd name="T29" fmla="*/ 218 h 394"/>
              <a:gd name="T30" fmla="*/ 10 w 105"/>
              <a:gd name="T31" fmla="*/ 155 h 394"/>
              <a:gd name="T32" fmla="*/ 21 w 105"/>
              <a:gd name="T33" fmla="*/ 155 h 394"/>
              <a:gd name="T34" fmla="*/ 21 w 105"/>
              <a:gd name="T35" fmla="*/ 122 h 394"/>
              <a:gd name="T36" fmla="*/ 39 w 105"/>
              <a:gd name="T37" fmla="*/ 122 h 394"/>
              <a:gd name="T38" fmla="*/ 39 w 105"/>
              <a:gd name="T39" fmla="*/ 29 h 394"/>
              <a:gd name="T40" fmla="*/ 42 w 105"/>
              <a:gd name="T41" fmla="*/ 29 h 394"/>
              <a:gd name="T42" fmla="*/ 42 w 105"/>
              <a:gd name="T43" fmla="*/ 17 h 394"/>
              <a:gd name="T44" fmla="*/ 42 w 105"/>
              <a:gd name="T45" fmla="*/ 1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394">
                <a:moveTo>
                  <a:pt x="42" y="17"/>
                </a:moveTo>
                <a:lnTo>
                  <a:pt x="92" y="0"/>
                </a:lnTo>
                <a:lnTo>
                  <a:pt x="102" y="0"/>
                </a:lnTo>
                <a:lnTo>
                  <a:pt x="102" y="29"/>
                </a:lnTo>
                <a:lnTo>
                  <a:pt x="105" y="29"/>
                </a:lnTo>
                <a:lnTo>
                  <a:pt x="105" y="122"/>
                </a:lnTo>
                <a:lnTo>
                  <a:pt x="105" y="155"/>
                </a:lnTo>
                <a:lnTo>
                  <a:pt x="105" y="205"/>
                </a:lnTo>
                <a:lnTo>
                  <a:pt x="105" y="218"/>
                </a:lnTo>
                <a:lnTo>
                  <a:pt x="105" y="298"/>
                </a:lnTo>
                <a:lnTo>
                  <a:pt x="105" y="331"/>
                </a:lnTo>
                <a:lnTo>
                  <a:pt x="105" y="394"/>
                </a:lnTo>
                <a:lnTo>
                  <a:pt x="0" y="394"/>
                </a:lnTo>
                <a:lnTo>
                  <a:pt x="0" y="218"/>
                </a:lnTo>
                <a:lnTo>
                  <a:pt x="10" y="218"/>
                </a:lnTo>
                <a:lnTo>
                  <a:pt x="10" y="155"/>
                </a:lnTo>
                <a:lnTo>
                  <a:pt x="21" y="155"/>
                </a:lnTo>
                <a:lnTo>
                  <a:pt x="21" y="122"/>
                </a:lnTo>
                <a:lnTo>
                  <a:pt x="39" y="122"/>
                </a:lnTo>
                <a:lnTo>
                  <a:pt x="39" y="29"/>
                </a:lnTo>
                <a:lnTo>
                  <a:pt x="42" y="29"/>
                </a:lnTo>
                <a:lnTo>
                  <a:pt x="42" y="17"/>
                </a:lnTo>
                <a:lnTo>
                  <a:pt x="42" y="17"/>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53" name="î$ľîḑe"/>
          <p:cNvSpPr/>
          <p:nvPr userDrawn="1"/>
        </p:nvSpPr>
        <p:spPr bwMode="auto">
          <a:xfrm>
            <a:off x="9297200" y="5497499"/>
            <a:ext cx="1469285" cy="1068573"/>
          </a:xfrm>
          <a:custGeom>
            <a:avLst/>
            <a:gdLst>
              <a:gd name="T0" fmla="*/ 109 w 375"/>
              <a:gd name="T1" fmla="*/ 163 h 272"/>
              <a:gd name="T2" fmla="*/ 138 w 375"/>
              <a:gd name="T3" fmla="*/ 151 h 272"/>
              <a:gd name="T4" fmla="*/ 145 w 375"/>
              <a:gd name="T5" fmla="*/ 140 h 272"/>
              <a:gd name="T6" fmla="*/ 147 w 375"/>
              <a:gd name="T7" fmla="*/ 140 h 272"/>
              <a:gd name="T8" fmla="*/ 155 w 375"/>
              <a:gd name="T9" fmla="*/ 151 h 272"/>
              <a:gd name="T10" fmla="*/ 183 w 375"/>
              <a:gd name="T11" fmla="*/ 163 h 272"/>
              <a:gd name="T12" fmla="*/ 183 w 375"/>
              <a:gd name="T13" fmla="*/ 169 h 272"/>
              <a:gd name="T14" fmla="*/ 178 w 375"/>
              <a:gd name="T15" fmla="*/ 169 h 272"/>
              <a:gd name="T16" fmla="*/ 178 w 375"/>
              <a:gd name="T17" fmla="*/ 190 h 272"/>
              <a:gd name="T18" fmla="*/ 358 w 375"/>
              <a:gd name="T19" fmla="*/ 190 h 272"/>
              <a:gd name="T20" fmla="*/ 358 w 375"/>
              <a:gd name="T21" fmla="*/ 199 h 272"/>
              <a:gd name="T22" fmla="*/ 375 w 375"/>
              <a:gd name="T23" fmla="*/ 199 h 272"/>
              <a:gd name="T24" fmla="*/ 375 w 375"/>
              <a:gd name="T25" fmla="*/ 272 h 272"/>
              <a:gd name="T26" fmla="*/ 0 w 375"/>
              <a:gd name="T27" fmla="*/ 272 h 272"/>
              <a:gd name="T28" fmla="*/ 0 w 375"/>
              <a:gd name="T29" fmla="*/ 199 h 272"/>
              <a:gd name="T30" fmla="*/ 17 w 375"/>
              <a:gd name="T31" fmla="*/ 199 h 272"/>
              <a:gd name="T32" fmla="*/ 17 w 375"/>
              <a:gd name="T33" fmla="*/ 190 h 272"/>
              <a:gd name="T34" fmla="*/ 27 w 375"/>
              <a:gd name="T35" fmla="*/ 190 h 272"/>
              <a:gd name="T36" fmla="*/ 27 w 375"/>
              <a:gd name="T37" fmla="*/ 71 h 272"/>
              <a:gd name="T38" fmla="*/ 30 w 375"/>
              <a:gd name="T39" fmla="*/ 71 h 272"/>
              <a:gd name="T40" fmla="*/ 30 w 375"/>
              <a:gd name="T41" fmla="*/ 50 h 272"/>
              <a:gd name="T42" fmla="*/ 34 w 375"/>
              <a:gd name="T43" fmla="*/ 50 h 272"/>
              <a:gd name="T44" fmla="*/ 34 w 375"/>
              <a:gd name="T45" fmla="*/ 27 h 272"/>
              <a:gd name="T46" fmla="*/ 38 w 375"/>
              <a:gd name="T47" fmla="*/ 27 h 272"/>
              <a:gd name="T48" fmla="*/ 38 w 375"/>
              <a:gd name="T49" fmla="*/ 18 h 272"/>
              <a:gd name="T50" fmla="*/ 42 w 375"/>
              <a:gd name="T51" fmla="*/ 18 h 272"/>
              <a:gd name="T52" fmla="*/ 51 w 375"/>
              <a:gd name="T53" fmla="*/ 0 h 272"/>
              <a:gd name="T54" fmla="*/ 55 w 375"/>
              <a:gd name="T55" fmla="*/ 0 h 272"/>
              <a:gd name="T56" fmla="*/ 65 w 375"/>
              <a:gd name="T57" fmla="*/ 18 h 272"/>
              <a:gd name="T58" fmla="*/ 69 w 375"/>
              <a:gd name="T59" fmla="*/ 18 h 272"/>
              <a:gd name="T60" fmla="*/ 69 w 375"/>
              <a:gd name="T61" fmla="*/ 27 h 272"/>
              <a:gd name="T62" fmla="*/ 73 w 375"/>
              <a:gd name="T63" fmla="*/ 27 h 272"/>
              <a:gd name="T64" fmla="*/ 73 w 375"/>
              <a:gd name="T65" fmla="*/ 50 h 272"/>
              <a:gd name="T66" fmla="*/ 76 w 375"/>
              <a:gd name="T67" fmla="*/ 50 h 272"/>
              <a:gd name="T68" fmla="*/ 76 w 375"/>
              <a:gd name="T69" fmla="*/ 71 h 272"/>
              <a:gd name="T70" fmla="*/ 80 w 375"/>
              <a:gd name="T71" fmla="*/ 71 h 272"/>
              <a:gd name="T72" fmla="*/ 80 w 375"/>
              <a:gd name="T73" fmla="*/ 190 h 272"/>
              <a:gd name="T74" fmla="*/ 115 w 375"/>
              <a:gd name="T75" fmla="*/ 190 h 272"/>
              <a:gd name="T76" fmla="*/ 115 w 375"/>
              <a:gd name="T77" fmla="*/ 169 h 272"/>
              <a:gd name="T78" fmla="*/ 109 w 375"/>
              <a:gd name="T79" fmla="*/ 169 h 272"/>
              <a:gd name="T80" fmla="*/ 109 w 375"/>
              <a:gd name="T81" fmla="*/ 163 h 272"/>
              <a:gd name="T82" fmla="*/ 109 w 375"/>
              <a:gd name="T83" fmla="*/ 163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5" h="272">
                <a:moveTo>
                  <a:pt x="109" y="163"/>
                </a:moveTo>
                <a:lnTo>
                  <a:pt x="138" y="151"/>
                </a:lnTo>
                <a:lnTo>
                  <a:pt x="145" y="140"/>
                </a:lnTo>
                <a:lnTo>
                  <a:pt x="147" y="140"/>
                </a:lnTo>
                <a:lnTo>
                  <a:pt x="155" y="151"/>
                </a:lnTo>
                <a:lnTo>
                  <a:pt x="183" y="163"/>
                </a:lnTo>
                <a:lnTo>
                  <a:pt x="183" y="169"/>
                </a:lnTo>
                <a:lnTo>
                  <a:pt x="178" y="169"/>
                </a:lnTo>
                <a:lnTo>
                  <a:pt x="178" y="190"/>
                </a:lnTo>
                <a:lnTo>
                  <a:pt x="358" y="190"/>
                </a:lnTo>
                <a:lnTo>
                  <a:pt x="358" y="199"/>
                </a:lnTo>
                <a:lnTo>
                  <a:pt x="375" y="199"/>
                </a:lnTo>
                <a:lnTo>
                  <a:pt x="375" y="272"/>
                </a:lnTo>
                <a:lnTo>
                  <a:pt x="0" y="272"/>
                </a:lnTo>
                <a:lnTo>
                  <a:pt x="0" y="199"/>
                </a:lnTo>
                <a:lnTo>
                  <a:pt x="17" y="199"/>
                </a:lnTo>
                <a:lnTo>
                  <a:pt x="17" y="190"/>
                </a:lnTo>
                <a:lnTo>
                  <a:pt x="27" y="190"/>
                </a:lnTo>
                <a:lnTo>
                  <a:pt x="27" y="71"/>
                </a:lnTo>
                <a:lnTo>
                  <a:pt x="30" y="71"/>
                </a:lnTo>
                <a:lnTo>
                  <a:pt x="30" y="50"/>
                </a:lnTo>
                <a:lnTo>
                  <a:pt x="34" y="50"/>
                </a:lnTo>
                <a:lnTo>
                  <a:pt x="34" y="27"/>
                </a:lnTo>
                <a:lnTo>
                  <a:pt x="38" y="27"/>
                </a:lnTo>
                <a:lnTo>
                  <a:pt x="38" y="18"/>
                </a:lnTo>
                <a:lnTo>
                  <a:pt x="42" y="18"/>
                </a:lnTo>
                <a:lnTo>
                  <a:pt x="51" y="0"/>
                </a:lnTo>
                <a:lnTo>
                  <a:pt x="55" y="0"/>
                </a:lnTo>
                <a:lnTo>
                  <a:pt x="65" y="18"/>
                </a:lnTo>
                <a:lnTo>
                  <a:pt x="69" y="18"/>
                </a:lnTo>
                <a:lnTo>
                  <a:pt x="69" y="27"/>
                </a:lnTo>
                <a:lnTo>
                  <a:pt x="73" y="27"/>
                </a:lnTo>
                <a:lnTo>
                  <a:pt x="73" y="50"/>
                </a:lnTo>
                <a:lnTo>
                  <a:pt x="76" y="50"/>
                </a:lnTo>
                <a:lnTo>
                  <a:pt x="76" y="71"/>
                </a:lnTo>
                <a:lnTo>
                  <a:pt x="80" y="71"/>
                </a:lnTo>
                <a:lnTo>
                  <a:pt x="80" y="190"/>
                </a:lnTo>
                <a:lnTo>
                  <a:pt x="115" y="190"/>
                </a:lnTo>
                <a:lnTo>
                  <a:pt x="115" y="169"/>
                </a:lnTo>
                <a:lnTo>
                  <a:pt x="109" y="169"/>
                </a:lnTo>
                <a:lnTo>
                  <a:pt x="109" y="163"/>
                </a:lnTo>
                <a:lnTo>
                  <a:pt x="109" y="163"/>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54" name="íšľïḓe"/>
          <p:cNvSpPr/>
          <p:nvPr userDrawn="1"/>
        </p:nvSpPr>
        <p:spPr bwMode="auto">
          <a:xfrm>
            <a:off x="10805772" y="6298928"/>
            <a:ext cx="141428" cy="267143"/>
          </a:xfrm>
          <a:custGeom>
            <a:avLst/>
            <a:gdLst>
              <a:gd name="T0" fmla="*/ 0 w 37"/>
              <a:gd name="T1" fmla="*/ 0 h 67"/>
              <a:gd name="T2" fmla="*/ 37 w 37"/>
              <a:gd name="T3" fmla="*/ 0 h 67"/>
              <a:gd name="T4" fmla="*/ 37 w 37"/>
              <a:gd name="T5" fmla="*/ 67 h 67"/>
              <a:gd name="T6" fmla="*/ 0 w 37"/>
              <a:gd name="T7" fmla="*/ 67 h 67"/>
              <a:gd name="T8" fmla="*/ 0 w 37"/>
              <a:gd name="T9" fmla="*/ 0 h 67"/>
              <a:gd name="T10" fmla="*/ 0 w 37"/>
              <a:gd name="T11" fmla="*/ 0 h 67"/>
            </a:gdLst>
            <a:ahLst/>
            <a:cxnLst>
              <a:cxn ang="0">
                <a:pos x="T0" y="T1"/>
              </a:cxn>
              <a:cxn ang="0">
                <a:pos x="T2" y="T3"/>
              </a:cxn>
              <a:cxn ang="0">
                <a:pos x="T4" y="T5"/>
              </a:cxn>
              <a:cxn ang="0">
                <a:pos x="T6" y="T7"/>
              </a:cxn>
              <a:cxn ang="0">
                <a:pos x="T8" y="T9"/>
              </a:cxn>
              <a:cxn ang="0">
                <a:pos x="T10" y="T11"/>
              </a:cxn>
            </a:cxnLst>
            <a:rect l="0" t="0" r="r" b="b"/>
            <a:pathLst>
              <a:path w="37" h="67">
                <a:moveTo>
                  <a:pt x="0" y="0"/>
                </a:moveTo>
                <a:lnTo>
                  <a:pt x="37" y="0"/>
                </a:lnTo>
                <a:lnTo>
                  <a:pt x="37" y="67"/>
                </a:lnTo>
                <a:lnTo>
                  <a:pt x="0" y="67"/>
                </a:lnTo>
                <a:lnTo>
                  <a:pt x="0" y="0"/>
                </a:lnTo>
                <a:lnTo>
                  <a:pt x="0" y="0"/>
                </a:lnTo>
                <a:close/>
              </a:path>
            </a:pathLst>
          </a:custGeom>
          <a:solidFill>
            <a:schemeClr val="bg1">
              <a:lumMod val="75000"/>
              <a:alpha val="19000"/>
            </a:schemeClr>
          </a:solidFill>
          <a:ln>
            <a:noFill/>
          </a:ln>
        </p:spPr>
        <p:txBody>
          <a:bodyPr vert="horz" wrap="square" lIns="91440" tIns="45720" rIns="91440" bIns="45720" numCol="1" anchor="t" anchorCtr="0" compatLnSpc="1">
            <a:normAutofit fontScale="77500" lnSpcReduction="20000"/>
          </a:bodyPr>
          <a:lstStyle/>
          <a:p>
            <a:endParaRPr lang="en-US"/>
          </a:p>
        </p:txBody>
      </p:sp>
      <p:sp>
        <p:nvSpPr>
          <p:cNvPr id="55" name="íṣlidé"/>
          <p:cNvSpPr/>
          <p:nvPr userDrawn="1"/>
        </p:nvSpPr>
        <p:spPr bwMode="auto">
          <a:xfrm>
            <a:off x="10907918" y="6369641"/>
            <a:ext cx="424286" cy="196430"/>
          </a:xfrm>
          <a:custGeom>
            <a:avLst/>
            <a:gdLst>
              <a:gd name="T0" fmla="*/ 63 w 109"/>
              <a:gd name="T1" fmla="*/ 0 h 50"/>
              <a:gd name="T2" fmla="*/ 109 w 109"/>
              <a:gd name="T3" fmla="*/ 0 h 50"/>
              <a:gd name="T4" fmla="*/ 109 w 109"/>
              <a:gd name="T5" fmla="*/ 25 h 50"/>
              <a:gd name="T6" fmla="*/ 109 w 109"/>
              <a:gd name="T7" fmla="*/ 50 h 50"/>
              <a:gd name="T8" fmla="*/ 63 w 109"/>
              <a:gd name="T9" fmla="*/ 50 h 50"/>
              <a:gd name="T10" fmla="*/ 0 w 109"/>
              <a:gd name="T11" fmla="*/ 50 h 50"/>
              <a:gd name="T12" fmla="*/ 0 w 109"/>
              <a:gd name="T13" fmla="*/ 25 h 50"/>
              <a:gd name="T14" fmla="*/ 63 w 109"/>
              <a:gd name="T15" fmla="*/ 25 h 50"/>
              <a:gd name="T16" fmla="*/ 63 w 109"/>
              <a:gd name="T17" fmla="*/ 0 h 50"/>
              <a:gd name="T18" fmla="*/ 63 w 109"/>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50">
                <a:moveTo>
                  <a:pt x="63" y="0"/>
                </a:moveTo>
                <a:lnTo>
                  <a:pt x="109" y="0"/>
                </a:lnTo>
                <a:lnTo>
                  <a:pt x="109" y="25"/>
                </a:lnTo>
                <a:lnTo>
                  <a:pt x="109" y="50"/>
                </a:lnTo>
                <a:lnTo>
                  <a:pt x="63" y="50"/>
                </a:lnTo>
                <a:lnTo>
                  <a:pt x="0" y="50"/>
                </a:lnTo>
                <a:lnTo>
                  <a:pt x="0" y="25"/>
                </a:lnTo>
                <a:lnTo>
                  <a:pt x="63" y="25"/>
                </a:lnTo>
                <a:lnTo>
                  <a:pt x="63" y="0"/>
                </a:lnTo>
                <a:lnTo>
                  <a:pt x="63" y="0"/>
                </a:lnTo>
                <a:close/>
              </a:path>
            </a:pathLst>
          </a:custGeom>
          <a:solidFill>
            <a:schemeClr val="bg1">
              <a:lumMod val="75000"/>
              <a:alpha val="19000"/>
            </a:schemeClr>
          </a:solidFill>
          <a:ln>
            <a:noFill/>
          </a:ln>
        </p:spPr>
        <p:txBody>
          <a:bodyPr vert="horz" wrap="square" lIns="91440" tIns="45720" rIns="91440" bIns="45720" numCol="1" anchor="t" anchorCtr="0" compatLnSpc="1">
            <a:normAutofit fontScale="40000" lnSpcReduction="20000"/>
          </a:bodyPr>
          <a:lstStyle/>
          <a:p>
            <a:endParaRPr lang="en-US"/>
          </a:p>
        </p:txBody>
      </p:sp>
      <p:sp>
        <p:nvSpPr>
          <p:cNvPr id="56" name="iś1iḍe"/>
          <p:cNvSpPr/>
          <p:nvPr userDrawn="1"/>
        </p:nvSpPr>
        <p:spPr bwMode="auto">
          <a:xfrm>
            <a:off x="11214345" y="5858928"/>
            <a:ext cx="369283" cy="707143"/>
          </a:xfrm>
          <a:custGeom>
            <a:avLst/>
            <a:gdLst>
              <a:gd name="T0" fmla="*/ 30 w 93"/>
              <a:gd name="T1" fmla="*/ 27 h 180"/>
              <a:gd name="T2" fmla="*/ 44 w 93"/>
              <a:gd name="T3" fmla="*/ 0 h 180"/>
              <a:gd name="T4" fmla="*/ 49 w 93"/>
              <a:gd name="T5" fmla="*/ 0 h 180"/>
              <a:gd name="T6" fmla="*/ 63 w 93"/>
              <a:gd name="T7" fmla="*/ 27 h 180"/>
              <a:gd name="T8" fmla="*/ 68 w 93"/>
              <a:gd name="T9" fmla="*/ 27 h 180"/>
              <a:gd name="T10" fmla="*/ 68 w 93"/>
              <a:gd name="T11" fmla="*/ 59 h 180"/>
              <a:gd name="T12" fmla="*/ 93 w 93"/>
              <a:gd name="T13" fmla="*/ 59 h 180"/>
              <a:gd name="T14" fmla="*/ 93 w 93"/>
              <a:gd name="T15" fmla="*/ 180 h 180"/>
              <a:gd name="T16" fmla="*/ 0 w 93"/>
              <a:gd name="T17" fmla="*/ 180 h 180"/>
              <a:gd name="T18" fmla="*/ 0 w 93"/>
              <a:gd name="T19" fmla="*/ 59 h 180"/>
              <a:gd name="T20" fmla="*/ 24 w 93"/>
              <a:gd name="T21" fmla="*/ 59 h 180"/>
              <a:gd name="T22" fmla="*/ 24 w 93"/>
              <a:gd name="T23" fmla="*/ 27 h 180"/>
              <a:gd name="T24" fmla="*/ 30 w 93"/>
              <a:gd name="T25" fmla="*/ 27 h 180"/>
              <a:gd name="T26" fmla="*/ 30 w 93"/>
              <a:gd name="T27" fmla="*/ 2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 h="180">
                <a:moveTo>
                  <a:pt x="30" y="27"/>
                </a:moveTo>
                <a:lnTo>
                  <a:pt x="44" y="0"/>
                </a:lnTo>
                <a:lnTo>
                  <a:pt x="49" y="0"/>
                </a:lnTo>
                <a:lnTo>
                  <a:pt x="63" y="27"/>
                </a:lnTo>
                <a:lnTo>
                  <a:pt x="68" y="27"/>
                </a:lnTo>
                <a:lnTo>
                  <a:pt x="68" y="59"/>
                </a:lnTo>
                <a:lnTo>
                  <a:pt x="93" y="59"/>
                </a:lnTo>
                <a:lnTo>
                  <a:pt x="93" y="180"/>
                </a:lnTo>
                <a:lnTo>
                  <a:pt x="0" y="180"/>
                </a:lnTo>
                <a:lnTo>
                  <a:pt x="0" y="59"/>
                </a:lnTo>
                <a:lnTo>
                  <a:pt x="24" y="59"/>
                </a:lnTo>
                <a:lnTo>
                  <a:pt x="24" y="27"/>
                </a:lnTo>
                <a:lnTo>
                  <a:pt x="30" y="27"/>
                </a:lnTo>
                <a:lnTo>
                  <a:pt x="30" y="27"/>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57" name="ïṩľíḓé"/>
          <p:cNvSpPr/>
          <p:nvPr userDrawn="1"/>
        </p:nvSpPr>
        <p:spPr bwMode="auto">
          <a:xfrm>
            <a:off x="11630775" y="6338213"/>
            <a:ext cx="157142" cy="227860"/>
          </a:xfrm>
          <a:custGeom>
            <a:avLst/>
            <a:gdLst>
              <a:gd name="T0" fmla="*/ 0 w 40"/>
              <a:gd name="T1" fmla="*/ 0 h 58"/>
              <a:gd name="T2" fmla="*/ 40 w 40"/>
              <a:gd name="T3" fmla="*/ 0 h 58"/>
              <a:gd name="T4" fmla="*/ 40 w 40"/>
              <a:gd name="T5" fmla="*/ 58 h 58"/>
              <a:gd name="T6" fmla="*/ 0 w 40"/>
              <a:gd name="T7" fmla="*/ 58 h 58"/>
              <a:gd name="T8" fmla="*/ 0 w 40"/>
              <a:gd name="T9" fmla="*/ 0 h 58"/>
              <a:gd name="T10" fmla="*/ 0 w 40"/>
              <a:gd name="T11" fmla="*/ 0 h 58"/>
            </a:gdLst>
            <a:ahLst/>
            <a:cxnLst>
              <a:cxn ang="0">
                <a:pos x="T0" y="T1"/>
              </a:cxn>
              <a:cxn ang="0">
                <a:pos x="T2" y="T3"/>
              </a:cxn>
              <a:cxn ang="0">
                <a:pos x="T4" y="T5"/>
              </a:cxn>
              <a:cxn ang="0">
                <a:pos x="T6" y="T7"/>
              </a:cxn>
              <a:cxn ang="0">
                <a:pos x="T8" y="T9"/>
              </a:cxn>
              <a:cxn ang="0">
                <a:pos x="T10" y="T11"/>
              </a:cxn>
            </a:cxnLst>
            <a:rect l="0" t="0" r="r" b="b"/>
            <a:pathLst>
              <a:path w="40" h="58">
                <a:moveTo>
                  <a:pt x="0" y="0"/>
                </a:moveTo>
                <a:lnTo>
                  <a:pt x="40" y="0"/>
                </a:lnTo>
                <a:lnTo>
                  <a:pt x="40" y="58"/>
                </a:lnTo>
                <a:lnTo>
                  <a:pt x="0" y="58"/>
                </a:lnTo>
                <a:lnTo>
                  <a:pt x="0" y="0"/>
                </a:lnTo>
                <a:lnTo>
                  <a:pt x="0" y="0"/>
                </a:lnTo>
                <a:close/>
              </a:path>
            </a:pathLst>
          </a:custGeom>
          <a:solidFill>
            <a:schemeClr val="bg1">
              <a:lumMod val="75000"/>
              <a:alpha val="19000"/>
            </a:schemeClr>
          </a:solidFill>
          <a:ln>
            <a:noFill/>
          </a:ln>
        </p:spPr>
        <p:txBody>
          <a:bodyPr vert="horz" wrap="square" lIns="91440" tIns="45720" rIns="91440" bIns="45720" numCol="1" anchor="t" anchorCtr="0" compatLnSpc="1">
            <a:normAutofit fontScale="62500" lnSpcReduction="20000"/>
          </a:bodyPr>
          <a:lstStyle/>
          <a:p>
            <a:endParaRPr lang="en-US"/>
          </a:p>
        </p:txBody>
      </p:sp>
      <p:sp>
        <p:nvSpPr>
          <p:cNvPr id="58" name="íṧlidê"/>
          <p:cNvSpPr/>
          <p:nvPr userDrawn="1"/>
        </p:nvSpPr>
        <p:spPr bwMode="auto">
          <a:xfrm>
            <a:off x="11811488" y="6259641"/>
            <a:ext cx="149283" cy="306432"/>
          </a:xfrm>
          <a:custGeom>
            <a:avLst/>
            <a:gdLst>
              <a:gd name="T0" fmla="*/ 0 w 38"/>
              <a:gd name="T1" fmla="*/ 0 h 79"/>
              <a:gd name="T2" fmla="*/ 38 w 38"/>
              <a:gd name="T3" fmla="*/ 0 h 79"/>
              <a:gd name="T4" fmla="*/ 38 w 38"/>
              <a:gd name="T5" fmla="*/ 79 h 79"/>
              <a:gd name="T6" fmla="*/ 0 w 38"/>
              <a:gd name="T7" fmla="*/ 79 h 79"/>
              <a:gd name="T8" fmla="*/ 0 w 38"/>
              <a:gd name="T9" fmla="*/ 0 h 79"/>
              <a:gd name="T10" fmla="*/ 0 w 38"/>
              <a:gd name="T11" fmla="*/ 0 h 79"/>
            </a:gdLst>
            <a:ahLst/>
            <a:cxnLst>
              <a:cxn ang="0">
                <a:pos x="T0" y="T1"/>
              </a:cxn>
              <a:cxn ang="0">
                <a:pos x="T2" y="T3"/>
              </a:cxn>
              <a:cxn ang="0">
                <a:pos x="T4" y="T5"/>
              </a:cxn>
              <a:cxn ang="0">
                <a:pos x="T6" y="T7"/>
              </a:cxn>
              <a:cxn ang="0">
                <a:pos x="T8" y="T9"/>
              </a:cxn>
              <a:cxn ang="0">
                <a:pos x="T10" y="T11"/>
              </a:cxn>
            </a:cxnLst>
            <a:rect l="0" t="0" r="r" b="b"/>
            <a:pathLst>
              <a:path w="38" h="79">
                <a:moveTo>
                  <a:pt x="0" y="0"/>
                </a:moveTo>
                <a:lnTo>
                  <a:pt x="38" y="0"/>
                </a:lnTo>
                <a:lnTo>
                  <a:pt x="38" y="79"/>
                </a:lnTo>
                <a:lnTo>
                  <a:pt x="0" y="79"/>
                </a:lnTo>
                <a:lnTo>
                  <a:pt x="0" y="0"/>
                </a:lnTo>
                <a:lnTo>
                  <a:pt x="0" y="0"/>
                </a:lnTo>
                <a:close/>
              </a:path>
            </a:pathLst>
          </a:custGeom>
          <a:solidFill>
            <a:schemeClr val="bg1">
              <a:lumMod val="75000"/>
              <a:alpha val="19000"/>
            </a:schemeClr>
          </a:solidFill>
          <a:ln>
            <a:noFill/>
          </a:ln>
        </p:spPr>
        <p:txBody>
          <a:bodyPr vert="horz" wrap="square" lIns="91440" tIns="45720" rIns="91440" bIns="45720" numCol="1" anchor="t" anchorCtr="0" compatLnSpc="1">
            <a:normAutofit fontScale="92500" lnSpcReduction="20000"/>
          </a:bodyPr>
          <a:lstStyle/>
          <a:p>
            <a:endParaRPr lang="en-US"/>
          </a:p>
        </p:txBody>
      </p:sp>
      <p:sp>
        <p:nvSpPr>
          <p:cNvPr id="59" name="ïṩ1îḍè"/>
          <p:cNvSpPr/>
          <p:nvPr userDrawn="1"/>
        </p:nvSpPr>
        <p:spPr bwMode="auto">
          <a:xfrm>
            <a:off x="8134342" y="6338213"/>
            <a:ext cx="502858" cy="227860"/>
          </a:xfrm>
          <a:custGeom>
            <a:avLst/>
            <a:gdLst>
              <a:gd name="T0" fmla="*/ 0 w 129"/>
              <a:gd name="T1" fmla="*/ 0 h 58"/>
              <a:gd name="T2" fmla="*/ 129 w 129"/>
              <a:gd name="T3" fmla="*/ 0 h 58"/>
              <a:gd name="T4" fmla="*/ 129 w 129"/>
              <a:gd name="T5" fmla="*/ 58 h 58"/>
              <a:gd name="T6" fmla="*/ 0 w 129"/>
              <a:gd name="T7" fmla="*/ 58 h 58"/>
              <a:gd name="T8" fmla="*/ 0 w 129"/>
              <a:gd name="T9" fmla="*/ 0 h 58"/>
              <a:gd name="T10" fmla="*/ 0 w 129"/>
              <a:gd name="T11" fmla="*/ 0 h 58"/>
            </a:gdLst>
            <a:ahLst/>
            <a:cxnLst>
              <a:cxn ang="0">
                <a:pos x="T0" y="T1"/>
              </a:cxn>
              <a:cxn ang="0">
                <a:pos x="T2" y="T3"/>
              </a:cxn>
              <a:cxn ang="0">
                <a:pos x="T4" y="T5"/>
              </a:cxn>
              <a:cxn ang="0">
                <a:pos x="T6" y="T7"/>
              </a:cxn>
              <a:cxn ang="0">
                <a:pos x="T8" y="T9"/>
              </a:cxn>
              <a:cxn ang="0">
                <a:pos x="T10" y="T11"/>
              </a:cxn>
            </a:cxnLst>
            <a:rect l="0" t="0" r="r" b="b"/>
            <a:pathLst>
              <a:path w="129" h="58">
                <a:moveTo>
                  <a:pt x="0" y="0"/>
                </a:moveTo>
                <a:lnTo>
                  <a:pt x="129" y="0"/>
                </a:lnTo>
                <a:lnTo>
                  <a:pt x="129" y="58"/>
                </a:lnTo>
                <a:lnTo>
                  <a:pt x="0" y="58"/>
                </a:lnTo>
                <a:lnTo>
                  <a:pt x="0" y="0"/>
                </a:lnTo>
                <a:lnTo>
                  <a:pt x="0" y="0"/>
                </a:lnTo>
                <a:close/>
              </a:path>
            </a:pathLst>
          </a:custGeom>
          <a:solidFill>
            <a:schemeClr val="bg1">
              <a:lumMod val="75000"/>
              <a:alpha val="19000"/>
            </a:schemeClr>
          </a:solidFill>
          <a:ln>
            <a:noFill/>
          </a:ln>
        </p:spPr>
        <p:txBody>
          <a:bodyPr vert="horz" wrap="square" lIns="91440" tIns="45720" rIns="91440" bIns="45720" numCol="1" anchor="t" anchorCtr="0" compatLnSpc="1">
            <a:normAutofit fontScale="62500" lnSpcReduction="20000"/>
          </a:bodyPr>
          <a:lstStyle/>
          <a:p>
            <a:endParaRPr lang="en-US"/>
          </a:p>
        </p:txBody>
      </p:sp>
      <p:sp>
        <p:nvSpPr>
          <p:cNvPr id="60" name="íṥľîḋè"/>
          <p:cNvSpPr/>
          <p:nvPr userDrawn="1"/>
        </p:nvSpPr>
        <p:spPr bwMode="auto">
          <a:xfrm>
            <a:off x="11259164" y="4452495"/>
            <a:ext cx="793569" cy="2113577"/>
          </a:xfrm>
          <a:custGeom>
            <a:avLst/>
            <a:gdLst>
              <a:gd name="T0" fmla="*/ 145 w 200"/>
              <a:gd name="T1" fmla="*/ 446 h 538"/>
              <a:gd name="T2" fmla="*/ 195 w 200"/>
              <a:gd name="T3" fmla="*/ 446 h 538"/>
              <a:gd name="T4" fmla="*/ 195 w 200"/>
              <a:gd name="T5" fmla="*/ 456 h 538"/>
              <a:gd name="T6" fmla="*/ 200 w 200"/>
              <a:gd name="T7" fmla="*/ 456 h 538"/>
              <a:gd name="T8" fmla="*/ 200 w 200"/>
              <a:gd name="T9" fmla="*/ 538 h 538"/>
              <a:gd name="T10" fmla="*/ 145 w 200"/>
              <a:gd name="T11" fmla="*/ 538 h 538"/>
              <a:gd name="T12" fmla="*/ 95 w 200"/>
              <a:gd name="T13" fmla="*/ 538 h 538"/>
              <a:gd name="T14" fmla="*/ 46 w 200"/>
              <a:gd name="T15" fmla="*/ 538 h 538"/>
              <a:gd name="T16" fmla="*/ 34 w 200"/>
              <a:gd name="T17" fmla="*/ 538 h 538"/>
              <a:gd name="T18" fmla="*/ 0 w 200"/>
              <a:gd name="T19" fmla="*/ 538 h 538"/>
              <a:gd name="T20" fmla="*/ 0 w 200"/>
              <a:gd name="T21" fmla="*/ 482 h 538"/>
              <a:gd name="T22" fmla="*/ 34 w 200"/>
              <a:gd name="T23" fmla="*/ 482 h 538"/>
              <a:gd name="T24" fmla="*/ 34 w 200"/>
              <a:gd name="T25" fmla="*/ 287 h 538"/>
              <a:gd name="T26" fmla="*/ 55 w 200"/>
              <a:gd name="T27" fmla="*/ 287 h 538"/>
              <a:gd name="T28" fmla="*/ 55 w 200"/>
              <a:gd name="T29" fmla="*/ 152 h 538"/>
              <a:gd name="T30" fmla="*/ 55 w 200"/>
              <a:gd name="T31" fmla="*/ 146 h 538"/>
              <a:gd name="T32" fmla="*/ 67 w 200"/>
              <a:gd name="T33" fmla="*/ 146 h 538"/>
              <a:gd name="T34" fmla="*/ 67 w 200"/>
              <a:gd name="T35" fmla="*/ 64 h 538"/>
              <a:gd name="T36" fmla="*/ 72 w 200"/>
              <a:gd name="T37" fmla="*/ 64 h 538"/>
              <a:gd name="T38" fmla="*/ 74 w 200"/>
              <a:gd name="T39" fmla="*/ 31 h 538"/>
              <a:gd name="T40" fmla="*/ 76 w 200"/>
              <a:gd name="T41" fmla="*/ 64 h 538"/>
              <a:gd name="T42" fmla="*/ 84 w 200"/>
              <a:gd name="T43" fmla="*/ 64 h 538"/>
              <a:gd name="T44" fmla="*/ 86 w 200"/>
              <a:gd name="T45" fmla="*/ 0 h 538"/>
              <a:gd name="T46" fmla="*/ 88 w 200"/>
              <a:gd name="T47" fmla="*/ 64 h 538"/>
              <a:gd name="T48" fmla="*/ 99 w 200"/>
              <a:gd name="T49" fmla="*/ 64 h 538"/>
              <a:gd name="T50" fmla="*/ 99 w 200"/>
              <a:gd name="T51" fmla="*/ 64 h 538"/>
              <a:gd name="T52" fmla="*/ 95 w 200"/>
              <a:gd name="T53" fmla="*/ 64 h 538"/>
              <a:gd name="T54" fmla="*/ 97 w 200"/>
              <a:gd name="T55" fmla="*/ 23 h 538"/>
              <a:gd name="T56" fmla="*/ 99 w 200"/>
              <a:gd name="T57" fmla="*/ 60 h 538"/>
              <a:gd name="T58" fmla="*/ 109 w 200"/>
              <a:gd name="T59" fmla="*/ 60 h 538"/>
              <a:gd name="T60" fmla="*/ 109 w 200"/>
              <a:gd name="T61" fmla="*/ 52 h 538"/>
              <a:gd name="T62" fmla="*/ 111 w 200"/>
              <a:gd name="T63" fmla="*/ 64 h 538"/>
              <a:gd name="T64" fmla="*/ 109 w 200"/>
              <a:gd name="T65" fmla="*/ 64 h 538"/>
              <a:gd name="T66" fmla="*/ 109 w 200"/>
              <a:gd name="T67" fmla="*/ 64 h 538"/>
              <a:gd name="T68" fmla="*/ 111 w 200"/>
              <a:gd name="T69" fmla="*/ 64 h 538"/>
              <a:gd name="T70" fmla="*/ 111 w 200"/>
              <a:gd name="T71" fmla="*/ 146 h 538"/>
              <a:gd name="T72" fmla="*/ 120 w 200"/>
              <a:gd name="T73" fmla="*/ 146 h 538"/>
              <a:gd name="T74" fmla="*/ 120 w 200"/>
              <a:gd name="T75" fmla="*/ 152 h 538"/>
              <a:gd name="T76" fmla="*/ 128 w 200"/>
              <a:gd name="T77" fmla="*/ 152 h 538"/>
              <a:gd name="T78" fmla="*/ 128 w 200"/>
              <a:gd name="T79" fmla="*/ 287 h 538"/>
              <a:gd name="T80" fmla="*/ 145 w 200"/>
              <a:gd name="T81" fmla="*/ 287 h 538"/>
              <a:gd name="T82" fmla="*/ 145 w 200"/>
              <a:gd name="T83" fmla="*/ 446 h 538"/>
              <a:gd name="T84" fmla="*/ 145 w 200"/>
              <a:gd name="T85" fmla="*/ 446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0" h="538">
                <a:moveTo>
                  <a:pt x="145" y="446"/>
                </a:moveTo>
                <a:lnTo>
                  <a:pt x="195" y="446"/>
                </a:lnTo>
                <a:lnTo>
                  <a:pt x="195" y="456"/>
                </a:lnTo>
                <a:lnTo>
                  <a:pt x="200" y="456"/>
                </a:lnTo>
                <a:lnTo>
                  <a:pt x="200" y="538"/>
                </a:lnTo>
                <a:lnTo>
                  <a:pt x="145" y="538"/>
                </a:lnTo>
                <a:lnTo>
                  <a:pt x="95" y="538"/>
                </a:lnTo>
                <a:lnTo>
                  <a:pt x="46" y="538"/>
                </a:lnTo>
                <a:lnTo>
                  <a:pt x="34" y="538"/>
                </a:lnTo>
                <a:lnTo>
                  <a:pt x="0" y="538"/>
                </a:lnTo>
                <a:lnTo>
                  <a:pt x="0" y="482"/>
                </a:lnTo>
                <a:lnTo>
                  <a:pt x="34" y="482"/>
                </a:lnTo>
                <a:lnTo>
                  <a:pt x="34" y="287"/>
                </a:lnTo>
                <a:lnTo>
                  <a:pt x="55" y="287"/>
                </a:lnTo>
                <a:lnTo>
                  <a:pt x="55" y="152"/>
                </a:lnTo>
                <a:lnTo>
                  <a:pt x="55" y="146"/>
                </a:lnTo>
                <a:lnTo>
                  <a:pt x="67" y="146"/>
                </a:lnTo>
                <a:lnTo>
                  <a:pt x="67" y="64"/>
                </a:lnTo>
                <a:lnTo>
                  <a:pt x="72" y="64"/>
                </a:lnTo>
                <a:lnTo>
                  <a:pt x="74" y="31"/>
                </a:lnTo>
                <a:lnTo>
                  <a:pt x="76" y="64"/>
                </a:lnTo>
                <a:lnTo>
                  <a:pt x="84" y="64"/>
                </a:lnTo>
                <a:lnTo>
                  <a:pt x="86" y="0"/>
                </a:lnTo>
                <a:lnTo>
                  <a:pt x="88" y="64"/>
                </a:lnTo>
                <a:lnTo>
                  <a:pt x="99" y="64"/>
                </a:lnTo>
                <a:lnTo>
                  <a:pt x="99" y="64"/>
                </a:lnTo>
                <a:lnTo>
                  <a:pt x="95" y="64"/>
                </a:lnTo>
                <a:lnTo>
                  <a:pt x="97" y="23"/>
                </a:lnTo>
                <a:lnTo>
                  <a:pt x="99" y="60"/>
                </a:lnTo>
                <a:lnTo>
                  <a:pt x="109" y="60"/>
                </a:lnTo>
                <a:lnTo>
                  <a:pt x="109" y="52"/>
                </a:lnTo>
                <a:lnTo>
                  <a:pt x="111" y="64"/>
                </a:lnTo>
                <a:lnTo>
                  <a:pt x="109" y="64"/>
                </a:lnTo>
                <a:lnTo>
                  <a:pt x="109" y="64"/>
                </a:lnTo>
                <a:lnTo>
                  <a:pt x="111" y="64"/>
                </a:lnTo>
                <a:lnTo>
                  <a:pt x="111" y="146"/>
                </a:lnTo>
                <a:lnTo>
                  <a:pt x="120" y="146"/>
                </a:lnTo>
                <a:lnTo>
                  <a:pt x="120" y="152"/>
                </a:lnTo>
                <a:lnTo>
                  <a:pt x="128" y="152"/>
                </a:lnTo>
                <a:lnTo>
                  <a:pt x="128" y="287"/>
                </a:lnTo>
                <a:lnTo>
                  <a:pt x="145" y="287"/>
                </a:lnTo>
                <a:lnTo>
                  <a:pt x="145" y="446"/>
                </a:lnTo>
                <a:lnTo>
                  <a:pt x="145" y="446"/>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61" name="îšḻîḓe"/>
          <p:cNvSpPr/>
          <p:nvPr userDrawn="1"/>
        </p:nvSpPr>
        <p:spPr bwMode="auto">
          <a:xfrm>
            <a:off x="5078045" y="5230358"/>
            <a:ext cx="7099632" cy="1359290"/>
          </a:xfrm>
          <a:custGeom>
            <a:avLst/>
            <a:gdLst>
              <a:gd name="T0" fmla="*/ 2006 w 2031"/>
              <a:gd name="T1" fmla="*/ 347 h 347"/>
              <a:gd name="T2" fmla="*/ 2031 w 2031"/>
              <a:gd name="T3" fmla="*/ 347 h 347"/>
              <a:gd name="T4" fmla="*/ 2018 w 2031"/>
              <a:gd name="T5" fmla="*/ 306 h 347"/>
              <a:gd name="T6" fmla="*/ 2006 w 2031"/>
              <a:gd name="T7" fmla="*/ 324 h 347"/>
              <a:gd name="T8" fmla="*/ 1972 w 2031"/>
              <a:gd name="T9" fmla="*/ 293 h 347"/>
              <a:gd name="T10" fmla="*/ 1972 w 2031"/>
              <a:gd name="T11" fmla="*/ 347 h 347"/>
              <a:gd name="T12" fmla="*/ 13 w 2031"/>
              <a:gd name="T13" fmla="*/ 176 h 347"/>
              <a:gd name="T14" fmla="*/ 13 w 2031"/>
              <a:gd name="T15" fmla="*/ 347 h 347"/>
              <a:gd name="T16" fmla="*/ 73 w 2031"/>
              <a:gd name="T17" fmla="*/ 176 h 347"/>
              <a:gd name="T18" fmla="*/ 65 w 2031"/>
              <a:gd name="T19" fmla="*/ 159 h 347"/>
              <a:gd name="T20" fmla="*/ 8 w 2031"/>
              <a:gd name="T21" fmla="*/ 159 h 347"/>
              <a:gd name="T22" fmla="*/ 235 w 2031"/>
              <a:gd name="T23" fmla="*/ 347 h 347"/>
              <a:gd name="T24" fmla="*/ 174 w 2031"/>
              <a:gd name="T25" fmla="*/ 347 h 347"/>
              <a:gd name="T26" fmla="*/ 413 w 2031"/>
              <a:gd name="T27" fmla="*/ 129 h 347"/>
              <a:gd name="T28" fmla="*/ 388 w 2031"/>
              <a:gd name="T29" fmla="*/ 134 h 347"/>
              <a:gd name="T30" fmla="*/ 362 w 2031"/>
              <a:gd name="T31" fmla="*/ 347 h 347"/>
              <a:gd name="T32" fmla="*/ 442 w 2031"/>
              <a:gd name="T33" fmla="*/ 347 h 347"/>
              <a:gd name="T34" fmla="*/ 438 w 2031"/>
              <a:gd name="T35" fmla="*/ 150 h 347"/>
              <a:gd name="T36" fmla="*/ 413 w 2031"/>
              <a:gd name="T37" fmla="*/ 134 h 347"/>
              <a:gd name="T38" fmla="*/ 547 w 2031"/>
              <a:gd name="T39" fmla="*/ 138 h 347"/>
              <a:gd name="T40" fmla="*/ 484 w 2031"/>
              <a:gd name="T41" fmla="*/ 347 h 347"/>
              <a:gd name="T42" fmla="*/ 601 w 2031"/>
              <a:gd name="T43" fmla="*/ 220 h 347"/>
              <a:gd name="T44" fmla="*/ 559 w 2031"/>
              <a:gd name="T45" fmla="*/ 205 h 347"/>
              <a:gd name="T46" fmla="*/ 583 w 2031"/>
              <a:gd name="T47" fmla="*/ 347 h 347"/>
              <a:gd name="T48" fmla="*/ 666 w 2031"/>
              <a:gd name="T49" fmla="*/ 347 h 347"/>
              <a:gd name="T50" fmla="*/ 641 w 2031"/>
              <a:gd name="T51" fmla="*/ 347 h 347"/>
              <a:gd name="T52" fmla="*/ 719 w 2031"/>
              <a:gd name="T53" fmla="*/ 347 h 347"/>
              <a:gd name="T54" fmla="*/ 694 w 2031"/>
              <a:gd name="T55" fmla="*/ 347 h 347"/>
              <a:gd name="T56" fmla="*/ 763 w 2031"/>
              <a:gd name="T57" fmla="*/ 347 h 347"/>
              <a:gd name="T58" fmla="*/ 725 w 2031"/>
              <a:gd name="T59" fmla="*/ 347 h 347"/>
              <a:gd name="T60" fmla="*/ 876 w 2031"/>
              <a:gd name="T61" fmla="*/ 347 h 347"/>
              <a:gd name="T62" fmla="*/ 838 w 2031"/>
              <a:gd name="T63" fmla="*/ 347 h 347"/>
              <a:gd name="T64" fmla="*/ 972 w 2031"/>
              <a:gd name="T65" fmla="*/ 347 h 347"/>
              <a:gd name="T66" fmla="*/ 939 w 2031"/>
              <a:gd name="T67" fmla="*/ 347 h 347"/>
              <a:gd name="T68" fmla="*/ 1086 w 2031"/>
              <a:gd name="T69" fmla="*/ 347 h 347"/>
              <a:gd name="T70" fmla="*/ 1012 w 2031"/>
              <a:gd name="T71" fmla="*/ 347 h 347"/>
              <a:gd name="T72" fmla="*/ 1217 w 2031"/>
              <a:gd name="T73" fmla="*/ 347 h 347"/>
              <a:gd name="T74" fmla="*/ 1199 w 2031"/>
              <a:gd name="T75" fmla="*/ 6 h 347"/>
              <a:gd name="T76" fmla="*/ 1142 w 2031"/>
              <a:gd name="T77" fmla="*/ 347 h 347"/>
              <a:gd name="T78" fmla="*/ 1477 w 2031"/>
              <a:gd name="T79" fmla="*/ 289 h 347"/>
              <a:gd name="T80" fmla="*/ 1431 w 2031"/>
              <a:gd name="T81" fmla="*/ 289 h 347"/>
              <a:gd name="T82" fmla="*/ 1480 w 2031"/>
              <a:gd name="T83" fmla="*/ 347 h 347"/>
              <a:gd name="T84" fmla="*/ 1477 w 2031"/>
              <a:gd name="T85" fmla="*/ 289 h 347"/>
              <a:gd name="T86" fmla="*/ 1528 w 2031"/>
              <a:gd name="T87" fmla="*/ 253 h 347"/>
              <a:gd name="T88" fmla="*/ 1502 w 2031"/>
              <a:gd name="T89" fmla="*/ 347 h 347"/>
              <a:gd name="T90" fmla="*/ 1565 w 2031"/>
              <a:gd name="T91" fmla="*/ 285 h 347"/>
              <a:gd name="T92" fmla="*/ 1632 w 2031"/>
              <a:gd name="T93" fmla="*/ 347 h 347"/>
              <a:gd name="T94" fmla="*/ 1628 w 2031"/>
              <a:gd name="T95" fmla="*/ 155 h 347"/>
              <a:gd name="T96" fmla="*/ 1618 w 2031"/>
              <a:gd name="T97" fmla="*/ 155 h 347"/>
              <a:gd name="T98" fmla="*/ 1607 w 2031"/>
              <a:gd name="T99" fmla="*/ 163 h 347"/>
              <a:gd name="T100" fmla="*/ 1601 w 2031"/>
              <a:gd name="T101" fmla="*/ 153 h 347"/>
              <a:gd name="T102" fmla="*/ 1595 w 2031"/>
              <a:gd name="T103" fmla="*/ 163 h 347"/>
              <a:gd name="T104" fmla="*/ 1584 w 2031"/>
              <a:gd name="T105" fmla="*/ 155 h 347"/>
              <a:gd name="T106" fmla="*/ 1574 w 2031"/>
              <a:gd name="T107" fmla="*/ 155 h 347"/>
              <a:gd name="T108" fmla="*/ 1568 w 2031"/>
              <a:gd name="T109" fmla="*/ 347 h 347"/>
              <a:gd name="T110" fmla="*/ 1750 w 2031"/>
              <a:gd name="T111" fmla="*/ 129 h 347"/>
              <a:gd name="T112" fmla="*/ 1683 w 2031"/>
              <a:gd name="T113" fmla="*/ 180 h 347"/>
              <a:gd name="T114" fmla="*/ 1756 w 2031"/>
              <a:gd name="T115" fmla="*/ 180 h 347"/>
              <a:gd name="T116" fmla="*/ 1894 w 2031"/>
              <a:gd name="T117" fmla="*/ 308 h 347"/>
              <a:gd name="T118" fmla="*/ 1873 w 2031"/>
              <a:gd name="T119" fmla="*/ 308 h 347"/>
              <a:gd name="T120" fmla="*/ 1848 w 2031"/>
              <a:gd name="T121" fmla="*/ 285 h 347"/>
              <a:gd name="T122" fmla="*/ 1840 w 2031"/>
              <a:gd name="T123" fmla="*/ 335 h 347"/>
              <a:gd name="T124" fmla="*/ 1894 w 2031"/>
              <a:gd name="T125" fmla="*/ 30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1" h="347">
                <a:moveTo>
                  <a:pt x="1972" y="347"/>
                </a:moveTo>
                <a:lnTo>
                  <a:pt x="2001" y="347"/>
                </a:lnTo>
                <a:lnTo>
                  <a:pt x="2006" y="347"/>
                </a:lnTo>
                <a:lnTo>
                  <a:pt x="2018" y="347"/>
                </a:lnTo>
                <a:lnTo>
                  <a:pt x="2022" y="347"/>
                </a:lnTo>
                <a:lnTo>
                  <a:pt x="2031" y="347"/>
                </a:lnTo>
                <a:lnTo>
                  <a:pt x="2031" y="314"/>
                </a:lnTo>
                <a:lnTo>
                  <a:pt x="2018" y="314"/>
                </a:lnTo>
                <a:lnTo>
                  <a:pt x="2018" y="306"/>
                </a:lnTo>
                <a:lnTo>
                  <a:pt x="2006" y="306"/>
                </a:lnTo>
                <a:lnTo>
                  <a:pt x="2006" y="314"/>
                </a:lnTo>
                <a:lnTo>
                  <a:pt x="2006" y="324"/>
                </a:lnTo>
                <a:lnTo>
                  <a:pt x="2001" y="324"/>
                </a:lnTo>
                <a:lnTo>
                  <a:pt x="2001" y="293"/>
                </a:lnTo>
                <a:lnTo>
                  <a:pt x="1972" y="293"/>
                </a:lnTo>
                <a:lnTo>
                  <a:pt x="1972" y="324"/>
                </a:lnTo>
                <a:lnTo>
                  <a:pt x="1972" y="347"/>
                </a:lnTo>
                <a:lnTo>
                  <a:pt x="1972" y="347"/>
                </a:lnTo>
                <a:close/>
                <a:moveTo>
                  <a:pt x="8" y="159"/>
                </a:moveTo>
                <a:lnTo>
                  <a:pt x="13" y="159"/>
                </a:lnTo>
                <a:lnTo>
                  <a:pt x="13" y="176"/>
                </a:lnTo>
                <a:lnTo>
                  <a:pt x="0" y="176"/>
                </a:lnTo>
                <a:lnTo>
                  <a:pt x="0" y="347"/>
                </a:lnTo>
                <a:lnTo>
                  <a:pt x="13" y="347"/>
                </a:lnTo>
                <a:lnTo>
                  <a:pt x="59" y="347"/>
                </a:lnTo>
                <a:lnTo>
                  <a:pt x="73" y="347"/>
                </a:lnTo>
                <a:lnTo>
                  <a:pt x="73" y="176"/>
                </a:lnTo>
                <a:lnTo>
                  <a:pt x="59" y="176"/>
                </a:lnTo>
                <a:lnTo>
                  <a:pt x="59" y="159"/>
                </a:lnTo>
                <a:lnTo>
                  <a:pt x="65" y="159"/>
                </a:lnTo>
                <a:lnTo>
                  <a:pt x="65" y="153"/>
                </a:lnTo>
                <a:lnTo>
                  <a:pt x="8" y="153"/>
                </a:lnTo>
                <a:lnTo>
                  <a:pt x="8" y="159"/>
                </a:lnTo>
                <a:lnTo>
                  <a:pt x="8" y="159"/>
                </a:lnTo>
                <a:close/>
                <a:moveTo>
                  <a:pt x="174" y="347"/>
                </a:moveTo>
                <a:lnTo>
                  <a:pt x="235" y="347"/>
                </a:lnTo>
                <a:lnTo>
                  <a:pt x="235" y="79"/>
                </a:lnTo>
                <a:lnTo>
                  <a:pt x="174" y="79"/>
                </a:lnTo>
                <a:lnTo>
                  <a:pt x="174" y="347"/>
                </a:lnTo>
                <a:lnTo>
                  <a:pt x="174" y="347"/>
                </a:lnTo>
                <a:close/>
                <a:moveTo>
                  <a:pt x="413" y="134"/>
                </a:moveTo>
                <a:lnTo>
                  <a:pt x="413" y="129"/>
                </a:lnTo>
                <a:lnTo>
                  <a:pt x="406" y="129"/>
                </a:lnTo>
                <a:lnTo>
                  <a:pt x="406" y="134"/>
                </a:lnTo>
                <a:lnTo>
                  <a:pt x="388" y="134"/>
                </a:lnTo>
                <a:lnTo>
                  <a:pt x="388" y="150"/>
                </a:lnTo>
                <a:lnTo>
                  <a:pt x="362" y="150"/>
                </a:lnTo>
                <a:lnTo>
                  <a:pt x="362" y="347"/>
                </a:lnTo>
                <a:lnTo>
                  <a:pt x="367" y="347"/>
                </a:lnTo>
                <a:lnTo>
                  <a:pt x="438" y="347"/>
                </a:lnTo>
                <a:lnTo>
                  <a:pt x="442" y="347"/>
                </a:lnTo>
                <a:lnTo>
                  <a:pt x="442" y="167"/>
                </a:lnTo>
                <a:lnTo>
                  <a:pt x="438" y="167"/>
                </a:lnTo>
                <a:lnTo>
                  <a:pt x="438" y="150"/>
                </a:lnTo>
                <a:lnTo>
                  <a:pt x="413" y="150"/>
                </a:lnTo>
                <a:lnTo>
                  <a:pt x="413" y="134"/>
                </a:lnTo>
                <a:lnTo>
                  <a:pt x="413" y="134"/>
                </a:lnTo>
                <a:close/>
                <a:moveTo>
                  <a:pt x="484" y="347"/>
                </a:moveTo>
                <a:lnTo>
                  <a:pt x="547" y="347"/>
                </a:lnTo>
                <a:lnTo>
                  <a:pt x="547" y="138"/>
                </a:lnTo>
                <a:lnTo>
                  <a:pt x="484" y="138"/>
                </a:lnTo>
                <a:lnTo>
                  <a:pt x="484" y="347"/>
                </a:lnTo>
                <a:lnTo>
                  <a:pt x="484" y="347"/>
                </a:lnTo>
                <a:close/>
                <a:moveTo>
                  <a:pt x="583" y="347"/>
                </a:moveTo>
                <a:lnTo>
                  <a:pt x="601" y="347"/>
                </a:lnTo>
                <a:lnTo>
                  <a:pt x="601" y="220"/>
                </a:lnTo>
                <a:lnTo>
                  <a:pt x="583" y="220"/>
                </a:lnTo>
                <a:lnTo>
                  <a:pt x="583" y="205"/>
                </a:lnTo>
                <a:lnTo>
                  <a:pt x="559" y="205"/>
                </a:lnTo>
                <a:lnTo>
                  <a:pt x="559" y="220"/>
                </a:lnTo>
                <a:lnTo>
                  <a:pt x="559" y="347"/>
                </a:lnTo>
                <a:lnTo>
                  <a:pt x="583" y="347"/>
                </a:lnTo>
                <a:lnTo>
                  <a:pt x="583" y="347"/>
                </a:lnTo>
                <a:close/>
                <a:moveTo>
                  <a:pt x="641" y="347"/>
                </a:moveTo>
                <a:lnTo>
                  <a:pt x="666" y="347"/>
                </a:lnTo>
                <a:lnTo>
                  <a:pt x="666" y="236"/>
                </a:lnTo>
                <a:lnTo>
                  <a:pt x="641" y="236"/>
                </a:lnTo>
                <a:lnTo>
                  <a:pt x="641" y="347"/>
                </a:lnTo>
                <a:lnTo>
                  <a:pt x="641" y="347"/>
                </a:lnTo>
                <a:close/>
                <a:moveTo>
                  <a:pt x="694" y="347"/>
                </a:moveTo>
                <a:lnTo>
                  <a:pt x="719" y="347"/>
                </a:lnTo>
                <a:lnTo>
                  <a:pt x="719" y="280"/>
                </a:lnTo>
                <a:lnTo>
                  <a:pt x="694" y="280"/>
                </a:lnTo>
                <a:lnTo>
                  <a:pt x="694" y="347"/>
                </a:lnTo>
                <a:lnTo>
                  <a:pt x="694" y="347"/>
                </a:lnTo>
                <a:close/>
                <a:moveTo>
                  <a:pt x="725" y="347"/>
                </a:moveTo>
                <a:lnTo>
                  <a:pt x="763" y="347"/>
                </a:lnTo>
                <a:lnTo>
                  <a:pt x="763" y="92"/>
                </a:lnTo>
                <a:lnTo>
                  <a:pt x="725" y="92"/>
                </a:lnTo>
                <a:lnTo>
                  <a:pt x="725" y="347"/>
                </a:lnTo>
                <a:lnTo>
                  <a:pt x="725" y="347"/>
                </a:lnTo>
                <a:close/>
                <a:moveTo>
                  <a:pt x="838" y="347"/>
                </a:moveTo>
                <a:lnTo>
                  <a:pt x="876" y="347"/>
                </a:lnTo>
                <a:lnTo>
                  <a:pt x="876" y="257"/>
                </a:lnTo>
                <a:lnTo>
                  <a:pt x="838" y="257"/>
                </a:lnTo>
                <a:lnTo>
                  <a:pt x="838" y="347"/>
                </a:lnTo>
                <a:lnTo>
                  <a:pt x="838" y="347"/>
                </a:lnTo>
                <a:close/>
                <a:moveTo>
                  <a:pt x="939" y="347"/>
                </a:moveTo>
                <a:lnTo>
                  <a:pt x="972" y="347"/>
                </a:lnTo>
                <a:lnTo>
                  <a:pt x="972" y="236"/>
                </a:lnTo>
                <a:lnTo>
                  <a:pt x="939" y="236"/>
                </a:lnTo>
                <a:lnTo>
                  <a:pt x="939" y="347"/>
                </a:lnTo>
                <a:lnTo>
                  <a:pt x="939" y="347"/>
                </a:lnTo>
                <a:close/>
                <a:moveTo>
                  <a:pt x="1012" y="347"/>
                </a:moveTo>
                <a:lnTo>
                  <a:pt x="1086" y="347"/>
                </a:lnTo>
                <a:lnTo>
                  <a:pt x="1086" y="0"/>
                </a:lnTo>
                <a:lnTo>
                  <a:pt x="1012" y="0"/>
                </a:lnTo>
                <a:lnTo>
                  <a:pt x="1012" y="347"/>
                </a:lnTo>
                <a:lnTo>
                  <a:pt x="1012" y="347"/>
                </a:lnTo>
                <a:close/>
                <a:moveTo>
                  <a:pt x="1199" y="347"/>
                </a:moveTo>
                <a:lnTo>
                  <a:pt x="1217" y="347"/>
                </a:lnTo>
                <a:lnTo>
                  <a:pt x="1217" y="276"/>
                </a:lnTo>
                <a:lnTo>
                  <a:pt x="1199" y="276"/>
                </a:lnTo>
                <a:lnTo>
                  <a:pt x="1199" y="6"/>
                </a:lnTo>
                <a:lnTo>
                  <a:pt x="1125" y="6"/>
                </a:lnTo>
                <a:lnTo>
                  <a:pt x="1125" y="347"/>
                </a:lnTo>
                <a:lnTo>
                  <a:pt x="1142" y="347"/>
                </a:lnTo>
                <a:lnTo>
                  <a:pt x="1199" y="347"/>
                </a:lnTo>
                <a:lnTo>
                  <a:pt x="1199" y="347"/>
                </a:lnTo>
                <a:close/>
                <a:moveTo>
                  <a:pt x="1477" y="289"/>
                </a:moveTo>
                <a:lnTo>
                  <a:pt x="1477" y="146"/>
                </a:lnTo>
                <a:lnTo>
                  <a:pt x="1431" y="146"/>
                </a:lnTo>
                <a:lnTo>
                  <a:pt x="1431" y="289"/>
                </a:lnTo>
                <a:lnTo>
                  <a:pt x="1417" y="289"/>
                </a:lnTo>
                <a:lnTo>
                  <a:pt x="1417" y="347"/>
                </a:lnTo>
                <a:lnTo>
                  <a:pt x="1480" y="347"/>
                </a:lnTo>
                <a:lnTo>
                  <a:pt x="1480" y="289"/>
                </a:lnTo>
                <a:lnTo>
                  <a:pt x="1477" y="289"/>
                </a:lnTo>
                <a:lnTo>
                  <a:pt x="1477" y="289"/>
                </a:lnTo>
                <a:close/>
                <a:moveTo>
                  <a:pt x="1565" y="285"/>
                </a:moveTo>
                <a:lnTo>
                  <a:pt x="1565" y="253"/>
                </a:lnTo>
                <a:lnTo>
                  <a:pt x="1528" y="253"/>
                </a:lnTo>
                <a:lnTo>
                  <a:pt x="1528" y="285"/>
                </a:lnTo>
                <a:lnTo>
                  <a:pt x="1502" y="285"/>
                </a:lnTo>
                <a:lnTo>
                  <a:pt x="1502" y="347"/>
                </a:lnTo>
                <a:lnTo>
                  <a:pt x="1565" y="347"/>
                </a:lnTo>
                <a:lnTo>
                  <a:pt x="1565" y="314"/>
                </a:lnTo>
                <a:lnTo>
                  <a:pt x="1565" y="285"/>
                </a:lnTo>
                <a:lnTo>
                  <a:pt x="1565" y="285"/>
                </a:lnTo>
                <a:close/>
                <a:moveTo>
                  <a:pt x="1568" y="347"/>
                </a:moveTo>
                <a:lnTo>
                  <a:pt x="1632" y="347"/>
                </a:lnTo>
                <a:lnTo>
                  <a:pt x="1632" y="163"/>
                </a:lnTo>
                <a:lnTo>
                  <a:pt x="1628" y="163"/>
                </a:lnTo>
                <a:lnTo>
                  <a:pt x="1628" y="155"/>
                </a:lnTo>
                <a:lnTo>
                  <a:pt x="1626" y="155"/>
                </a:lnTo>
                <a:lnTo>
                  <a:pt x="1622" y="153"/>
                </a:lnTo>
                <a:lnTo>
                  <a:pt x="1618" y="155"/>
                </a:lnTo>
                <a:lnTo>
                  <a:pt x="1616" y="155"/>
                </a:lnTo>
                <a:lnTo>
                  <a:pt x="1616" y="163"/>
                </a:lnTo>
                <a:lnTo>
                  <a:pt x="1607" y="163"/>
                </a:lnTo>
                <a:lnTo>
                  <a:pt x="1607" y="155"/>
                </a:lnTo>
                <a:lnTo>
                  <a:pt x="1605" y="155"/>
                </a:lnTo>
                <a:lnTo>
                  <a:pt x="1601" y="153"/>
                </a:lnTo>
                <a:lnTo>
                  <a:pt x="1597" y="155"/>
                </a:lnTo>
                <a:lnTo>
                  <a:pt x="1595" y="155"/>
                </a:lnTo>
                <a:lnTo>
                  <a:pt x="1595" y="163"/>
                </a:lnTo>
                <a:lnTo>
                  <a:pt x="1586" y="163"/>
                </a:lnTo>
                <a:lnTo>
                  <a:pt x="1586" y="155"/>
                </a:lnTo>
                <a:lnTo>
                  <a:pt x="1584" y="155"/>
                </a:lnTo>
                <a:lnTo>
                  <a:pt x="1580" y="153"/>
                </a:lnTo>
                <a:lnTo>
                  <a:pt x="1576" y="155"/>
                </a:lnTo>
                <a:lnTo>
                  <a:pt x="1574" y="155"/>
                </a:lnTo>
                <a:lnTo>
                  <a:pt x="1574" y="163"/>
                </a:lnTo>
                <a:lnTo>
                  <a:pt x="1568" y="163"/>
                </a:lnTo>
                <a:lnTo>
                  <a:pt x="1568" y="347"/>
                </a:lnTo>
                <a:lnTo>
                  <a:pt x="1568" y="347"/>
                </a:lnTo>
                <a:close/>
                <a:moveTo>
                  <a:pt x="1750" y="180"/>
                </a:moveTo>
                <a:lnTo>
                  <a:pt x="1750" y="129"/>
                </a:lnTo>
                <a:lnTo>
                  <a:pt x="1704" y="129"/>
                </a:lnTo>
                <a:lnTo>
                  <a:pt x="1704" y="180"/>
                </a:lnTo>
                <a:lnTo>
                  <a:pt x="1683" y="180"/>
                </a:lnTo>
                <a:lnTo>
                  <a:pt x="1683" y="347"/>
                </a:lnTo>
                <a:lnTo>
                  <a:pt x="1756" y="347"/>
                </a:lnTo>
                <a:lnTo>
                  <a:pt x="1756" y="180"/>
                </a:lnTo>
                <a:lnTo>
                  <a:pt x="1750" y="180"/>
                </a:lnTo>
                <a:lnTo>
                  <a:pt x="1750" y="180"/>
                </a:lnTo>
                <a:close/>
                <a:moveTo>
                  <a:pt x="1894" y="308"/>
                </a:moveTo>
                <a:lnTo>
                  <a:pt x="1894" y="278"/>
                </a:lnTo>
                <a:lnTo>
                  <a:pt x="1873" y="278"/>
                </a:lnTo>
                <a:lnTo>
                  <a:pt x="1873" y="308"/>
                </a:lnTo>
                <a:lnTo>
                  <a:pt x="1869" y="308"/>
                </a:lnTo>
                <a:lnTo>
                  <a:pt x="1869" y="285"/>
                </a:lnTo>
                <a:lnTo>
                  <a:pt x="1848" y="285"/>
                </a:lnTo>
                <a:lnTo>
                  <a:pt x="1848" y="308"/>
                </a:lnTo>
                <a:lnTo>
                  <a:pt x="1840" y="308"/>
                </a:lnTo>
                <a:lnTo>
                  <a:pt x="1840" y="335"/>
                </a:lnTo>
                <a:lnTo>
                  <a:pt x="1911" y="335"/>
                </a:lnTo>
                <a:lnTo>
                  <a:pt x="1911" y="308"/>
                </a:lnTo>
                <a:lnTo>
                  <a:pt x="1894" y="308"/>
                </a:lnTo>
                <a:lnTo>
                  <a:pt x="1894" y="308"/>
                </a:lnTo>
                <a:close/>
              </a:path>
            </a:pathLst>
          </a:custGeom>
          <a:solidFill>
            <a:schemeClr val="bg1">
              <a:lumMod val="75000"/>
              <a:alpha val="19000"/>
            </a:schemeClr>
          </a:solidFill>
          <a:ln>
            <a:noFill/>
          </a:ln>
        </p:spPr>
        <p:txBody>
          <a:bodyPr vert="horz" wrap="square" lIns="91440" tIns="45720" rIns="91440" bIns="45720" numCol="1" anchor="t" anchorCtr="0" compatLnSpc="1">
            <a:normAutofit/>
          </a:bodyPr>
          <a:lstStyle/>
          <a:p>
            <a:endParaRPr lang="en-US"/>
          </a:p>
        </p:txBody>
      </p:sp>
      <p:sp>
        <p:nvSpPr>
          <p:cNvPr id="62" name="内容占位符 2"/>
          <p:cNvSpPr>
            <a:spLocks noGrp="1"/>
          </p:cNvSpPr>
          <p:nvPr>
            <p:ph sz="half" idx="1" hasCustomPrompt="1"/>
          </p:nvPr>
        </p:nvSpPr>
        <p:spPr>
          <a:xfrm>
            <a:off x="4916094" y="1241853"/>
            <a:ext cx="4797822" cy="315411"/>
          </a:xfrm>
        </p:spPr>
        <p:txBody>
          <a:bodyPr>
            <a:noAutofit/>
          </a:bodyPr>
          <a:lstStyle>
            <a:lvl1pPr marL="0" indent="0">
              <a:buFontTx/>
              <a:buNone/>
              <a:defRPr sz="18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sp>
        <p:nvSpPr>
          <p:cNvPr id="63" name="内容占位符 2"/>
          <p:cNvSpPr>
            <a:spLocks noGrp="1"/>
          </p:cNvSpPr>
          <p:nvPr>
            <p:ph sz="half" idx="10" hasCustomPrompt="1"/>
          </p:nvPr>
        </p:nvSpPr>
        <p:spPr>
          <a:xfrm>
            <a:off x="4903455" y="1905102"/>
            <a:ext cx="4797822" cy="315411"/>
          </a:xfrm>
        </p:spPr>
        <p:txBody>
          <a:bodyPr>
            <a:noAutofit/>
          </a:bodyPr>
          <a:lstStyle>
            <a:lvl1pPr marL="0" indent="0">
              <a:buFontTx/>
              <a:buNone/>
              <a:defRPr sz="18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sp>
        <p:nvSpPr>
          <p:cNvPr id="64" name="内容占位符 2"/>
          <p:cNvSpPr>
            <a:spLocks noGrp="1"/>
          </p:cNvSpPr>
          <p:nvPr>
            <p:ph sz="half" idx="11" hasCustomPrompt="1"/>
          </p:nvPr>
        </p:nvSpPr>
        <p:spPr>
          <a:xfrm>
            <a:off x="4912716" y="2555641"/>
            <a:ext cx="4797822" cy="315411"/>
          </a:xfrm>
        </p:spPr>
        <p:txBody>
          <a:bodyPr>
            <a:noAutofit/>
          </a:bodyPr>
          <a:lstStyle>
            <a:lvl1pPr marL="0" indent="0">
              <a:buFontTx/>
              <a:buNone/>
              <a:defRPr sz="18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sp>
        <p:nvSpPr>
          <p:cNvPr id="65" name="内容占位符 2"/>
          <p:cNvSpPr>
            <a:spLocks noGrp="1"/>
          </p:cNvSpPr>
          <p:nvPr>
            <p:ph sz="half" idx="12" hasCustomPrompt="1"/>
          </p:nvPr>
        </p:nvSpPr>
        <p:spPr>
          <a:xfrm>
            <a:off x="4912716" y="3190385"/>
            <a:ext cx="4797822" cy="315411"/>
          </a:xfrm>
        </p:spPr>
        <p:txBody>
          <a:bodyPr>
            <a:noAutofit/>
          </a:bodyPr>
          <a:lstStyle>
            <a:lvl1pPr marL="0" indent="0">
              <a:buFontTx/>
              <a:buNone/>
              <a:defRPr sz="18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pic>
        <p:nvPicPr>
          <p:cNvPr id="2" name="图片 1" descr="文本&#10;&#10;AI 生成的内容可能不正确。">
            <a:extLst>
              <a:ext uri="{FF2B5EF4-FFF2-40B4-BE49-F238E27FC236}">
                <a16:creationId xmlns:a16="http://schemas.microsoft.com/office/drawing/2014/main" id="{AE24E444-A435-C855-10B4-5413D54F7E1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10901" y="218366"/>
            <a:ext cx="2492237" cy="329259"/>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5242CC3-3392-4E88-AFAE-6904CDAB3890}" type="datetimeFigureOut">
              <a:rPr lang="zh-CN" altLang="en-US" smtClean="0"/>
              <a:t>2025/5/31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97AE14-0D55-483E-8A71-511D68869BBC}"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5242CC3-3392-4E88-AFAE-6904CDAB3890}" type="datetimeFigureOut">
              <a:rPr lang="zh-CN" altLang="en-US" smtClean="0"/>
              <a:t>2025/5/31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97AE14-0D55-483E-8A71-511D68869BBC}"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5242CC3-3392-4E88-AFAE-6904CDAB3890}" type="datetimeFigureOut">
              <a:rPr lang="zh-CN" altLang="en-US" smtClean="0"/>
              <a:t>2025/5/31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7AE14-0D55-483E-8A71-511D68869BBC}"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5242CC3-3392-4E88-AFAE-6904CDAB3890}" type="datetimeFigureOut">
              <a:rPr lang="zh-CN" altLang="en-US" smtClean="0"/>
              <a:t>2025/5/31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97AE14-0D55-483E-8A71-511D68869BB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内容与标题">
    <p:spTree>
      <p:nvGrpSpPr>
        <p:cNvPr id="1" name=""/>
        <p:cNvGrpSpPr/>
        <p:nvPr/>
      </p:nvGrpSpPr>
      <p:grpSpPr>
        <a:xfrm>
          <a:off x="0" y="0"/>
          <a:ext cx="0" cy="0"/>
          <a:chOff x="0" y="0"/>
          <a:chExt cx="0" cy="0"/>
        </a:xfrm>
      </p:grpSpPr>
      <p:grpSp>
        <p:nvGrpSpPr>
          <p:cNvPr id="9" name="ïSlîḋ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nvGrpSpPr>
        <p:grpSpPr>
          <a:xfrm>
            <a:off x="1280633" y="1995850"/>
            <a:ext cx="9485852" cy="3770335"/>
            <a:chOff x="1071716" y="1247323"/>
            <a:chExt cx="10048568" cy="4837661"/>
          </a:xfrm>
          <a:solidFill>
            <a:schemeClr val="bg1">
              <a:lumMod val="75000"/>
              <a:alpha val="50000"/>
            </a:schemeClr>
          </a:solidFill>
        </p:grpSpPr>
        <p:sp>
          <p:nvSpPr>
            <p:cNvPr id="10" name="isḷîdê"/>
            <p:cNvSpPr/>
            <p:nvPr/>
          </p:nvSpPr>
          <p:spPr>
            <a:xfrm>
              <a:off x="1071716" y="1560254"/>
              <a:ext cx="2892665" cy="2241492"/>
            </a:xfrm>
            <a:custGeom>
              <a:avLst/>
              <a:gdLst/>
              <a:ahLst/>
              <a:cxnLst>
                <a:cxn ang="0">
                  <a:pos x="wd2" y="hd2"/>
                </a:cxn>
                <a:cxn ang="5400000">
                  <a:pos x="wd2" y="hd2"/>
                </a:cxn>
                <a:cxn ang="10800000">
                  <a:pos x="wd2" y="hd2"/>
                </a:cxn>
                <a:cxn ang="16200000">
                  <a:pos x="wd2" y="hd2"/>
                </a:cxn>
              </a:cxnLst>
              <a:rect l="0" t="0" r="r" b="b"/>
              <a:pathLst>
                <a:path w="21600" h="21600" extrusionOk="0">
                  <a:moveTo>
                    <a:pt x="3471" y="862"/>
                  </a:moveTo>
                  <a:lnTo>
                    <a:pt x="3355" y="857"/>
                  </a:lnTo>
                  <a:lnTo>
                    <a:pt x="3271" y="882"/>
                  </a:lnTo>
                  <a:lnTo>
                    <a:pt x="3183" y="953"/>
                  </a:lnTo>
                  <a:lnTo>
                    <a:pt x="3184" y="1042"/>
                  </a:lnTo>
                  <a:lnTo>
                    <a:pt x="3333" y="1224"/>
                  </a:lnTo>
                  <a:lnTo>
                    <a:pt x="3405" y="1341"/>
                  </a:lnTo>
                  <a:lnTo>
                    <a:pt x="3390" y="1464"/>
                  </a:lnTo>
                  <a:lnTo>
                    <a:pt x="3242" y="1537"/>
                  </a:lnTo>
                  <a:lnTo>
                    <a:pt x="3142" y="1593"/>
                  </a:lnTo>
                  <a:lnTo>
                    <a:pt x="3051" y="1629"/>
                  </a:lnTo>
                  <a:lnTo>
                    <a:pt x="2932" y="1629"/>
                  </a:lnTo>
                  <a:lnTo>
                    <a:pt x="2859" y="1585"/>
                  </a:lnTo>
                  <a:lnTo>
                    <a:pt x="2789" y="1563"/>
                  </a:lnTo>
                  <a:lnTo>
                    <a:pt x="2709" y="1563"/>
                  </a:lnTo>
                  <a:lnTo>
                    <a:pt x="2538" y="1534"/>
                  </a:lnTo>
                  <a:lnTo>
                    <a:pt x="2466" y="1563"/>
                  </a:lnTo>
                  <a:lnTo>
                    <a:pt x="2365" y="1607"/>
                  </a:lnTo>
                  <a:lnTo>
                    <a:pt x="2298" y="1641"/>
                  </a:lnTo>
                  <a:lnTo>
                    <a:pt x="2170" y="1699"/>
                  </a:lnTo>
                  <a:lnTo>
                    <a:pt x="2067" y="1750"/>
                  </a:lnTo>
                  <a:lnTo>
                    <a:pt x="1990" y="1821"/>
                  </a:lnTo>
                  <a:lnTo>
                    <a:pt x="1951" y="1874"/>
                  </a:lnTo>
                  <a:lnTo>
                    <a:pt x="1983" y="1939"/>
                  </a:lnTo>
                  <a:lnTo>
                    <a:pt x="2111" y="2002"/>
                  </a:lnTo>
                  <a:lnTo>
                    <a:pt x="2233" y="2014"/>
                  </a:lnTo>
                  <a:lnTo>
                    <a:pt x="2276" y="2084"/>
                  </a:lnTo>
                  <a:lnTo>
                    <a:pt x="2346" y="2091"/>
                  </a:lnTo>
                  <a:lnTo>
                    <a:pt x="2437" y="2062"/>
                  </a:lnTo>
                  <a:lnTo>
                    <a:pt x="2540" y="1999"/>
                  </a:lnTo>
                  <a:lnTo>
                    <a:pt x="2612" y="1957"/>
                  </a:lnTo>
                  <a:lnTo>
                    <a:pt x="2743" y="1921"/>
                  </a:lnTo>
                  <a:lnTo>
                    <a:pt x="2857" y="1964"/>
                  </a:lnTo>
                  <a:lnTo>
                    <a:pt x="2857" y="2077"/>
                  </a:lnTo>
                  <a:lnTo>
                    <a:pt x="2787" y="2146"/>
                  </a:lnTo>
                  <a:lnTo>
                    <a:pt x="2684" y="2233"/>
                  </a:lnTo>
                  <a:lnTo>
                    <a:pt x="2588" y="2379"/>
                  </a:lnTo>
                  <a:lnTo>
                    <a:pt x="2406" y="2517"/>
                  </a:lnTo>
                  <a:lnTo>
                    <a:pt x="2207" y="2539"/>
                  </a:lnTo>
                  <a:lnTo>
                    <a:pt x="1909" y="2568"/>
                  </a:lnTo>
                  <a:lnTo>
                    <a:pt x="1651" y="2627"/>
                  </a:lnTo>
                  <a:lnTo>
                    <a:pt x="1469" y="2721"/>
                  </a:lnTo>
                  <a:lnTo>
                    <a:pt x="1322" y="2843"/>
                  </a:lnTo>
                  <a:lnTo>
                    <a:pt x="1251" y="2882"/>
                  </a:lnTo>
                  <a:lnTo>
                    <a:pt x="1186" y="3000"/>
                  </a:lnTo>
                  <a:lnTo>
                    <a:pt x="1231" y="3090"/>
                  </a:lnTo>
                  <a:lnTo>
                    <a:pt x="1253" y="3243"/>
                  </a:lnTo>
                  <a:lnTo>
                    <a:pt x="1206" y="3386"/>
                  </a:lnTo>
                  <a:lnTo>
                    <a:pt x="1138" y="3503"/>
                  </a:lnTo>
                  <a:lnTo>
                    <a:pt x="1047" y="3568"/>
                  </a:lnTo>
                  <a:lnTo>
                    <a:pt x="990" y="3598"/>
                  </a:lnTo>
                  <a:lnTo>
                    <a:pt x="895" y="3671"/>
                  </a:lnTo>
                  <a:lnTo>
                    <a:pt x="846" y="3748"/>
                  </a:lnTo>
                  <a:lnTo>
                    <a:pt x="900" y="3817"/>
                  </a:lnTo>
                  <a:lnTo>
                    <a:pt x="1049" y="3874"/>
                  </a:lnTo>
                  <a:lnTo>
                    <a:pt x="1159" y="3952"/>
                  </a:lnTo>
                  <a:lnTo>
                    <a:pt x="1272" y="3905"/>
                  </a:lnTo>
                  <a:lnTo>
                    <a:pt x="1375" y="3811"/>
                  </a:lnTo>
                  <a:lnTo>
                    <a:pt x="1500" y="3789"/>
                  </a:lnTo>
                  <a:lnTo>
                    <a:pt x="1562" y="3898"/>
                  </a:lnTo>
                  <a:lnTo>
                    <a:pt x="1479" y="4034"/>
                  </a:lnTo>
                  <a:lnTo>
                    <a:pt x="1276" y="4180"/>
                  </a:lnTo>
                  <a:lnTo>
                    <a:pt x="967" y="4357"/>
                  </a:lnTo>
                  <a:lnTo>
                    <a:pt x="603" y="4579"/>
                  </a:lnTo>
                  <a:lnTo>
                    <a:pt x="227" y="4739"/>
                  </a:lnTo>
                  <a:lnTo>
                    <a:pt x="77" y="4776"/>
                  </a:lnTo>
                  <a:lnTo>
                    <a:pt x="0" y="4852"/>
                  </a:lnTo>
                  <a:lnTo>
                    <a:pt x="90" y="4896"/>
                  </a:lnTo>
                  <a:lnTo>
                    <a:pt x="253" y="4896"/>
                  </a:lnTo>
                  <a:lnTo>
                    <a:pt x="574" y="4762"/>
                  </a:lnTo>
                  <a:lnTo>
                    <a:pt x="1090" y="4512"/>
                  </a:lnTo>
                  <a:lnTo>
                    <a:pt x="1721" y="4146"/>
                  </a:lnTo>
                  <a:lnTo>
                    <a:pt x="1947" y="4061"/>
                  </a:lnTo>
                  <a:lnTo>
                    <a:pt x="2151" y="4010"/>
                  </a:lnTo>
                  <a:lnTo>
                    <a:pt x="2424" y="3876"/>
                  </a:lnTo>
                  <a:lnTo>
                    <a:pt x="2669" y="3694"/>
                  </a:lnTo>
                  <a:lnTo>
                    <a:pt x="2845" y="3589"/>
                  </a:lnTo>
                  <a:lnTo>
                    <a:pt x="3007" y="3485"/>
                  </a:lnTo>
                  <a:lnTo>
                    <a:pt x="3144" y="3448"/>
                  </a:lnTo>
                  <a:lnTo>
                    <a:pt x="3223" y="3477"/>
                  </a:lnTo>
                  <a:lnTo>
                    <a:pt x="3316" y="3526"/>
                  </a:lnTo>
                  <a:lnTo>
                    <a:pt x="3468" y="3467"/>
                  </a:lnTo>
                  <a:lnTo>
                    <a:pt x="3802" y="3365"/>
                  </a:lnTo>
                  <a:lnTo>
                    <a:pt x="3944" y="3233"/>
                  </a:lnTo>
                  <a:lnTo>
                    <a:pt x="4086" y="3138"/>
                  </a:lnTo>
                  <a:lnTo>
                    <a:pt x="4204" y="3181"/>
                  </a:lnTo>
                  <a:lnTo>
                    <a:pt x="4397" y="3244"/>
                  </a:lnTo>
                  <a:lnTo>
                    <a:pt x="4521" y="3281"/>
                  </a:lnTo>
                  <a:lnTo>
                    <a:pt x="4639" y="3339"/>
                  </a:lnTo>
                  <a:lnTo>
                    <a:pt x="4775" y="3368"/>
                  </a:lnTo>
                  <a:lnTo>
                    <a:pt x="4854" y="3425"/>
                  </a:lnTo>
                  <a:lnTo>
                    <a:pt x="5019" y="3462"/>
                  </a:lnTo>
                  <a:lnTo>
                    <a:pt x="5175" y="3517"/>
                  </a:lnTo>
                  <a:lnTo>
                    <a:pt x="5355" y="3539"/>
                  </a:lnTo>
                  <a:lnTo>
                    <a:pt x="5417" y="3626"/>
                  </a:lnTo>
                  <a:lnTo>
                    <a:pt x="5565" y="3719"/>
                  </a:lnTo>
                  <a:lnTo>
                    <a:pt x="5597" y="3852"/>
                  </a:lnTo>
                  <a:lnTo>
                    <a:pt x="5745" y="3981"/>
                  </a:lnTo>
                  <a:lnTo>
                    <a:pt x="5908" y="3981"/>
                  </a:lnTo>
                  <a:lnTo>
                    <a:pt x="6085" y="4147"/>
                  </a:lnTo>
                  <a:lnTo>
                    <a:pt x="6174" y="4375"/>
                  </a:lnTo>
                  <a:lnTo>
                    <a:pt x="6176" y="4532"/>
                  </a:lnTo>
                  <a:lnTo>
                    <a:pt x="6104" y="4646"/>
                  </a:lnTo>
                  <a:lnTo>
                    <a:pt x="6105" y="4760"/>
                  </a:lnTo>
                  <a:lnTo>
                    <a:pt x="6133" y="4859"/>
                  </a:lnTo>
                  <a:lnTo>
                    <a:pt x="6182" y="4992"/>
                  </a:lnTo>
                  <a:lnTo>
                    <a:pt x="6142" y="5132"/>
                  </a:lnTo>
                  <a:lnTo>
                    <a:pt x="6087" y="5256"/>
                  </a:lnTo>
                  <a:lnTo>
                    <a:pt x="6047" y="5423"/>
                  </a:lnTo>
                  <a:lnTo>
                    <a:pt x="5980" y="5547"/>
                  </a:lnTo>
                  <a:lnTo>
                    <a:pt x="5974" y="5648"/>
                  </a:lnTo>
                  <a:lnTo>
                    <a:pt x="5991" y="5729"/>
                  </a:lnTo>
                  <a:lnTo>
                    <a:pt x="6063" y="5807"/>
                  </a:lnTo>
                  <a:lnTo>
                    <a:pt x="6052" y="5953"/>
                  </a:lnTo>
                  <a:lnTo>
                    <a:pt x="5940" y="6067"/>
                  </a:lnTo>
                  <a:lnTo>
                    <a:pt x="5904" y="6154"/>
                  </a:lnTo>
                  <a:lnTo>
                    <a:pt x="5939" y="6241"/>
                  </a:lnTo>
                  <a:lnTo>
                    <a:pt x="6058" y="6365"/>
                  </a:lnTo>
                  <a:lnTo>
                    <a:pt x="6223" y="6556"/>
                  </a:lnTo>
                  <a:lnTo>
                    <a:pt x="6343" y="6699"/>
                  </a:lnTo>
                  <a:lnTo>
                    <a:pt x="6434" y="6845"/>
                  </a:lnTo>
                  <a:lnTo>
                    <a:pt x="6500" y="7107"/>
                  </a:lnTo>
                  <a:lnTo>
                    <a:pt x="6489" y="7297"/>
                  </a:lnTo>
                  <a:lnTo>
                    <a:pt x="6460" y="7435"/>
                  </a:lnTo>
                  <a:lnTo>
                    <a:pt x="6404" y="7536"/>
                  </a:lnTo>
                  <a:lnTo>
                    <a:pt x="6347" y="7646"/>
                  </a:lnTo>
                  <a:lnTo>
                    <a:pt x="6233" y="7774"/>
                  </a:lnTo>
                  <a:lnTo>
                    <a:pt x="6155" y="7825"/>
                  </a:lnTo>
                  <a:lnTo>
                    <a:pt x="6116" y="7774"/>
                  </a:lnTo>
                  <a:lnTo>
                    <a:pt x="6099" y="7686"/>
                  </a:lnTo>
                  <a:lnTo>
                    <a:pt x="6184" y="7556"/>
                  </a:lnTo>
                  <a:lnTo>
                    <a:pt x="6118" y="7534"/>
                  </a:lnTo>
                  <a:lnTo>
                    <a:pt x="5937" y="7519"/>
                  </a:lnTo>
                  <a:lnTo>
                    <a:pt x="5869" y="7534"/>
                  </a:lnTo>
                  <a:lnTo>
                    <a:pt x="5847" y="7626"/>
                  </a:lnTo>
                  <a:lnTo>
                    <a:pt x="5773" y="7891"/>
                  </a:lnTo>
                  <a:lnTo>
                    <a:pt x="5640" y="8226"/>
                  </a:lnTo>
                  <a:lnTo>
                    <a:pt x="5551" y="8409"/>
                  </a:lnTo>
                  <a:lnTo>
                    <a:pt x="5477" y="8496"/>
                  </a:lnTo>
                  <a:lnTo>
                    <a:pt x="5437" y="8605"/>
                  </a:lnTo>
                  <a:lnTo>
                    <a:pt x="5358" y="8684"/>
                  </a:lnTo>
                  <a:lnTo>
                    <a:pt x="5286" y="8789"/>
                  </a:lnTo>
                  <a:lnTo>
                    <a:pt x="5207" y="8896"/>
                  </a:lnTo>
                  <a:lnTo>
                    <a:pt x="5129" y="8983"/>
                  </a:lnTo>
                  <a:lnTo>
                    <a:pt x="5067" y="9121"/>
                  </a:lnTo>
                  <a:lnTo>
                    <a:pt x="4998" y="9301"/>
                  </a:lnTo>
                  <a:lnTo>
                    <a:pt x="4938" y="9544"/>
                  </a:lnTo>
                  <a:lnTo>
                    <a:pt x="4887" y="9705"/>
                  </a:lnTo>
                  <a:lnTo>
                    <a:pt x="4728" y="9947"/>
                  </a:lnTo>
                  <a:lnTo>
                    <a:pt x="4614" y="10032"/>
                  </a:lnTo>
                  <a:lnTo>
                    <a:pt x="4588" y="10124"/>
                  </a:lnTo>
                  <a:lnTo>
                    <a:pt x="4607" y="10221"/>
                  </a:lnTo>
                  <a:lnTo>
                    <a:pt x="4667" y="10298"/>
                  </a:lnTo>
                  <a:lnTo>
                    <a:pt x="4646" y="10400"/>
                  </a:lnTo>
                  <a:lnTo>
                    <a:pt x="4578" y="10466"/>
                  </a:lnTo>
                  <a:lnTo>
                    <a:pt x="4533" y="10596"/>
                  </a:lnTo>
                  <a:lnTo>
                    <a:pt x="4533" y="10730"/>
                  </a:lnTo>
                  <a:lnTo>
                    <a:pt x="4564" y="10866"/>
                  </a:lnTo>
                  <a:lnTo>
                    <a:pt x="4615" y="10975"/>
                  </a:lnTo>
                  <a:lnTo>
                    <a:pt x="4687" y="11050"/>
                  </a:lnTo>
                  <a:lnTo>
                    <a:pt x="4672" y="11124"/>
                  </a:lnTo>
                  <a:lnTo>
                    <a:pt x="4602" y="11167"/>
                  </a:lnTo>
                  <a:lnTo>
                    <a:pt x="4575" y="11232"/>
                  </a:lnTo>
                  <a:lnTo>
                    <a:pt x="4638" y="11310"/>
                  </a:lnTo>
                  <a:lnTo>
                    <a:pt x="4658" y="11489"/>
                  </a:lnTo>
                  <a:lnTo>
                    <a:pt x="4708" y="11732"/>
                  </a:lnTo>
                  <a:lnTo>
                    <a:pt x="4757" y="12031"/>
                  </a:lnTo>
                  <a:lnTo>
                    <a:pt x="4809" y="12198"/>
                  </a:lnTo>
                  <a:lnTo>
                    <a:pt x="4889" y="12242"/>
                  </a:lnTo>
                  <a:lnTo>
                    <a:pt x="4983" y="12307"/>
                  </a:lnTo>
                  <a:lnTo>
                    <a:pt x="5074" y="12365"/>
                  </a:lnTo>
                  <a:lnTo>
                    <a:pt x="5182" y="12551"/>
                  </a:lnTo>
                  <a:lnTo>
                    <a:pt x="5257" y="12784"/>
                  </a:lnTo>
                  <a:lnTo>
                    <a:pt x="5291" y="13051"/>
                  </a:lnTo>
                  <a:lnTo>
                    <a:pt x="5251" y="13252"/>
                  </a:lnTo>
                  <a:lnTo>
                    <a:pt x="5228" y="13427"/>
                  </a:lnTo>
                  <a:lnTo>
                    <a:pt x="5243" y="13556"/>
                  </a:lnTo>
                  <a:lnTo>
                    <a:pt x="5361" y="13731"/>
                  </a:lnTo>
                  <a:lnTo>
                    <a:pt x="5475" y="14018"/>
                  </a:lnTo>
                  <a:lnTo>
                    <a:pt x="5549" y="14237"/>
                  </a:lnTo>
                  <a:lnTo>
                    <a:pt x="5534" y="14380"/>
                  </a:lnTo>
                  <a:lnTo>
                    <a:pt x="5455" y="14489"/>
                  </a:lnTo>
                  <a:lnTo>
                    <a:pt x="5444" y="14620"/>
                  </a:lnTo>
                  <a:lnTo>
                    <a:pt x="5538" y="14705"/>
                  </a:lnTo>
                  <a:lnTo>
                    <a:pt x="5553" y="14790"/>
                  </a:lnTo>
                  <a:lnTo>
                    <a:pt x="5597" y="14873"/>
                  </a:lnTo>
                  <a:lnTo>
                    <a:pt x="5705" y="14957"/>
                  </a:lnTo>
                  <a:lnTo>
                    <a:pt x="5832" y="15137"/>
                  </a:lnTo>
                  <a:lnTo>
                    <a:pt x="5849" y="15280"/>
                  </a:lnTo>
                  <a:lnTo>
                    <a:pt x="5806" y="15409"/>
                  </a:lnTo>
                  <a:lnTo>
                    <a:pt x="5785" y="15479"/>
                  </a:lnTo>
                  <a:lnTo>
                    <a:pt x="5785" y="15568"/>
                  </a:lnTo>
                  <a:lnTo>
                    <a:pt x="5876" y="15690"/>
                  </a:lnTo>
                  <a:lnTo>
                    <a:pt x="5983" y="15842"/>
                  </a:lnTo>
                  <a:lnTo>
                    <a:pt x="6074" y="15973"/>
                  </a:lnTo>
                  <a:lnTo>
                    <a:pt x="6165" y="16095"/>
                  </a:lnTo>
                  <a:lnTo>
                    <a:pt x="6241" y="16141"/>
                  </a:lnTo>
                  <a:lnTo>
                    <a:pt x="6223" y="16045"/>
                  </a:lnTo>
                  <a:lnTo>
                    <a:pt x="6167" y="15916"/>
                  </a:lnTo>
                  <a:lnTo>
                    <a:pt x="6083" y="15746"/>
                  </a:lnTo>
                  <a:lnTo>
                    <a:pt x="6049" y="15645"/>
                  </a:lnTo>
                  <a:lnTo>
                    <a:pt x="6033" y="15535"/>
                  </a:lnTo>
                  <a:lnTo>
                    <a:pt x="6033" y="15389"/>
                  </a:lnTo>
                  <a:lnTo>
                    <a:pt x="6006" y="15260"/>
                  </a:lnTo>
                  <a:lnTo>
                    <a:pt x="5944" y="15173"/>
                  </a:lnTo>
                  <a:lnTo>
                    <a:pt x="5928" y="15052"/>
                  </a:lnTo>
                  <a:lnTo>
                    <a:pt x="5923" y="14877"/>
                  </a:lnTo>
                  <a:lnTo>
                    <a:pt x="5917" y="14782"/>
                  </a:lnTo>
                  <a:lnTo>
                    <a:pt x="5826" y="14534"/>
                  </a:lnTo>
                  <a:lnTo>
                    <a:pt x="5720" y="14254"/>
                  </a:lnTo>
                  <a:lnTo>
                    <a:pt x="5646" y="13909"/>
                  </a:lnTo>
                  <a:lnTo>
                    <a:pt x="5549" y="13654"/>
                  </a:lnTo>
                  <a:lnTo>
                    <a:pt x="5538" y="13489"/>
                  </a:lnTo>
                  <a:lnTo>
                    <a:pt x="5583" y="13314"/>
                  </a:lnTo>
                  <a:lnTo>
                    <a:pt x="5657" y="13214"/>
                  </a:lnTo>
                  <a:lnTo>
                    <a:pt x="5739" y="13178"/>
                  </a:lnTo>
                  <a:lnTo>
                    <a:pt x="5837" y="13204"/>
                  </a:lnTo>
                  <a:lnTo>
                    <a:pt x="6002" y="13298"/>
                  </a:lnTo>
                  <a:lnTo>
                    <a:pt x="6041" y="13466"/>
                  </a:lnTo>
                  <a:lnTo>
                    <a:pt x="6021" y="13669"/>
                  </a:lnTo>
                  <a:lnTo>
                    <a:pt x="6083" y="13842"/>
                  </a:lnTo>
                  <a:lnTo>
                    <a:pt x="6123" y="14044"/>
                  </a:lnTo>
                  <a:lnTo>
                    <a:pt x="6214" y="14248"/>
                  </a:lnTo>
                  <a:lnTo>
                    <a:pt x="6284" y="14430"/>
                  </a:lnTo>
                  <a:lnTo>
                    <a:pt x="6364" y="14595"/>
                  </a:lnTo>
                  <a:lnTo>
                    <a:pt x="6436" y="14724"/>
                  </a:lnTo>
                  <a:lnTo>
                    <a:pt x="6560" y="14862"/>
                  </a:lnTo>
                  <a:lnTo>
                    <a:pt x="6578" y="15043"/>
                  </a:lnTo>
                  <a:lnTo>
                    <a:pt x="6534" y="15102"/>
                  </a:lnTo>
                  <a:lnTo>
                    <a:pt x="6506" y="15225"/>
                  </a:lnTo>
                  <a:lnTo>
                    <a:pt x="6626" y="15313"/>
                  </a:lnTo>
                  <a:lnTo>
                    <a:pt x="6758" y="15490"/>
                  </a:lnTo>
                  <a:lnTo>
                    <a:pt x="6832" y="15660"/>
                  </a:lnTo>
                  <a:lnTo>
                    <a:pt x="6946" y="15755"/>
                  </a:lnTo>
                  <a:lnTo>
                    <a:pt x="7001" y="15932"/>
                  </a:lnTo>
                  <a:lnTo>
                    <a:pt x="7069" y="16078"/>
                  </a:lnTo>
                  <a:lnTo>
                    <a:pt x="7141" y="16216"/>
                  </a:lnTo>
                  <a:lnTo>
                    <a:pt x="7193" y="16447"/>
                  </a:lnTo>
                  <a:lnTo>
                    <a:pt x="7230" y="16668"/>
                  </a:lnTo>
                  <a:lnTo>
                    <a:pt x="7224" y="16870"/>
                  </a:lnTo>
                  <a:lnTo>
                    <a:pt x="7174" y="17029"/>
                  </a:lnTo>
                  <a:lnTo>
                    <a:pt x="7125" y="17173"/>
                  </a:lnTo>
                  <a:lnTo>
                    <a:pt x="7142" y="17291"/>
                  </a:lnTo>
                  <a:lnTo>
                    <a:pt x="7204" y="17363"/>
                  </a:lnTo>
                  <a:lnTo>
                    <a:pt x="7292" y="17443"/>
                  </a:lnTo>
                  <a:lnTo>
                    <a:pt x="7417" y="17611"/>
                  </a:lnTo>
                  <a:lnTo>
                    <a:pt x="7500" y="17756"/>
                  </a:lnTo>
                  <a:lnTo>
                    <a:pt x="7591" y="17820"/>
                  </a:lnTo>
                  <a:lnTo>
                    <a:pt x="7800" y="17893"/>
                  </a:lnTo>
                  <a:lnTo>
                    <a:pt x="7925" y="18009"/>
                  </a:lnTo>
                  <a:lnTo>
                    <a:pt x="8090" y="18111"/>
                  </a:lnTo>
                  <a:lnTo>
                    <a:pt x="8241" y="18220"/>
                  </a:lnTo>
                  <a:lnTo>
                    <a:pt x="8372" y="18315"/>
                  </a:lnTo>
                  <a:lnTo>
                    <a:pt x="8507" y="18400"/>
                  </a:lnTo>
                  <a:lnTo>
                    <a:pt x="8706" y="18516"/>
                  </a:lnTo>
                  <a:lnTo>
                    <a:pt x="8842" y="18596"/>
                  </a:lnTo>
                  <a:lnTo>
                    <a:pt x="8943" y="18660"/>
                  </a:lnTo>
                  <a:lnTo>
                    <a:pt x="9047" y="18713"/>
                  </a:lnTo>
                  <a:lnTo>
                    <a:pt x="9142" y="18769"/>
                  </a:lnTo>
                  <a:lnTo>
                    <a:pt x="9212" y="18725"/>
                  </a:lnTo>
                  <a:lnTo>
                    <a:pt x="9284" y="18698"/>
                  </a:lnTo>
                  <a:lnTo>
                    <a:pt x="9443" y="18618"/>
                  </a:lnTo>
                  <a:lnTo>
                    <a:pt x="9551" y="18567"/>
                  </a:lnTo>
                  <a:lnTo>
                    <a:pt x="9694" y="18567"/>
                  </a:lnTo>
                  <a:lnTo>
                    <a:pt x="9830" y="18670"/>
                  </a:lnTo>
                  <a:lnTo>
                    <a:pt x="10001" y="18799"/>
                  </a:lnTo>
                  <a:lnTo>
                    <a:pt x="10103" y="18897"/>
                  </a:lnTo>
                  <a:lnTo>
                    <a:pt x="10183" y="19065"/>
                  </a:lnTo>
                  <a:lnTo>
                    <a:pt x="10280" y="19194"/>
                  </a:lnTo>
                  <a:lnTo>
                    <a:pt x="10399" y="19279"/>
                  </a:lnTo>
                  <a:lnTo>
                    <a:pt x="10524" y="19345"/>
                  </a:lnTo>
                  <a:lnTo>
                    <a:pt x="10621" y="19420"/>
                  </a:lnTo>
                  <a:lnTo>
                    <a:pt x="10755" y="19493"/>
                  </a:lnTo>
                  <a:lnTo>
                    <a:pt x="10877" y="19578"/>
                  </a:lnTo>
                  <a:lnTo>
                    <a:pt x="11002" y="19607"/>
                  </a:lnTo>
                  <a:lnTo>
                    <a:pt x="11156" y="19612"/>
                  </a:lnTo>
                  <a:lnTo>
                    <a:pt x="11241" y="19532"/>
                  </a:lnTo>
                  <a:lnTo>
                    <a:pt x="11335" y="19547"/>
                  </a:lnTo>
                  <a:lnTo>
                    <a:pt x="11364" y="19707"/>
                  </a:lnTo>
                  <a:lnTo>
                    <a:pt x="11392" y="19855"/>
                  </a:lnTo>
                  <a:lnTo>
                    <a:pt x="11426" y="19991"/>
                  </a:lnTo>
                  <a:lnTo>
                    <a:pt x="11500" y="20114"/>
                  </a:lnTo>
                  <a:lnTo>
                    <a:pt x="11589" y="20243"/>
                  </a:lnTo>
                  <a:lnTo>
                    <a:pt x="11653" y="20382"/>
                  </a:lnTo>
                  <a:lnTo>
                    <a:pt x="11664" y="20506"/>
                  </a:lnTo>
                  <a:lnTo>
                    <a:pt x="11682" y="20676"/>
                  </a:lnTo>
                  <a:lnTo>
                    <a:pt x="11772" y="20819"/>
                  </a:lnTo>
                  <a:lnTo>
                    <a:pt x="11902" y="20848"/>
                  </a:lnTo>
                  <a:lnTo>
                    <a:pt x="12025" y="20953"/>
                  </a:lnTo>
                  <a:lnTo>
                    <a:pt x="12094" y="21084"/>
                  </a:lnTo>
                  <a:lnTo>
                    <a:pt x="12179" y="21177"/>
                  </a:lnTo>
                  <a:lnTo>
                    <a:pt x="12295" y="21296"/>
                  </a:lnTo>
                  <a:lnTo>
                    <a:pt x="12435" y="21310"/>
                  </a:lnTo>
                  <a:lnTo>
                    <a:pt x="12549" y="21391"/>
                  </a:lnTo>
                  <a:lnTo>
                    <a:pt x="12667" y="21461"/>
                  </a:lnTo>
                  <a:lnTo>
                    <a:pt x="12729" y="21510"/>
                  </a:lnTo>
                  <a:lnTo>
                    <a:pt x="12864" y="21571"/>
                  </a:lnTo>
                  <a:lnTo>
                    <a:pt x="12989" y="21600"/>
                  </a:lnTo>
                  <a:lnTo>
                    <a:pt x="13033" y="21529"/>
                  </a:lnTo>
                  <a:lnTo>
                    <a:pt x="12995" y="21406"/>
                  </a:lnTo>
                  <a:lnTo>
                    <a:pt x="13103" y="21304"/>
                  </a:lnTo>
                  <a:lnTo>
                    <a:pt x="13183" y="21223"/>
                  </a:lnTo>
                  <a:lnTo>
                    <a:pt x="13268" y="21158"/>
                  </a:lnTo>
                  <a:lnTo>
                    <a:pt x="13213" y="21056"/>
                  </a:lnTo>
                  <a:lnTo>
                    <a:pt x="13081" y="21093"/>
                  </a:lnTo>
                  <a:lnTo>
                    <a:pt x="12971" y="21149"/>
                  </a:lnTo>
                  <a:lnTo>
                    <a:pt x="12887" y="21241"/>
                  </a:lnTo>
                  <a:lnTo>
                    <a:pt x="12803" y="21285"/>
                  </a:lnTo>
                  <a:lnTo>
                    <a:pt x="12762" y="21202"/>
                  </a:lnTo>
                  <a:lnTo>
                    <a:pt x="12656" y="21154"/>
                  </a:lnTo>
                  <a:lnTo>
                    <a:pt x="12537" y="21095"/>
                  </a:lnTo>
                  <a:lnTo>
                    <a:pt x="12412" y="20986"/>
                  </a:lnTo>
                  <a:lnTo>
                    <a:pt x="12350" y="20797"/>
                  </a:lnTo>
                  <a:lnTo>
                    <a:pt x="12262" y="20656"/>
                  </a:lnTo>
                  <a:lnTo>
                    <a:pt x="12209" y="20570"/>
                  </a:lnTo>
                  <a:lnTo>
                    <a:pt x="12187" y="20410"/>
                  </a:lnTo>
                  <a:lnTo>
                    <a:pt x="12198" y="20249"/>
                  </a:lnTo>
                  <a:lnTo>
                    <a:pt x="12225" y="20028"/>
                  </a:lnTo>
                  <a:lnTo>
                    <a:pt x="12236" y="19853"/>
                  </a:lnTo>
                  <a:lnTo>
                    <a:pt x="12264" y="19692"/>
                  </a:lnTo>
                  <a:lnTo>
                    <a:pt x="12287" y="19534"/>
                  </a:lnTo>
                  <a:lnTo>
                    <a:pt x="12302" y="19376"/>
                  </a:lnTo>
                  <a:lnTo>
                    <a:pt x="12330" y="19230"/>
                  </a:lnTo>
                  <a:lnTo>
                    <a:pt x="12364" y="19073"/>
                  </a:lnTo>
                  <a:lnTo>
                    <a:pt x="12324" y="18924"/>
                  </a:lnTo>
                  <a:lnTo>
                    <a:pt x="12279" y="18783"/>
                  </a:lnTo>
                  <a:lnTo>
                    <a:pt x="12107" y="18728"/>
                  </a:lnTo>
                  <a:lnTo>
                    <a:pt x="11924" y="18714"/>
                  </a:lnTo>
                  <a:lnTo>
                    <a:pt x="11751" y="18714"/>
                  </a:lnTo>
                  <a:lnTo>
                    <a:pt x="11628" y="18765"/>
                  </a:lnTo>
                  <a:lnTo>
                    <a:pt x="11406" y="18816"/>
                  </a:lnTo>
                  <a:lnTo>
                    <a:pt x="11165" y="18816"/>
                  </a:lnTo>
                  <a:lnTo>
                    <a:pt x="11133" y="18658"/>
                  </a:lnTo>
                  <a:lnTo>
                    <a:pt x="11154" y="18467"/>
                  </a:lnTo>
                  <a:lnTo>
                    <a:pt x="11237" y="18145"/>
                  </a:lnTo>
                  <a:lnTo>
                    <a:pt x="11347" y="17912"/>
                  </a:lnTo>
                  <a:lnTo>
                    <a:pt x="11460" y="17663"/>
                  </a:lnTo>
                  <a:lnTo>
                    <a:pt x="11505" y="17483"/>
                  </a:lnTo>
                  <a:lnTo>
                    <a:pt x="11604" y="17196"/>
                  </a:lnTo>
                  <a:lnTo>
                    <a:pt x="11683" y="17024"/>
                  </a:lnTo>
                  <a:lnTo>
                    <a:pt x="11689" y="16887"/>
                  </a:lnTo>
                  <a:lnTo>
                    <a:pt x="11632" y="16817"/>
                  </a:lnTo>
                  <a:lnTo>
                    <a:pt x="11551" y="16802"/>
                  </a:lnTo>
                  <a:lnTo>
                    <a:pt x="11477" y="16780"/>
                  </a:lnTo>
                  <a:lnTo>
                    <a:pt x="11365" y="16780"/>
                  </a:lnTo>
                  <a:lnTo>
                    <a:pt x="11234" y="16802"/>
                  </a:lnTo>
                  <a:lnTo>
                    <a:pt x="11104" y="16839"/>
                  </a:lnTo>
                  <a:lnTo>
                    <a:pt x="11028" y="16887"/>
                  </a:lnTo>
                  <a:lnTo>
                    <a:pt x="10924" y="16956"/>
                  </a:lnTo>
                  <a:lnTo>
                    <a:pt x="10890" y="17029"/>
                  </a:lnTo>
                  <a:lnTo>
                    <a:pt x="10884" y="17157"/>
                  </a:lnTo>
                  <a:lnTo>
                    <a:pt x="10833" y="17347"/>
                  </a:lnTo>
                  <a:lnTo>
                    <a:pt x="10751" y="17509"/>
                  </a:lnTo>
                  <a:lnTo>
                    <a:pt x="10649" y="17596"/>
                  </a:lnTo>
                  <a:lnTo>
                    <a:pt x="10454" y="17759"/>
                  </a:lnTo>
                  <a:lnTo>
                    <a:pt x="10312" y="17818"/>
                  </a:lnTo>
                  <a:lnTo>
                    <a:pt x="10135" y="17898"/>
                  </a:lnTo>
                  <a:lnTo>
                    <a:pt x="9999" y="17898"/>
                  </a:lnTo>
                  <a:lnTo>
                    <a:pt x="9792" y="17879"/>
                  </a:lnTo>
                  <a:lnTo>
                    <a:pt x="9606" y="17831"/>
                  </a:lnTo>
                  <a:lnTo>
                    <a:pt x="9447" y="17654"/>
                  </a:lnTo>
                  <a:lnTo>
                    <a:pt x="9334" y="17487"/>
                  </a:lnTo>
                  <a:lnTo>
                    <a:pt x="9279" y="17285"/>
                  </a:lnTo>
                  <a:lnTo>
                    <a:pt x="9196" y="16914"/>
                  </a:lnTo>
                  <a:lnTo>
                    <a:pt x="9146" y="16624"/>
                  </a:lnTo>
                  <a:lnTo>
                    <a:pt x="9129" y="16345"/>
                  </a:lnTo>
                  <a:lnTo>
                    <a:pt x="9167" y="16032"/>
                  </a:lnTo>
                  <a:lnTo>
                    <a:pt x="9286" y="15655"/>
                  </a:lnTo>
                  <a:lnTo>
                    <a:pt x="9383" y="15401"/>
                  </a:lnTo>
                  <a:lnTo>
                    <a:pt x="9400" y="15183"/>
                  </a:lnTo>
                  <a:lnTo>
                    <a:pt x="9406" y="14977"/>
                  </a:lnTo>
                  <a:lnTo>
                    <a:pt x="9444" y="14790"/>
                  </a:lnTo>
                  <a:lnTo>
                    <a:pt x="9506" y="14595"/>
                  </a:lnTo>
                  <a:lnTo>
                    <a:pt x="9635" y="14457"/>
                  </a:lnTo>
                  <a:lnTo>
                    <a:pt x="9806" y="14284"/>
                  </a:lnTo>
                  <a:lnTo>
                    <a:pt x="10189" y="14050"/>
                  </a:lnTo>
                  <a:lnTo>
                    <a:pt x="10354" y="13911"/>
                  </a:lnTo>
                  <a:lnTo>
                    <a:pt x="10480" y="13836"/>
                  </a:lnTo>
                  <a:lnTo>
                    <a:pt x="10603" y="13720"/>
                  </a:lnTo>
                  <a:lnTo>
                    <a:pt x="10739" y="13684"/>
                  </a:lnTo>
                  <a:lnTo>
                    <a:pt x="10870" y="13684"/>
                  </a:lnTo>
                  <a:lnTo>
                    <a:pt x="10993" y="13742"/>
                  </a:lnTo>
                  <a:lnTo>
                    <a:pt x="11150" y="13886"/>
                  </a:lnTo>
                  <a:lnTo>
                    <a:pt x="11296" y="13993"/>
                  </a:lnTo>
                  <a:lnTo>
                    <a:pt x="11413" y="14043"/>
                  </a:lnTo>
                  <a:lnTo>
                    <a:pt x="11504" y="14043"/>
                  </a:lnTo>
                  <a:lnTo>
                    <a:pt x="11606" y="13970"/>
                  </a:lnTo>
                  <a:lnTo>
                    <a:pt x="11711" y="13735"/>
                  </a:lnTo>
                  <a:lnTo>
                    <a:pt x="11875" y="13611"/>
                  </a:lnTo>
                  <a:lnTo>
                    <a:pt x="12014" y="13548"/>
                  </a:lnTo>
                  <a:lnTo>
                    <a:pt x="12178" y="13504"/>
                  </a:lnTo>
                  <a:lnTo>
                    <a:pt x="12297" y="13548"/>
                  </a:lnTo>
                  <a:lnTo>
                    <a:pt x="12373" y="13646"/>
                  </a:lnTo>
                  <a:lnTo>
                    <a:pt x="12497" y="13704"/>
                  </a:lnTo>
                  <a:lnTo>
                    <a:pt x="12604" y="13781"/>
                  </a:lnTo>
                  <a:lnTo>
                    <a:pt x="12701" y="13812"/>
                  </a:lnTo>
                  <a:lnTo>
                    <a:pt x="12778" y="13740"/>
                  </a:lnTo>
                  <a:lnTo>
                    <a:pt x="12875" y="13710"/>
                  </a:lnTo>
                  <a:lnTo>
                    <a:pt x="12998" y="13746"/>
                  </a:lnTo>
                  <a:lnTo>
                    <a:pt x="13081" y="13890"/>
                  </a:lnTo>
                  <a:lnTo>
                    <a:pt x="13168" y="13996"/>
                  </a:lnTo>
                  <a:lnTo>
                    <a:pt x="13228" y="14124"/>
                  </a:lnTo>
                  <a:lnTo>
                    <a:pt x="13245" y="14260"/>
                  </a:lnTo>
                  <a:lnTo>
                    <a:pt x="13188" y="14382"/>
                  </a:lnTo>
                  <a:lnTo>
                    <a:pt x="13150" y="14515"/>
                  </a:lnTo>
                  <a:lnTo>
                    <a:pt x="13150" y="14661"/>
                  </a:lnTo>
                  <a:lnTo>
                    <a:pt x="13213" y="14744"/>
                  </a:lnTo>
                  <a:lnTo>
                    <a:pt x="13265" y="14853"/>
                  </a:lnTo>
                  <a:lnTo>
                    <a:pt x="13283" y="15108"/>
                  </a:lnTo>
                  <a:lnTo>
                    <a:pt x="13334" y="15290"/>
                  </a:lnTo>
                  <a:lnTo>
                    <a:pt x="13452" y="15424"/>
                  </a:lnTo>
                  <a:lnTo>
                    <a:pt x="13548" y="15365"/>
                  </a:lnTo>
                  <a:lnTo>
                    <a:pt x="13603" y="15222"/>
                  </a:lnTo>
                  <a:lnTo>
                    <a:pt x="13654" y="15037"/>
                  </a:lnTo>
                  <a:lnTo>
                    <a:pt x="13654" y="14814"/>
                  </a:lnTo>
                  <a:lnTo>
                    <a:pt x="13681" y="14602"/>
                  </a:lnTo>
                  <a:lnTo>
                    <a:pt x="13650" y="14293"/>
                  </a:lnTo>
                  <a:lnTo>
                    <a:pt x="13616" y="14170"/>
                  </a:lnTo>
                  <a:lnTo>
                    <a:pt x="13599" y="13973"/>
                  </a:lnTo>
                  <a:lnTo>
                    <a:pt x="13582" y="13688"/>
                  </a:lnTo>
                  <a:lnTo>
                    <a:pt x="13593" y="13506"/>
                  </a:lnTo>
                  <a:lnTo>
                    <a:pt x="13658" y="13353"/>
                  </a:lnTo>
                  <a:lnTo>
                    <a:pt x="13728" y="13200"/>
                  </a:lnTo>
                  <a:lnTo>
                    <a:pt x="13825" y="13091"/>
                  </a:lnTo>
                  <a:lnTo>
                    <a:pt x="13927" y="12967"/>
                  </a:lnTo>
                  <a:lnTo>
                    <a:pt x="14218" y="12701"/>
                  </a:lnTo>
                  <a:lnTo>
                    <a:pt x="14326" y="12563"/>
                  </a:lnTo>
                  <a:lnTo>
                    <a:pt x="14453" y="12468"/>
                  </a:lnTo>
                  <a:lnTo>
                    <a:pt x="14577" y="12404"/>
                  </a:lnTo>
                  <a:lnTo>
                    <a:pt x="14723" y="12341"/>
                  </a:lnTo>
                  <a:lnTo>
                    <a:pt x="14852" y="12246"/>
                  </a:lnTo>
                  <a:lnTo>
                    <a:pt x="14935" y="12127"/>
                  </a:lnTo>
                  <a:lnTo>
                    <a:pt x="15055" y="12032"/>
                  </a:lnTo>
                  <a:lnTo>
                    <a:pt x="15152" y="11945"/>
                  </a:lnTo>
                  <a:lnTo>
                    <a:pt x="15263" y="11753"/>
                  </a:lnTo>
                  <a:lnTo>
                    <a:pt x="15280" y="11595"/>
                  </a:lnTo>
                  <a:lnTo>
                    <a:pt x="15303" y="11434"/>
                  </a:lnTo>
                  <a:lnTo>
                    <a:pt x="15281" y="11276"/>
                  </a:lnTo>
                  <a:lnTo>
                    <a:pt x="15281" y="11116"/>
                  </a:lnTo>
                  <a:lnTo>
                    <a:pt x="15303" y="10934"/>
                  </a:lnTo>
                  <a:lnTo>
                    <a:pt x="15389" y="10761"/>
                  </a:lnTo>
                  <a:lnTo>
                    <a:pt x="15482" y="10761"/>
                  </a:lnTo>
                  <a:lnTo>
                    <a:pt x="15499" y="10880"/>
                  </a:lnTo>
                  <a:lnTo>
                    <a:pt x="15546" y="11021"/>
                  </a:lnTo>
                  <a:lnTo>
                    <a:pt x="15614" y="10967"/>
                  </a:lnTo>
                  <a:lnTo>
                    <a:pt x="15535" y="10727"/>
                  </a:lnTo>
                  <a:lnTo>
                    <a:pt x="15650" y="10569"/>
                  </a:lnTo>
                  <a:lnTo>
                    <a:pt x="15762" y="10432"/>
                  </a:lnTo>
                  <a:lnTo>
                    <a:pt x="16024" y="10381"/>
                  </a:lnTo>
                  <a:lnTo>
                    <a:pt x="16117" y="10289"/>
                  </a:lnTo>
                  <a:lnTo>
                    <a:pt x="16183" y="10120"/>
                  </a:lnTo>
                  <a:lnTo>
                    <a:pt x="16253" y="10035"/>
                  </a:lnTo>
                  <a:lnTo>
                    <a:pt x="16440" y="9841"/>
                  </a:lnTo>
                  <a:lnTo>
                    <a:pt x="16600" y="9797"/>
                  </a:lnTo>
                  <a:lnTo>
                    <a:pt x="16827" y="9761"/>
                  </a:lnTo>
                  <a:lnTo>
                    <a:pt x="16975" y="9680"/>
                  </a:lnTo>
                  <a:lnTo>
                    <a:pt x="17100" y="9613"/>
                  </a:lnTo>
                  <a:lnTo>
                    <a:pt x="17191" y="9547"/>
                  </a:lnTo>
                  <a:lnTo>
                    <a:pt x="17242" y="9250"/>
                  </a:lnTo>
                  <a:lnTo>
                    <a:pt x="17356" y="9134"/>
                  </a:lnTo>
                  <a:lnTo>
                    <a:pt x="17482" y="9045"/>
                  </a:lnTo>
                  <a:lnTo>
                    <a:pt x="17579" y="8965"/>
                  </a:lnTo>
                  <a:lnTo>
                    <a:pt x="17788" y="8827"/>
                  </a:lnTo>
                  <a:lnTo>
                    <a:pt x="17966" y="8684"/>
                  </a:lnTo>
                  <a:lnTo>
                    <a:pt x="18192" y="8613"/>
                  </a:lnTo>
                  <a:lnTo>
                    <a:pt x="18339" y="8516"/>
                  </a:lnTo>
                  <a:lnTo>
                    <a:pt x="18489" y="8428"/>
                  </a:lnTo>
                  <a:lnTo>
                    <a:pt x="18633" y="8365"/>
                  </a:lnTo>
                  <a:lnTo>
                    <a:pt x="18762" y="8309"/>
                  </a:lnTo>
                  <a:lnTo>
                    <a:pt x="18913" y="8309"/>
                  </a:lnTo>
                  <a:lnTo>
                    <a:pt x="19010" y="8350"/>
                  </a:lnTo>
                  <a:lnTo>
                    <a:pt x="19016" y="8472"/>
                  </a:lnTo>
                  <a:lnTo>
                    <a:pt x="18873" y="8513"/>
                  </a:lnTo>
                  <a:lnTo>
                    <a:pt x="18706" y="8635"/>
                  </a:lnTo>
                  <a:lnTo>
                    <a:pt x="18595" y="8691"/>
                  </a:lnTo>
                  <a:lnTo>
                    <a:pt x="18495" y="8751"/>
                  </a:lnTo>
                  <a:lnTo>
                    <a:pt x="18450" y="8839"/>
                  </a:lnTo>
                  <a:lnTo>
                    <a:pt x="18511" y="8931"/>
                  </a:lnTo>
                  <a:lnTo>
                    <a:pt x="18611" y="8931"/>
                  </a:lnTo>
                  <a:lnTo>
                    <a:pt x="18791" y="8827"/>
                  </a:lnTo>
                  <a:lnTo>
                    <a:pt x="18930" y="8727"/>
                  </a:lnTo>
                  <a:lnTo>
                    <a:pt x="19074" y="8650"/>
                  </a:lnTo>
                  <a:lnTo>
                    <a:pt x="19244" y="8635"/>
                  </a:lnTo>
                  <a:cubicBezTo>
                    <a:pt x="19290" y="8619"/>
                    <a:pt x="19335" y="8600"/>
                    <a:pt x="19379" y="8579"/>
                  </a:cubicBezTo>
                  <a:cubicBezTo>
                    <a:pt x="19434" y="8553"/>
                    <a:pt x="19488" y="8523"/>
                    <a:pt x="19541" y="8489"/>
                  </a:cubicBezTo>
                  <a:lnTo>
                    <a:pt x="19653" y="8409"/>
                  </a:lnTo>
                  <a:lnTo>
                    <a:pt x="19869" y="8294"/>
                  </a:lnTo>
                  <a:lnTo>
                    <a:pt x="19833" y="8195"/>
                  </a:lnTo>
                  <a:lnTo>
                    <a:pt x="19698" y="8202"/>
                  </a:lnTo>
                  <a:lnTo>
                    <a:pt x="19554" y="8292"/>
                  </a:lnTo>
                  <a:lnTo>
                    <a:pt x="19488" y="8314"/>
                  </a:lnTo>
                  <a:lnTo>
                    <a:pt x="19341" y="8314"/>
                  </a:lnTo>
                  <a:lnTo>
                    <a:pt x="19174" y="8207"/>
                  </a:lnTo>
                  <a:lnTo>
                    <a:pt x="18993" y="8112"/>
                  </a:lnTo>
                  <a:lnTo>
                    <a:pt x="18933" y="7978"/>
                  </a:lnTo>
                  <a:lnTo>
                    <a:pt x="18938" y="7840"/>
                  </a:lnTo>
                  <a:lnTo>
                    <a:pt x="18944" y="7690"/>
                  </a:lnTo>
                  <a:lnTo>
                    <a:pt x="19006" y="7610"/>
                  </a:lnTo>
                  <a:lnTo>
                    <a:pt x="19140" y="7428"/>
                  </a:lnTo>
                  <a:lnTo>
                    <a:pt x="19187" y="7345"/>
                  </a:lnTo>
                  <a:lnTo>
                    <a:pt x="19237" y="7180"/>
                  </a:lnTo>
                  <a:lnTo>
                    <a:pt x="19106" y="7144"/>
                  </a:lnTo>
                  <a:lnTo>
                    <a:pt x="18892" y="7163"/>
                  </a:lnTo>
                  <a:lnTo>
                    <a:pt x="18659" y="7228"/>
                  </a:lnTo>
                  <a:lnTo>
                    <a:pt x="18407" y="7344"/>
                  </a:lnTo>
                  <a:lnTo>
                    <a:pt x="18286" y="7459"/>
                  </a:lnTo>
                  <a:lnTo>
                    <a:pt x="18115" y="7495"/>
                  </a:lnTo>
                  <a:lnTo>
                    <a:pt x="18053" y="7522"/>
                  </a:lnTo>
                  <a:lnTo>
                    <a:pt x="17997" y="7406"/>
                  </a:lnTo>
                  <a:lnTo>
                    <a:pt x="18048" y="7304"/>
                  </a:lnTo>
                  <a:lnTo>
                    <a:pt x="18150" y="7238"/>
                  </a:lnTo>
                  <a:lnTo>
                    <a:pt x="18577" y="7007"/>
                  </a:lnTo>
                  <a:lnTo>
                    <a:pt x="18765" y="6862"/>
                  </a:lnTo>
                  <a:cubicBezTo>
                    <a:pt x="18809" y="6831"/>
                    <a:pt x="18854" y="6805"/>
                    <a:pt x="18901" y="6781"/>
                  </a:cubicBezTo>
                  <a:cubicBezTo>
                    <a:pt x="18965" y="6749"/>
                    <a:pt x="19031" y="6724"/>
                    <a:pt x="19098" y="6706"/>
                  </a:cubicBezTo>
                  <a:lnTo>
                    <a:pt x="19233" y="6665"/>
                  </a:lnTo>
                  <a:lnTo>
                    <a:pt x="19413" y="6636"/>
                  </a:lnTo>
                  <a:lnTo>
                    <a:pt x="19652" y="6658"/>
                  </a:lnTo>
                  <a:lnTo>
                    <a:pt x="19921" y="6687"/>
                  </a:lnTo>
                  <a:lnTo>
                    <a:pt x="20075" y="6660"/>
                  </a:lnTo>
                  <a:lnTo>
                    <a:pt x="20242" y="6618"/>
                  </a:lnTo>
                  <a:lnTo>
                    <a:pt x="20490" y="6615"/>
                  </a:lnTo>
                  <a:lnTo>
                    <a:pt x="20803" y="6477"/>
                  </a:lnTo>
                  <a:lnTo>
                    <a:pt x="20930" y="6409"/>
                  </a:lnTo>
                  <a:cubicBezTo>
                    <a:pt x="20988" y="6390"/>
                    <a:pt x="21045" y="6366"/>
                    <a:pt x="21099" y="6336"/>
                  </a:cubicBezTo>
                  <a:cubicBezTo>
                    <a:pt x="21140" y="6313"/>
                    <a:pt x="21179" y="6288"/>
                    <a:pt x="21217" y="6260"/>
                  </a:cubicBezTo>
                  <a:lnTo>
                    <a:pt x="21276" y="6209"/>
                  </a:lnTo>
                  <a:lnTo>
                    <a:pt x="21373" y="6131"/>
                  </a:lnTo>
                  <a:cubicBezTo>
                    <a:pt x="21397" y="6115"/>
                    <a:pt x="21420" y="6096"/>
                    <a:pt x="21441" y="6073"/>
                  </a:cubicBezTo>
                  <a:cubicBezTo>
                    <a:pt x="21471" y="6042"/>
                    <a:pt x="21497" y="6005"/>
                    <a:pt x="21518" y="5964"/>
                  </a:cubicBezTo>
                  <a:lnTo>
                    <a:pt x="21583" y="5842"/>
                  </a:lnTo>
                  <a:lnTo>
                    <a:pt x="21600" y="5716"/>
                  </a:lnTo>
                  <a:lnTo>
                    <a:pt x="21594" y="5645"/>
                  </a:lnTo>
                  <a:lnTo>
                    <a:pt x="21471" y="5526"/>
                  </a:lnTo>
                  <a:lnTo>
                    <a:pt x="21403" y="5467"/>
                  </a:lnTo>
                  <a:lnTo>
                    <a:pt x="21327" y="5446"/>
                  </a:lnTo>
                  <a:lnTo>
                    <a:pt x="21196" y="5446"/>
                  </a:lnTo>
                  <a:lnTo>
                    <a:pt x="21091" y="5453"/>
                  </a:lnTo>
                  <a:lnTo>
                    <a:pt x="20995" y="5547"/>
                  </a:lnTo>
                  <a:lnTo>
                    <a:pt x="20900" y="5567"/>
                  </a:lnTo>
                  <a:lnTo>
                    <a:pt x="20828" y="5523"/>
                  </a:lnTo>
                  <a:lnTo>
                    <a:pt x="20828" y="5416"/>
                  </a:lnTo>
                  <a:cubicBezTo>
                    <a:pt x="20860" y="5376"/>
                    <a:pt x="20896" y="5339"/>
                    <a:pt x="20934" y="5307"/>
                  </a:cubicBezTo>
                  <a:cubicBezTo>
                    <a:pt x="20959" y="5286"/>
                    <a:pt x="20985" y="5266"/>
                    <a:pt x="21011" y="5249"/>
                  </a:cubicBezTo>
                  <a:lnTo>
                    <a:pt x="20920" y="5120"/>
                  </a:lnTo>
                  <a:lnTo>
                    <a:pt x="20871" y="4942"/>
                  </a:lnTo>
                  <a:lnTo>
                    <a:pt x="20814" y="4814"/>
                  </a:lnTo>
                  <a:lnTo>
                    <a:pt x="20734" y="4712"/>
                  </a:lnTo>
                  <a:lnTo>
                    <a:pt x="20746" y="4563"/>
                  </a:lnTo>
                  <a:lnTo>
                    <a:pt x="20846" y="4476"/>
                  </a:lnTo>
                  <a:lnTo>
                    <a:pt x="20856" y="4345"/>
                  </a:lnTo>
                  <a:lnTo>
                    <a:pt x="20833" y="4183"/>
                  </a:lnTo>
                  <a:lnTo>
                    <a:pt x="20762" y="4113"/>
                  </a:lnTo>
                  <a:lnTo>
                    <a:pt x="20722" y="4001"/>
                  </a:lnTo>
                  <a:cubicBezTo>
                    <a:pt x="20752" y="3980"/>
                    <a:pt x="20776" y="3947"/>
                    <a:pt x="20790" y="3907"/>
                  </a:cubicBezTo>
                  <a:cubicBezTo>
                    <a:pt x="20808" y="3857"/>
                    <a:pt x="20810" y="3800"/>
                    <a:pt x="20796" y="3749"/>
                  </a:cubicBezTo>
                  <a:lnTo>
                    <a:pt x="20745" y="3647"/>
                  </a:lnTo>
                  <a:lnTo>
                    <a:pt x="20720" y="3537"/>
                  </a:lnTo>
                  <a:lnTo>
                    <a:pt x="20625" y="3493"/>
                  </a:lnTo>
                  <a:lnTo>
                    <a:pt x="20528" y="3632"/>
                  </a:lnTo>
                  <a:lnTo>
                    <a:pt x="20392" y="3756"/>
                  </a:lnTo>
                  <a:lnTo>
                    <a:pt x="20250" y="3892"/>
                  </a:lnTo>
                  <a:lnTo>
                    <a:pt x="20115" y="4018"/>
                  </a:lnTo>
                  <a:lnTo>
                    <a:pt x="19946" y="4098"/>
                  </a:lnTo>
                  <a:lnTo>
                    <a:pt x="19822" y="4091"/>
                  </a:lnTo>
                  <a:lnTo>
                    <a:pt x="19744" y="4074"/>
                  </a:lnTo>
                  <a:lnTo>
                    <a:pt x="19649" y="3952"/>
                  </a:lnTo>
                  <a:lnTo>
                    <a:pt x="19564" y="3858"/>
                  </a:lnTo>
                  <a:lnTo>
                    <a:pt x="19617" y="3705"/>
                  </a:lnTo>
                  <a:lnTo>
                    <a:pt x="19691" y="3562"/>
                  </a:lnTo>
                  <a:lnTo>
                    <a:pt x="19670" y="3362"/>
                  </a:lnTo>
                  <a:lnTo>
                    <a:pt x="19615" y="3265"/>
                  </a:lnTo>
                  <a:lnTo>
                    <a:pt x="19484" y="3118"/>
                  </a:lnTo>
                  <a:lnTo>
                    <a:pt x="19382" y="3053"/>
                  </a:lnTo>
                  <a:lnTo>
                    <a:pt x="19268" y="2958"/>
                  </a:lnTo>
                  <a:lnTo>
                    <a:pt x="19145" y="2912"/>
                  </a:lnTo>
                  <a:lnTo>
                    <a:pt x="19014" y="2919"/>
                  </a:lnTo>
                  <a:lnTo>
                    <a:pt x="18924" y="2834"/>
                  </a:lnTo>
                  <a:lnTo>
                    <a:pt x="18793" y="2819"/>
                  </a:lnTo>
                  <a:lnTo>
                    <a:pt x="18658" y="2819"/>
                  </a:lnTo>
                  <a:lnTo>
                    <a:pt x="18524" y="2863"/>
                  </a:lnTo>
                  <a:lnTo>
                    <a:pt x="18416" y="2934"/>
                  </a:lnTo>
                  <a:lnTo>
                    <a:pt x="18334" y="2997"/>
                  </a:lnTo>
                  <a:lnTo>
                    <a:pt x="18277" y="3133"/>
                  </a:lnTo>
                  <a:lnTo>
                    <a:pt x="18228" y="3344"/>
                  </a:lnTo>
                  <a:lnTo>
                    <a:pt x="18114" y="3556"/>
                  </a:lnTo>
                  <a:lnTo>
                    <a:pt x="18057" y="3665"/>
                  </a:lnTo>
                  <a:lnTo>
                    <a:pt x="17966" y="3765"/>
                  </a:lnTo>
                  <a:lnTo>
                    <a:pt x="17864" y="3806"/>
                  </a:lnTo>
                  <a:lnTo>
                    <a:pt x="17813" y="3908"/>
                  </a:lnTo>
                  <a:lnTo>
                    <a:pt x="17790" y="3988"/>
                  </a:lnTo>
                  <a:lnTo>
                    <a:pt x="17790" y="4105"/>
                  </a:lnTo>
                  <a:lnTo>
                    <a:pt x="17807" y="4220"/>
                  </a:lnTo>
                  <a:lnTo>
                    <a:pt x="17813" y="4330"/>
                  </a:lnTo>
                  <a:lnTo>
                    <a:pt x="17807" y="4419"/>
                  </a:lnTo>
                  <a:lnTo>
                    <a:pt x="17727" y="4570"/>
                  </a:lnTo>
                  <a:lnTo>
                    <a:pt x="17608" y="4723"/>
                  </a:lnTo>
                  <a:lnTo>
                    <a:pt x="17570" y="4807"/>
                  </a:lnTo>
                  <a:lnTo>
                    <a:pt x="17479" y="4941"/>
                  </a:lnTo>
                  <a:lnTo>
                    <a:pt x="17394" y="5028"/>
                  </a:lnTo>
                  <a:lnTo>
                    <a:pt x="17345" y="5072"/>
                  </a:lnTo>
                  <a:lnTo>
                    <a:pt x="17172" y="5175"/>
                  </a:lnTo>
                  <a:lnTo>
                    <a:pt x="17093" y="5197"/>
                  </a:lnTo>
                  <a:lnTo>
                    <a:pt x="16951" y="5269"/>
                  </a:lnTo>
                  <a:lnTo>
                    <a:pt x="16873" y="5378"/>
                  </a:lnTo>
                  <a:lnTo>
                    <a:pt x="16811" y="5487"/>
                  </a:lnTo>
                  <a:lnTo>
                    <a:pt x="16771" y="5592"/>
                  </a:lnTo>
                  <a:lnTo>
                    <a:pt x="16743" y="5750"/>
                  </a:lnTo>
                  <a:lnTo>
                    <a:pt x="16726" y="5871"/>
                  </a:lnTo>
                  <a:lnTo>
                    <a:pt x="16709" y="5944"/>
                  </a:lnTo>
                  <a:lnTo>
                    <a:pt x="16652" y="6076"/>
                  </a:lnTo>
                  <a:lnTo>
                    <a:pt x="16601" y="6191"/>
                  </a:lnTo>
                  <a:lnTo>
                    <a:pt x="16482" y="6279"/>
                  </a:lnTo>
                  <a:lnTo>
                    <a:pt x="16345" y="6351"/>
                  </a:lnTo>
                  <a:lnTo>
                    <a:pt x="16220" y="6410"/>
                  </a:lnTo>
                  <a:lnTo>
                    <a:pt x="16108" y="6417"/>
                  </a:lnTo>
                  <a:lnTo>
                    <a:pt x="16026" y="6249"/>
                  </a:lnTo>
                  <a:lnTo>
                    <a:pt x="15965" y="6129"/>
                  </a:lnTo>
                  <a:lnTo>
                    <a:pt x="15948" y="6014"/>
                  </a:lnTo>
                  <a:lnTo>
                    <a:pt x="15982" y="5833"/>
                  </a:lnTo>
                  <a:lnTo>
                    <a:pt x="16056" y="5667"/>
                  </a:lnTo>
                  <a:lnTo>
                    <a:pt x="16079" y="5551"/>
                  </a:lnTo>
                  <a:lnTo>
                    <a:pt x="16130" y="5398"/>
                  </a:lnTo>
                  <a:lnTo>
                    <a:pt x="16168" y="5299"/>
                  </a:lnTo>
                  <a:lnTo>
                    <a:pt x="16158" y="5212"/>
                  </a:lnTo>
                  <a:lnTo>
                    <a:pt x="16120" y="5149"/>
                  </a:lnTo>
                  <a:lnTo>
                    <a:pt x="16044" y="5134"/>
                  </a:lnTo>
                  <a:lnTo>
                    <a:pt x="15842" y="5066"/>
                  </a:lnTo>
                  <a:lnTo>
                    <a:pt x="15649" y="5016"/>
                  </a:lnTo>
                  <a:lnTo>
                    <a:pt x="15519" y="4899"/>
                  </a:lnTo>
                  <a:lnTo>
                    <a:pt x="15428" y="4807"/>
                  </a:lnTo>
                  <a:lnTo>
                    <a:pt x="15295" y="4703"/>
                  </a:lnTo>
                  <a:lnTo>
                    <a:pt x="15101" y="4615"/>
                  </a:lnTo>
                  <a:lnTo>
                    <a:pt x="15030" y="4608"/>
                  </a:lnTo>
                  <a:lnTo>
                    <a:pt x="14853" y="4596"/>
                  </a:lnTo>
                  <a:lnTo>
                    <a:pt x="14711" y="4533"/>
                  </a:lnTo>
                  <a:lnTo>
                    <a:pt x="14656" y="4441"/>
                  </a:lnTo>
                  <a:lnTo>
                    <a:pt x="14613" y="4335"/>
                  </a:lnTo>
                  <a:lnTo>
                    <a:pt x="14581" y="4174"/>
                  </a:lnTo>
                  <a:lnTo>
                    <a:pt x="14534" y="4070"/>
                  </a:lnTo>
                  <a:lnTo>
                    <a:pt x="14451" y="4048"/>
                  </a:lnTo>
                  <a:lnTo>
                    <a:pt x="14384" y="3982"/>
                  </a:lnTo>
                  <a:lnTo>
                    <a:pt x="14380" y="3875"/>
                  </a:lnTo>
                  <a:lnTo>
                    <a:pt x="14437" y="3743"/>
                  </a:lnTo>
                  <a:lnTo>
                    <a:pt x="14496" y="3639"/>
                  </a:lnTo>
                  <a:lnTo>
                    <a:pt x="14589" y="3529"/>
                  </a:lnTo>
                  <a:lnTo>
                    <a:pt x="14644" y="3420"/>
                  </a:lnTo>
                  <a:lnTo>
                    <a:pt x="14712" y="3355"/>
                  </a:lnTo>
                  <a:lnTo>
                    <a:pt x="14846" y="3290"/>
                  </a:lnTo>
                  <a:lnTo>
                    <a:pt x="14960" y="3224"/>
                  </a:lnTo>
                  <a:lnTo>
                    <a:pt x="15117" y="3068"/>
                  </a:lnTo>
                  <a:lnTo>
                    <a:pt x="15265" y="2971"/>
                  </a:lnTo>
                  <a:lnTo>
                    <a:pt x="15367" y="2891"/>
                  </a:lnTo>
                  <a:lnTo>
                    <a:pt x="15479" y="2833"/>
                  </a:lnTo>
                  <a:lnTo>
                    <a:pt x="15627" y="2760"/>
                  </a:lnTo>
                  <a:lnTo>
                    <a:pt x="15801" y="2672"/>
                  </a:lnTo>
                  <a:lnTo>
                    <a:pt x="15902" y="2616"/>
                  </a:lnTo>
                  <a:lnTo>
                    <a:pt x="15953" y="2544"/>
                  </a:lnTo>
                  <a:lnTo>
                    <a:pt x="15902" y="2480"/>
                  </a:lnTo>
                  <a:lnTo>
                    <a:pt x="15942" y="2320"/>
                  </a:lnTo>
                  <a:lnTo>
                    <a:pt x="16029" y="2276"/>
                  </a:lnTo>
                  <a:lnTo>
                    <a:pt x="16111" y="2336"/>
                  </a:lnTo>
                  <a:lnTo>
                    <a:pt x="16338" y="2329"/>
                  </a:lnTo>
                  <a:lnTo>
                    <a:pt x="16515" y="2242"/>
                  </a:lnTo>
                  <a:lnTo>
                    <a:pt x="16662" y="2213"/>
                  </a:lnTo>
                  <a:lnTo>
                    <a:pt x="16803" y="2154"/>
                  </a:lnTo>
                  <a:lnTo>
                    <a:pt x="16958" y="2088"/>
                  </a:lnTo>
                  <a:lnTo>
                    <a:pt x="16928" y="1994"/>
                  </a:lnTo>
                  <a:lnTo>
                    <a:pt x="16828" y="1852"/>
                  </a:lnTo>
                  <a:lnTo>
                    <a:pt x="16746" y="1775"/>
                  </a:lnTo>
                  <a:lnTo>
                    <a:pt x="16786" y="1685"/>
                  </a:lnTo>
                  <a:lnTo>
                    <a:pt x="16894" y="1649"/>
                  </a:lnTo>
                  <a:lnTo>
                    <a:pt x="17022" y="1728"/>
                  </a:lnTo>
                  <a:cubicBezTo>
                    <a:pt x="17065" y="1745"/>
                    <a:pt x="17109" y="1754"/>
                    <a:pt x="17154" y="1754"/>
                  </a:cubicBezTo>
                  <a:cubicBezTo>
                    <a:pt x="17193" y="1754"/>
                    <a:pt x="17232" y="1748"/>
                    <a:pt x="17270" y="1735"/>
                  </a:cubicBezTo>
                  <a:lnTo>
                    <a:pt x="17369" y="1675"/>
                  </a:lnTo>
                  <a:lnTo>
                    <a:pt x="17463" y="1580"/>
                  </a:lnTo>
                  <a:lnTo>
                    <a:pt x="17617" y="1551"/>
                  </a:lnTo>
                  <a:lnTo>
                    <a:pt x="17797" y="1546"/>
                  </a:lnTo>
                  <a:lnTo>
                    <a:pt x="17945" y="1517"/>
                  </a:lnTo>
                  <a:cubicBezTo>
                    <a:pt x="18025" y="1530"/>
                    <a:pt x="18106" y="1530"/>
                    <a:pt x="18186" y="1517"/>
                  </a:cubicBezTo>
                  <a:cubicBezTo>
                    <a:pt x="18230" y="1510"/>
                    <a:pt x="18274" y="1499"/>
                    <a:pt x="18316" y="1480"/>
                  </a:cubicBezTo>
                  <a:cubicBezTo>
                    <a:pt x="18379" y="1453"/>
                    <a:pt x="18437" y="1411"/>
                    <a:pt x="18487" y="1357"/>
                  </a:cubicBezTo>
                  <a:lnTo>
                    <a:pt x="18576" y="1269"/>
                  </a:lnTo>
                  <a:lnTo>
                    <a:pt x="18679" y="1133"/>
                  </a:lnTo>
                  <a:lnTo>
                    <a:pt x="18740" y="1033"/>
                  </a:lnTo>
                  <a:lnTo>
                    <a:pt x="18827" y="887"/>
                  </a:lnTo>
                  <a:lnTo>
                    <a:pt x="18865" y="773"/>
                  </a:lnTo>
                  <a:lnTo>
                    <a:pt x="18842" y="683"/>
                  </a:lnTo>
                  <a:lnTo>
                    <a:pt x="18706" y="662"/>
                  </a:lnTo>
                  <a:lnTo>
                    <a:pt x="18611" y="642"/>
                  </a:lnTo>
                  <a:lnTo>
                    <a:pt x="18371" y="642"/>
                  </a:lnTo>
                  <a:lnTo>
                    <a:pt x="18303" y="678"/>
                  </a:lnTo>
                  <a:lnTo>
                    <a:pt x="18196" y="812"/>
                  </a:lnTo>
                  <a:lnTo>
                    <a:pt x="18035" y="1029"/>
                  </a:lnTo>
                  <a:lnTo>
                    <a:pt x="17939" y="1072"/>
                  </a:lnTo>
                  <a:lnTo>
                    <a:pt x="17774" y="1203"/>
                  </a:lnTo>
                  <a:lnTo>
                    <a:pt x="17708" y="1283"/>
                  </a:lnTo>
                  <a:lnTo>
                    <a:pt x="17630" y="1324"/>
                  </a:lnTo>
                  <a:lnTo>
                    <a:pt x="17575" y="1297"/>
                  </a:lnTo>
                  <a:lnTo>
                    <a:pt x="17456" y="1210"/>
                  </a:lnTo>
                  <a:lnTo>
                    <a:pt x="17478" y="1123"/>
                  </a:lnTo>
                  <a:lnTo>
                    <a:pt x="17579" y="987"/>
                  </a:lnTo>
                  <a:lnTo>
                    <a:pt x="17620" y="848"/>
                  </a:lnTo>
                  <a:lnTo>
                    <a:pt x="17580" y="746"/>
                  </a:lnTo>
                  <a:lnTo>
                    <a:pt x="17480" y="713"/>
                  </a:lnTo>
                  <a:lnTo>
                    <a:pt x="17389" y="669"/>
                  </a:lnTo>
                  <a:lnTo>
                    <a:pt x="17377" y="770"/>
                  </a:lnTo>
                  <a:lnTo>
                    <a:pt x="17275" y="843"/>
                  </a:lnTo>
                  <a:lnTo>
                    <a:pt x="17223" y="719"/>
                  </a:lnTo>
                  <a:lnTo>
                    <a:pt x="17188" y="550"/>
                  </a:lnTo>
                  <a:lnTo>
                    <a:pt x="17158" y="474"/>
                  </a:lnTo>
                  <a:lnTo>
                    <a:pt x="17158" y="393"/>
                  </a:lnTo>
                  <a:lnTo>
                    <a:pt x="17262" y="250"/>
                  </a:lnTo>
                  <a:lnTo>
                    <a:pt x="17279" y="137"/>
                  </a:lnTo>
                  <a:lnTo>
                    <a:pt x="17211" y="42"/>
                  </a:lnTo>
                  <a:lnTo>
                    <a:pt x="17121" y="0"/>
                  </a:lnTo>
                  <a:lnTo>
                    <a:pt x="16997" y="69"/>
                  </a:lnTo>
                  <a:lnTo>
                    <a:pt x="16878" y="193"/>
                  </a:lnTo>
                  <a:lnTo>
                    <a:pt x="16739" y="264"/>
                  </a:lnTo>
                  <a:lnTo>
                    <a:pt x="16601" y="308"/>
                  </a:lnTo>
                  <a:lnTo>
                    <a:pt x="16495" y="385"/>
                  </a:lnTo>
                  <a:lnTo>
                    <a:pt x="16478" y="478"/>
                  </a:lnTo>
                  <a:lnTo>
                    <a:pt x="16580" y="499"/>
                  </a:lnTo>
                  <a:lnTo>
                    <a:pt x="16696" y="652"/>
                  </a:lnTo>
                  <a:lnTo>
                    <a:pt x="16774" y="698"/>
                  </a:lnTo>
                  <a:lnTo>
                    <a:pt x="16711" y="834"/>
                  </a:lnTo>
                  <a:lnTo>
                    <a:pt x="16611" y="914"/>
                  </a:lnTo>
                  <a:lnTo>
                    <a:pt x="16484" y="970"/>
                  </a:lnTo>
                  <a:lnTo>
                    <a:pt x="16336" y="992"/>
                  </a:lnTo>
                  <a:lnTo>
                    <a:pt x="16211" y="1072"/>
                  </a:lnTo>
                  <a:lnTo>
                    <a:pt x="16065" y="1208"/>
                  </a:lnTo>
                  <a:lnTo>
                    <a:pt x="15938" y="1300"/>
                  </a:lnTo>
                  <a:lnTo>
                    <a:pt x="15900" y="1403"/>
                  </a:lnTo>
                  <a:lnTo>
                    <a:pt x="15840" y="1405"/>
                  </a:lnTo>
                  <a:lnTo>
                    <a:pt x="15806" y="1296"/>
                  </a:lnTo>
                  <a:lnTo>
                    <a:pt x="15726" y="1252"/>
                  </a:lnTo>
                  <a:lnTo>
                    <a:pt x="15631" y="1267"/>
                  </a:lnTo>
                  <a:lnTo>
                    <a:pt x="15605" y="1192"/>
                  </a:lnTo>
                  <a:cubicBezTo>
                    <a:pt x="15584" y="1165"/>
                    <a:pt x="15559" y="1144"/>
                    <a:pt x="15531" y="1131"/>
                  </a:cubicBezTo>
                  <a:cubicBezTo>
                    <a:pt x="15512" y="1122"/>
                    <a:pt x="15491" y="1117"/>
                    <a:pt x="15471" y="1117"/>
                  </a:cubicBezTo>
                  <a:lnTo>
                    <a:pt x="15344" y="1117"/>
                  </a:lnTo>
                  <a:lnTo>
                    <a:pt x="15199" y="1177"/>
                  </a:lnTo>
                  <a:lnTo>
                    <a:pt x="15108" y="1170"/>
                  </a:lnTo>
                  <a:lnTo>
                    <a:pt x="14956" y="1162"/>
                  </a:lnTo>
                  <a:lnTo>
                    <a:pt x="14865" y="1119"/>
                  </a:lnTo>
                  <a:cubicBezTo>
                    <a:pt x="14833" y="1105"/>
                    <a:pt x="14801" y="1091"/>
                    <a:pt x="14769" y="1075"/>
                  </a:cubicBezTo>
                  <a:cubicBezTo>
                    <a:pt x="14722" y="1053"/>
                    <a:pt x="14676" y="1028"/>
                    <a:pt x="14628" y="1010"/>
                  </a:cubicBezTo>
                  <a:cubicBezTo>
                    <a:pt x="14586" y="993"/>
                    <a:pt x="14542" y="981"/>
                    <a:pt x="14498" y="973"/>
                  </a:cubicBezTo>
                  <a:lnTo>
                    <a:pt x="14362" y="995"/>
                  </a:lnTo>
                  <a:lnTo>
                    <a:pt x="14227" y="1051"/>
                  </a:lnTo>
                  <a:lnTo>
                    <a:pt x="14126" y="1073"/>
                  </a:lnTo>
                  <a:lnTo>
                    <a:pt x="14007" y="1095"/>
                  </a:lnTo>
                  <a:lnTo>
                    <a:pt x="13915" y="1160"/>
                  </a:lnTo>
                  <a:lnTo>
                    <a:pt x="13864" y="1223"/>
                  </a:lnTo>
                  <a:lnTo>
                    <a:pt x="13791" y="1318"/>
                  </a:lnTo>
                  <a:cubicBezTo>
                    <a:pt x="13779" y="1341"/>
                    <a:pt x="13766" y="1364"/>
                    <a:pt x="13753" y="1386"/>
                  </a:cubicBezTo>
                  <a:cubicBezTo>
                    <a:pt x="13728" y="1427"/>
                    <a:pt x="13701" y="1467"/>
                    <a:pt x="13670" y="1500"/>
                  </a:cubicBezTo>
                  <a:cubicBezTo>
                    <a:pt x="13638" y="1533"/>
                    <a:pt x="13603" y="1560"/>
                    <a:pt x="13565" y="1580"/>
                  </a:cubicBezTo>
                  <a:lnTo>
                    <a:pt x="13469" y="1480"/>
                  </a:lnTo>
                  <a:lnTo>
                    <a:pt x="13459" y="1310"/>
                  </a:lnTo>
                  <a:lnTo>
                    <a:pt x="13425" y="1176"/>
                  </a:lnTo>
                  <a:lnTo>
                    <a:pt x="13378" y="1120"/>
                  </a:lnTo>
                  <a:lnTo>
                    <a:pt x="13268" y="1101"/>
                  </a:lnTo>
                  <a:lnTo>
                    <a:pt x="13148" y="1115"/>
                  </a:lnTo>
                  <a:lnTo>
                    <a:pt x="13089" y="1183"/>
                  </a:lnTo>
                  <a:lnTo>
                    <a:pt x="13018" y="1183"/>
                  </a:lnTo>
                  <a:lnTo>
                    <a:pt x="12818" y="1192"/>
                  </a:lnTo>
                  <a:lnTo>
                    <a:pt x="12642" y="1192"/>
                  </a:lnTo>
                  <a:lnTo>
                    <a:pt x="12500" y="1104"/>
                  </a:lnTo>
                  <a:lnTo>
                    <a:pt x="12494" y="1027"/>
                  </a:lnTo>
                  <a:lnTo>
                    <a:pt x="12560" y="956"/>
                  </a:lnTo>
                  <a:lnTo>
                    <a:pt x="12650" y="915"/>
                  </a:lnTo>
                  <a:lnTo>
                    <a:pt x="12674" y="840"/>
                  </a:lnTo>
                  <a:lnTo>
                    <a:pt x="12555" y="840"/>
                  </a:lnTo>
                  <a:lnTo>
                    <a:pt x="12364" y="876"/>
                  </a:lnTo>
                  <a:lnTo>
                    <a:pt x="12266" y="825"/>
                  </a:lnTo>
                  <a:lnTo>
                    <a:pt x="12129" y="723"/>
                  </a:lnTo>
                  <a:lnTo>
                    <a:pt x="11999" y="650"/>
                  </a:lnTo>
                  <a:lnTo>
                    <a:pt x="11913" y="614"/>
                  </a:lnTo>
                  <a:lnTo>
                    <a:pt x="11760" y="572"/>
                  </a:lnTo>
                  <a:lnTo>
                    <a:pt x="11642" y="550"/>
                  </a:lnTo>
                  <a:lnTo>
                    <a:pt x="11514" y="550"/>
                  </a:lnTo>
                  <a:lnTo>
                    <a:pt x="11415" y="558"/>
                  </a:lnTo>
                  <a:lnTo>
                    <a:pt x="11319" y="601"/>
                  </a:lnTo>
                  <a:lnTo>
                    <a:pt x="11143" y="637"/>
                  </a:lnTo>
                  <a:lnTo>
                    <a:pt x="11018" y="616"/>
                  </a:lnTo>
                  <a:lnTo>
                    <a:pt x="10847" y="514"/>
                  </a:lnTo>
                  <a:lnTo>
                    <a:pt x="10762" y="449"/>
                  </a:lnTo>
                  <a:lnTo>
                    <a:pt x="10681" y="458"/>
                  </a:lnTo>
                  <a:lnTo>
                    <a:pt x="10573" y="509"/>
                  </a:lnTo>
                  <a:lnTo>
                    <a:pt x="10499" y="546"/>
                  </a:lnTo>
                  <a:lnTo>
                    <a:pt x="10376" y="524"/>
                  </a:lnTo>
                  <a:lnTo>
                    <a:pt x="10291" y="502"/>
                  </a:lnTo>
                  <a:lnTo>
                    <a:pt x="10121" y="517"/>
                  </a:lnTo>
                  <a:lnTo>
                    <a:pt x="9918" y="575"/>
                  </a:lnTo>
                  <a:lnTo>
                    <a:pt x="9714" y="655"/>
                  </a:lnTo>
                  <a:lnTo>
                    <a:pt x="9448" y="747"/>
                  </a:lnTo>
                  <a:lnTo>
                    <a:pt x="9329" y="769"/>
                  </a:lnTo>
                  <a:lnTo>
                    <a:pt x="8951" y="819"/>
                  </a:lnTo>
                  <a:lnTo>
                    <a:pt x="8616" y="776"/>
                  </a:lnTo>
                  <a:lnTo>
                    <a:pt x="8127" y="613"/>
                  </a:lnTo>
                  <a:lnTo>
                    <a:pt x="7941" y="509"/>
                  </a:lnTo>
                  <a:lnTo>
                    <a:pt x="7648" y="483"/>
                  </a:lnTo>
                  <a:lnTo>
                    <a:pt x="7075" y="407"/>
                  </a:lnTo>
                  <a:lnTo>
                    <a:pt x="6936" y="356"/>
                  </a:lnTo>
                  <a:lnTo>
                    <a:pt x="6817" y="290"/>
                  </a:lnTo>
                  <a:lnTo>
                    <a:pt x="6682" y="254"/>
                  </a:lnTo>
                  <a:lnTo>
                    <a:pt x="6466" y="217"/>
                  </a:lnTo>
                  <a:lnTo>
                    <a:pt x="6284" y="195"/>
                  </a:lnTo>
                  <a:lnTo>
                    <a:pt x="6126" y="188"/>
                  </a:lnTo>
                  <a:lnTo>
                    <a:pt x="5969" y="188"/>
                  </a:lnTo>
                  <a:lnTo>
                    <a:pt x="5690" y="225"/>
                  </a:lnTo>
                  <a:lnTo>
                    <a:pt x="5320" y="268"/>
                  </a:lnTo>
                  <a:lnTo>
                    <a:pt x="5074" y="361"/>
                  </a:lnTo>
                  <a:lnTo>
                    <a:pt x="4688" y="433"/>
                  </a:lnTo>
                  <a:lnTo>
                    <a:pt x="4586" y="477"/>
                  </a:lnTo>
                  <a:lnTo>
                    <a:pt x="4348" y="572"/>
                  </a:lnTo>
                  <a:lnTo>
                    <a:pt x="4054" y="701"/>
                  </a:lnTo>
                  <a:lnTo>
                    <a:pt x="3823" y="793"/>
                  </a:lnTo>
                  <a:lnTo>
                    <a:pt x="3588" y="866"/>
                  </a:lnTo>
                  <a:lnTo>
                    <a:pt x="3471" y="862"/>
                  </a:lnTo>
                  <a:close/>
                </a:path>
              </a:pathLst>
            </a:custGeom>
            <a:grpFill/>
            <a:ln w="25400" cap="flat">
              <a:noFill/>
              <a:prstDash val="solid"/>
              <a:miter lim="400000"/>
            </a:ln>
            <a:effec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1" name="íṥ1iḓé"/>
            <p:cNvSpPr/>
            <p:nvPr/>
          </p:nvSpPr>
          <p:spPr>
            <a:xfrm>
              <a:off x="2659645" y="1473576"/>
              <a:ext cx="486286" cy="175323"/>
            </a:xfrm>
            <a:custGeom>
              <a:avLst/>
              <a:gdLst/>
              <a:ahLst/>
              <a:cxnLst>
                <a:cxn ang="0">
                  <a:pos x="wd2" y="hd2"/>
                </a:cxn>
                <a:cxn ang="5400000">
                  <a:pos x="wd2" y="hd2"/>
                </a:cxn>
                <a:cxn ang="10800000">
                  <a:pos x="wd2" y="hd2"/>
                </a:cxn>
                <a:cxn ang="16200000">
                  <a:pos x="wd2" y="hd2"/>
                </a:cxn>
              </a:cxnLst>
              <a:rect l="0" t="0" r="r" b="b"/>
              <a:pathLst>
                <a:path w="21600" h="21600" extrusionOk="0">
                  <a:moveTo>
                    <a:pt x="5634" y="1167"/>
                  </a:moveTo>
                  <a:lnTo>
                    <a:pt x="4811" y="2252"/>
                  </a:lnTo>
                  <a:lnTo>
                    <a:pt x="2967" y="4498"/>
                  </a:lnTo>
                  <a:lnTo>
                    <a:pt x="1963" y="5618"/>
                  </a:lnTo>
                  <a:lnTo>
                    <a:pt x="576" y="7014"/>
                  </a:lnTo>
                  <a:lnTo>
                    <a:pt x="80" y="8227"/>
                  </a:lnTo>
                  <a:lnTo>
                    <a:pt x="0" y="9312"/>
                  </a:lnTo>
                  <a:lnTo>
                    <a:pt x="451" y="10588"/>
                  </a:lnTo>
                  <a:lnTo>
                    <a:pt x="1016" y="11735"/>
                  </a:lnTo>
                  <a:cubicBezTo>
                    <a:pt x="1189" y="11851"/>
                    <a:pt x="1367" y="11914"/>
                    <a:pt x="1545" y="11921"/>
                  </a:cubicBezTo>
                  <a:cubicBezTo>
                    <a:pt x="2101" y="11944"/>
                    <a:pt x="2642" y="11441"/>
                    <a:pt x="3079" y="10495"/>
                  </a:cubicBezTo>
                  <a:lnTo>
                    <a:pt x="3970" y="9406"/>
                  </a:lnTo>
                  <a:lnTo>
                    <a:pt x="5427" y="8286"/>
                  </a:lnTo>
                  <a:lnTo>
                    <a:pt x="6330" y="8286"/>
                  </a:lnTo>
                  <a:lnTo>
                    <a:pt x="7392" y="10183"/>
                  </a:lnTo>
                  <a:lnTo>
                    <a:pt x="7965" y="10836"/>
                  </a:lnTo>
                  <a:lnTo>
                    <a:pt x="7774" y="11797"/>
                  </a:lnTo>
                  <a:lnTo>
                    <a:pt x="7111" y="12073"/>
                  </a:lnTo>
                  <a:cubicBezTo>
                    <a:pt x="6813" y="12042"/>
                    <a:pt x="6516" y="12011"/>
                    <a:pt x="6219" y="11980"/>
                  </a:cubicBezTo>
                  <a:cubicBezTo>
                    <a:pt x="5914" y="11948"/>
                    <a:pt x="5609" y="11917"/>
                    <a:pt x="5304" y="11886"/>
                  </a:cubicBezTo>
                  <a:lnTo>
                    <a:pt x="5201" y="13473"/>
                  </a:lnTo>
                  <a:lnTo>
                    <a:pt x="6409" y="14126"/>
                  </a:lnTo>
                  <a:cubicBezTo>
                    <a:pt x="6963" y="14051"/>
                    <a:pt x="7516" y="13958"/>
                    <a:pt x="8069" y="13846"/>
                  </a:cubicBezTo>
                  <a:cubicBezTo>
                    <a:pt x="8714" y="13716"/>
                    <a:pt x="9358" y="13560"/>
                    <a:pt x="10001" y="13380"/>
                  </a:cubicBezTo>
                  <a:lnTo>
                    <a:pt x="10642" y="15239"/>
                  </a:lnTo>
                  <a:lnTo>
                    <a:pt x="9896" y="15981"/>
                  </a:lnTo>
                  <a:cubicBezTo>
                    <a:pt x="9546" y="16191"/>
                    <a:pt x="9192" y="16347"/>
                    <a:pt x="8836" y="16448"/>
                  </a:cubicBezTo>
                  <a:cubicBezTo>
                    <a:pt x="7951" y="16697"/>
                    <a:pt x="7059" y="16604"/>
                    <a:pt x="6183" y="16172"/>
                  </a:cubicBezTo>
                  <a:lnTo>
                    <a:pt x="4831" y="16172"/>
                  </a:lnTo>
                  <a:lnTo>
                    <a:pt x="4764" y="17467"/>
                  </a:lnTo>
                  <a:lnTo>
                    <a:pt x="5860" y="18555"/>
                  </a:lnTo>
                  <a:lnTo>
                    <a:pt x="7450" y="19951"/>
                  </a:lnTo>
                  <a:lnTo>
                    <a:pt x="9207" y="21320"/>
                  </a:lnTo>
                  <a:lnTo>
                    <a:pt x="10369" y="21600"/>
                  </a:lnTo>
                  <a:lnTo>
                    <a:pt x="11950" y="21507"/>
                  </a:lnTo>
                  <a:lnTo>
                    <a:pt x="13656" y="20231"/>
                  </a:lnTo>
                  <a:cubicBezTo>
                    <a:pt x="13887" y="19682"/>
                    <a:pt x="14168" y="19316"/>
                    <a:pt x="14469" y="19174"/>
                  </a:cubicBezTo>
                  <a:cubicBezTo>
                    <a:pt x="14818" y="19009"/>
                    <a:pt x="15172" y="19150"/>
                    <a:pt x="15519" y="19329"/>
                  </a:cubicBezTo>
                  <a:cubicBezTo>
                    <a:pt x="15975" y="19564"/>
                    <a:pt x="16427" y="19863"/>
                    <a:pt x="16872" y="20224"/>
                  </a:cubicBezTo>
                  <a:lnTo>
                    <a:pt x="18689" y="19850"/>
                  </a:lnTo>
                  <a:lnTo>
                    <a:pt x="20146" y="18544"/>
                  </a:lnTo>
                  <a:lnTo>
                    <a:pt x="21195" y="17237"/>
                  </a:lnTo>
                  <a:lnTo>
                    <a:pt x="21600" y="15873"/>
                  </a:lnTo>
                  <a:lnTo>
                    <a:pt x="21374" y="15130"/>
                  </a:lnTo>
                  <a:cubicBezTo>
                    <a:pt x="21049" y="15131"/>
                    <a:pt x="20734" y="14814"/>
                    <a:pt x="20486" y="14235"/>
                  </a:cubicBezTo>
                  <a:cubicBezTo>
                    <a:pt x="20325" y="13859"/>
                    <a:pt x="20198" y="13383"/>
                    <a:pt x="20115" y="12847"/>
                  </a:cubicBezTo>
                  <a:cubicBezTo>
                    <a:pt x="20094" y="12509"/>
                    <a:pt x="20094" y="12163"/>
                    <a:pt x="20115" y="11824"/>
                  </a:cubicBezTo>
                  <a:cubicBezTo>
                    <a:pt x="20168" y="10953"/>
                    <a:pt x="20353" y="10185"/>
                    <a:pt x="20623" y="9709"/>
                  </a:cubicBezTo>
                  <a:lnTo>
                    <a:pt x="21199" y="6443"/>
                  </a:lnTo>
                  <a:lnTo>
                    <a:pt x="21301" y="5513"/>
                  </a:lnTo>
                  <a:cubicBezTo>
                    <a:pt x="21336" y="5080"/>
                    <a:pt x="21268" y="4633"/>
                    <a:pt x="21131" y="4397"/>
                  </a:cubicBezTo>
                  <a:cubicBezTo>
                    <a:pt x="20903" y="4004"/>
                    <a:pt x="20627" y="4349"/>
                    <a:pt x="20376" y="4646"/>
                  </a:cubicBezTo>
                  <a:cubicBezTo>
                    <a:pt x="20058" y="5024"/>
                    <a:pt x="19716" y="5284"/>
                    <a:pt x="19439" y="5860"/>
                  </a:cubicBezTo>
                  <a:cubicBezTo>
                    <a:pt x="19169" y="6418"/>
                    <a:pt x="18986" y="7219"/>
                    <a:pt x="18761" y="7909"/>
                  </a:cubicBezTo>
                  <a:cubicBezTo>
                    <a:pt x="18530" y="8617"/>
                    <a:pt x="18255" y="9207"/>
                    <a:pt x="17949" y="9651"/>
                  </a:cubicBezTo>
                  <a:lnTo>
                    <a:pt x="17192" y="8997"/>
                  </a:lnTo>
                  <a:cubicBezTo>
                    <a:pt x="17245" y="8451"/>
                    <a:pt x="17264" y="7885"/>
                    <a:pt x="17249" y="7321"/>
                  </a:cubicBezTo>
                  <a:cubicBezTo>
                    <a:pt x="17234" y="6788"/>
                    <a:pt x="17188" y="6264"/>
                    <a:pt x="17113" y="5770"/>
                  </a:cubicBezTo>
                  <a:lnTo>
                    <a:pt x="16235" y="5863"/>
                  </a:lnTo>
                  <a:lnTo>
                    <a:pt x="15637" y="7539"/>
                  </a:lnTo>
                  <a:lnTo>
                    <a:pt x="14936" y="7349"/>
                  </a:lnTo>
                  <a:lnTo>
                    <a:pt x="14394" y="6820"/>
                  </a:lnTo>
                  <a:lnTo>
                    <a:pt x="13160" y="5925"/>
                  </a:lnTo>
                  <a:lnTo>
                    <a:pt x="12891" y="4996"/>
                  </a:lnTo>
                  <a:lnTo>
                    <a:pt x="12371" y="3658"/>
                  </a:lnTo>
                  <a:lnTo>
                    <a:pt x="11460" y="2356"/>
                  </a:lnTo>
                  <a:lnTo>
                    <a:pt x="10150" y="1298"/>
                  </a:lnTo>
                  <a:lnTo>
                    <a:pt x="9103" y="649"/>
                  </a:lnTo>
                  <a:lnTo>
                    <a:pt x="8371" y="2"/>
                  </a:lnTo>
                  <a:lnTo>
                    <a:pt x="7461" y="0"/>
                  </a:lnTo>
                  <a:lnTo>
                    <a:pt x="6933" y="376"/>
                  </a:lnTo>
                  <a:lnTo>
                    <a:pt x="5634" y="1167"/>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2" name="îsľîďé"/>
            <p:cNvSpPr/>
            <p:nvPr/>
          </p:nvSpPr>
          <p:spPr>
            <a:xfrm>
              <a:off x="3184375" y="1615331"/>
              <a:ext cx="84303" cy="41888"/>
            </a:xfrm>
            <a:custGeom>
              <a:avLst/>
              <a:gdLst/>
              <a:ahLst/>
              <a:cxnLst>
                <a:cxn ang="0">
                  <a:pos x="wd2" y="hd2"/>
                </a:cxn>
                <a:cxn ang="5400000">
                  <a:pos x="wd2" y="hd2"/>
                </a:cxn>
                <a:cxn ang="10800000">
                  <a:pos x="wd2" y="hd2"/>
                </a:cxn>
                <a:cxn ang="16200000">
                  <a:pos x="wd2" y="hd2"/>
                </a:cxn>
              </a:cxnLst>
              <a:rect l="0" t="0" r="r" b="b"/>
              <a:pathLst>
                <a:path w="21600" h="21600" extrusionOk="0">
                  <a:moveTo>
                    <a:pt x="10670" y="2473"/>
                  </a:moveTo>
                  <a:lnTo>
                    <a:pt x="5361" y="4164"/>
                  </a:lnTo>
                  <a:lnTo>
                    <a:pt x="2017" y="7047"/>
                  </a:lnTo>
                  <a:lnTo>
                    <a:pt x="0" y="10954"/>
                  </a:lnTo>
                  <a:lnTo>
                    <a:pt x="2552" y="17693"/>
                  </a:lnTo>
                  <a:lnTo>
                    <a:pt x="5850" y="21600"/>
                  </a:lnTo>
                  <a:cubicBezTo>
                    <a:pt x="7389" y="21202"/>
                    <a:pt x="8897" y="20415"/>
                    <a:pt x="10337" y="19256"/>
                  </a:cubicBezTo>
                  <a:cubicBezTo>
                    <a:pt x="12339" y="17645"/>
                    <a:pt x="14178" y="15341"/>
                    <a:pt x="16135" y="13527"/>
                  </a:cubicBezTo>
                  <a:cubicBezTo>
                    <a:pt x="17883" y="11907"/>
                    <a:pt x="19716" y="10684"/>
                    <a:pt x="21600" y="9880"/>
                  </a:cubicBezTo>
                  <a:lnTo>
                    <a:pt x="21014" y="4151"/>
                  </a:lnTo>
                  <a:lnTo>
                    <a:pt x="17112" y="2719"/>
                  </a:lnTo>
                  <a:lnTo>
                    <a:pt x="14661" y="0"/>
                  </a:lnTo>
                  <a:lnTo>
                    <a:pt x="10670" y="2473"/>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3" name="íṩľïḓè"/>
            <p:cNvSpPr/>
            <p:nvPr/>
          </p:nvSpPr>
          <p:spPr>
            <a:xfrm>
              <a:off x="3215588" y="1484505"/>
              <a:ext cx="150776" cy="76940"/>
            </a:xfrm>
            <a:custGeom>
              <a:avLst/>
              <a:gdLst/>
              <a:ahLst/>
              <a:cxnLst>
                <a:cxn ang="0">
                  <a:pos x="wd2" y="hd2"/>
                </a:cxn>
                <a:cxn ang="5400000">
                  <a:pos x="wd2" y="hd2"/>
                </a:cxn>
                <a:cxn ang="10800000">
                  <a:pos x="wd2" y="hd2"/>
                </a:cxn>
                <a:cxn ang="16200000">
                  <a:pos x="wd2" y="hd2"/>
                </a:cxn>
              </a:cxnLst>
              <a:rect l="0" t="0" r="r" b="b"/>
              <a:pathLst>
                <a:path w="21600" h="21600" extrusionOk="0">
                  <a:moveTo>
                    <a:pt x="9855" y="8070"/>
                  </a:moveTo>
                  <a:lnTo>
                    <a:pt x="7801" y="11552"/>
                  </a:lnTo>
                  <a:lnTo>
                    <a:pt x="5516" y="10656"/>
                  </a:lnTo>
                  <a:lnTo>
                    <a:pt x="2915" y="8883"/>
                  </a:lnTo>
                  <a:lnTo>
                    <a:pt x="484" y="9938"/>
                  </a:lnTo>
                  <a:lnTo>
                    <a:pt x="0" y="12339"/>
                  </a:lnTo>
                  <a:lnTo>
                    <a:pt x="2322" y="13819"/>
                  </a:lnTo>
                  <a:lnTo>
                    <a:pt x="4989" y="16372"/>
                  </a:lnTo>
                  <a:lnTo>
                    <a:pt x="6259" y="21600"/>
                  </a:lnTo>
                  <a:lnTo>
                    <a:pt x="8764" y="21166"/>
                  </a:lnTo>
                  <a:lnTo>
                    <a:pt x="11419" y="18835"/>
                  </a:lnTo>
                  <a:lnTo>
                    <a:pt x="13595" y="17559"/>
                  </a:lnTo>
                  <a:lnTo>
                    <a:pt x="16209" y="16717"/>
                  </a:lnTo>
                  <a:lnTo>
                    <a:pt x="18103" y="12039"/>
                  </a:lnTo>
                  <a:lnTo>
                    <a:pt x="18868" y="8289"/>
                  </a:lnTo>
                  <a:lnTo>
                    <a:pt x="21600" y="2573"/>
                  </a:lnTo>
                  <a:lnTo>
                    <a:pt x="21345" y="797"/>
                  </a:lnTo>
                  <a:lnTo>
                    <a:pt x="19965" y="0"/>
                  </a:lnTo>
                  <a:lnTo>
                    <a:pt x="18121" y="1761"/>
                  </a:lnTo>
                  <a:lnTo>
                    <a:pt x="15430" y="3083"/>
                  </a:lnTo>
                  <a:cubicBezTo>
                    <a:pt x="14909" y="2790"/>
                    <a:pt x="14357" y="2790"/>
                    <a:pt x="13836" y="3083"/>
                  </a:cubicBezTo>
                  <a:cubicBezTo>
                    <a:pt x="13246" y="3416"/>
                    <a:pt x="12725" y="4109"/>
                    <a:pt x="12352" y="5060"/>
                  </a:cubicBezTo>
                  <a:lnTo>
                    <a:pt x="9855" y="807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4" name="ï$ľîḋè"/>
            <p:cNvSpPr/>
            <p:nvPr/>
          </p:nvSpPr>
          <p:spPr>
            <a:xfrm>
              <a:off x="3377772" y="1484037"/>
              <a:ext cx="117289" cy="51262"/>
            </a:xfrm>
            <a:custGeom>
              <a:avLst/>
              <a:gdLst/>
              <a:ahLst/>
              <a:cxnLst>
                <a:cxn ang="0">
                  <a:pos x="wd2" y="hd2"/>
                </a:cxn>
                <a:cxn ang="5400000">
                  <a:pos x="wd2" y="hd2"/>
                </a:cxn>
                <a:cxn ang="10800000">
                  <a:pos x="wd2" y="hd2"/>
                </a:cxn>
                <a:cxn ang="16200000">
                  <a:pos x="wd2" y="hd2"/>
                </a:cxn>
              </a:cxnLst>
              <a:rect l="0" t="0" r="r" b="b"/>
              <a:pathLst>
                <a:path w="21600" h="21600" extrusionOk="0">
                  <a:moveTo>
                    <a:pt x="16283" y="0"/>
                  </a:moveTo>
                  <a:lnTo>
                    <a:pt x="11928" y="3126"/>
                  </a:lnTo>
                  <a:lnTo>
                    <a:pt x="8108" y="3244"/>
                  </a:lnTo>
                  <a:lnTo>
                    <a:pt x="5428" y="5147"/>
                  </a:lnTo>
                  <a:lnTo>
                    <a:pt x="1745" y="9615"/>
                  </a:lnTo>
                  <a:lnTo>
                    <a:pt x="0" y="15547"/>
                  </a:lnTo>
                  <a:lnTo>
                    <a:pt x="588" y="20642"/>
                  </a:lnTo>
                  <a:lnTo>
                    <a:pt x="3255" y="21600"/>
                  </a:lnTo>
                  <a:lnTo>
                    <a:pt x="5550" y="17130"/>
                  </a:lnTo>
                  <a:lnTo>
                    <a:pt x="11731" y="15960"/>
                  </a:lnTo>
                  <a:lnTo>
                    <a:pt x="16226" y="17237"/>
                  </a:lnTo>
                  <a:lnTo>
                    <a:pt x="19914" y="14058"/>
                  </a:lnTo>
                  <a:lnTo>
                    <a:pt x="21459" y="10547"/>
                  </a:lnTo>
                  <a:lnTo>
                    <a:pt x="21600" y="3750"/>
                  </a:lnTo>
                  <a:lnTo>
                    <a:pt x="20248" y="1848"/>
                  </a:lnTo>
                  <a:lnTo>
                    <a:pt x="16283"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5" name="íSḻiḋé"/>
            <p:cNvSpPr/>
            <p:nvPr/>
          </p:nvSpPr>
          <p:spPr>
            <a:xfrm>
              <a:off x="3537340" y="1418200"/>
              <a:ext cx="289161" cy="66258"/>
            </a:xfrm>
            <a:custGeom>
              <a:avLst/>
              <a:gdLst/>
              <a:ahLst/>
              <a:cxnLst>
                <a:cxn ang="0">
                  <a:pos x="wd2" y="hd2"/>
                </a:cxn>
                <a:cxn ang="5400000">
                  <a:pos x="wd2" y="hd2"/>
                </a:cxn>
                <a:cxn ang="10800000">
                  <a:pos x="wd2" y="hd2"/>
                </a:cxn>
                <a:cxn ang="16200000">
                  <a:pos x="wd2" y="hd2"/>
                </a:cxn>
              </a:cxnLst>
              <a:rect l="0" t="0" r="r" b="b"/>
              <a:pathLst>
                <a:path w="21600" h="21600" extrusionOk="0">
                  <a:moveTo>
                    <a:pt x="3838" y="93"/>
                  </a:moveTo>
                  <a:lnTo>
                    <a:pt x="2736" y="1503"/>
                  </a:lnTo>
                  <a:lnTo>
                    <a:pt x="1623" y="3591"/>
                  </a:lnTo>
                  <a:lnTo>
                    <a:pt x="622" y="6051"/>
                  </a:lnTo>
                  <a:lnTo>
                    <a:pt x="0" y="11309"/>
                  </a:lnTo>
                  <a:cubicBezTo>
                    <a:pt x="23" y="12625"/>
                    <a:pt x="147" y="13870"/>
                    <a:pt x="350" y="14850"/>
                  </a:cubicBezTo>
                  <a:cubicBezTo>
                    <a:pt x="1005" y="17999"/>
                    <a:pt x="2162" y="17761"/>
                    <a:pt x="2744" y="14356"/>
                  </a:cubicBezTo>
                  <a:lnTo>
                    <a:pt x="5745" y="14109"/>
                  </a:lnTo>
                  <a:lnTo>
                    <a:pt x="6941" y="15344"/>
                  </a:lnTo>
                  <a:lnTo>
                    <a:pt x="7732" y="17545"/>
                  </a:lnTo>
                  <a:lnTo>
                    <a:pt x="11998" y="18080"/>
                  </a:lnTo>
                  <a:lnTo>
                    <a:pt x="14484" y="17092"/>
                  </a:lnTo>
                  <a:lnTo>
                    <a:pt x="15087" y="21600"/>
                  </a:lnTo>
                  <a:lnTo>
                    <a:pt x="16550" y="21600"/>
                  </a:lnTo>
                  <a:lnTo>
                    <a:pt x="17231" y="19140"/>
                  </a:lnTo>
                  <a:lnTo>
                    <a:pt x="18865" y="15518"/>
                  </a:lnTo>
                  <a:lnTo>
                    <a:pt x="20308" y="14036"/>
                  </a:lnTo>
                  <a:lnTo>
                    <a:pt x="21600" y="11412"/>
                  </a:lnTo>
                  <a:cubicBezTo>
                    <a:pt x="21334" y="10787"/>
                    <a:pt x="21058" y="10251"/>
                    <a:pt x="20774" y="9806"/>
                  </a:cubicBezTo>
                  <a:cubicBezTo>
                    <a:pt x="20288" y="9047"/>
                    <a:pt x="19783" y="8563"/>
                    <a:pt x="19275" y="8160"/>
                  </a:cubicBezTo>
                  <a:cubicBezTo>
                    <a:pt x="18598" y="7622"/>
                    <a:pt x="17913" y="7228"/>
                    <a:pt x="17224" y="7172"/>
                  </a:cubicBezTo>
                  <a:cubicBezTo>
                    <a:pt x="16485" y="7113"/>
                    <a:pt x="15746" y="7444"/>
                    <a:pt x="15026" y="8160"/>
                  </a:cubicBezTo>
                  <a:lnTo>
                    <a:pt x="12369" y="8407"/>
                  </a:lnTo>
                  <a:lnTo>
                    <a:pt x="10911" y="9394"/>
                  </a:lnTo>
                  <a:lnTo>
                    <a:pt x="8883" y="10619"/>
                  </a:lnTo>
                  <a:lnTo>
                    <a:pt x="7915" y="8232"/>
                  </a:lnTo>
                  <a:lnTo>
                    <a:pt x="5806" y="3786"/>
                  </a:lnTo>
                  <a:lnTo>
                    <a:pt x="5241" y="0"/>
                  </a:lnTo>
                  <a:lnTo>
                    <a:pt x="3838" y="93"/>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6" name="îsḻîḍè"/>
            <p:cNvSpPr/>
            <p:nvPr/>
          </p:nvSpPr>
          <p:spPr>
            <a:xfrm>
              <a:off x="3672980" y="1247323"/>
              <a:ext cx="662519" cy="187834"/>
            </a:xfrm>
            <a:custGeom>
              <a:avLst/>
              <a:gdLst/>
              <a:ahLst/>
              <a:cxnLst>
                <a:cxn ang="0">
                  <a:pos x="wd2" y="hd2"/>
                </a:cxn>
                <a:cxn ang="5400000">
                  <a:pos x="wd2" y="hd2"/>
                </a:cxn>
                <a:cxn ang="10800000">
                  <a:pos x="wd2" y="hd2"/>
                </a:cxn>
                <a:cxn ang="16200000">
                  <a:pos x="wd2" y="hd2"/>
                </a:cxn>
              </a:cxnLst>
              <a:rect l="0" t="0" r="r" b="b"/>
              <a:pathLst>
                <a:path w="21600" h="21600" extrusionOk="0">
                  <a:moveTo>
                    <a:pt x="5561" y="13378"/>
                  </a:moveTo>
                  <a:lnTo>
                    <a:pt x="5088" y="13526"/>
                  </a:lnTo>
                  <a:lnTo>
                    <a:pt x="4669" y="12962"/>
                  </a:lnTo>
                  <a:lnTo>
                    <a:pt x="4219" y="12959"/>
                  </a:lnTo>
                  <a:lnTo>
                    <a:pt x="3753" y="12614"/>
                  </a:lnTo>
                  <a:lnTo>
                    <a:pt x="3243" y="12700"/>
                  </a:lnTo>
                  <a:lnTo>
                    <a:pt x="3001" y="13654"/>
                  </a:lnTo>
                  <a:lnTo>
                    <a:pt x="3447" y="14348"/>
                  </a:lnTo>
                  <a:lnTo>
                    <a:pt x="4117" y="13825"/>
                  </a:lnTo>
                  <a:lnTo>
                    <a:pt x="4612" y="14954"/>
                  </a:lnTo>
                  <a:lnTo>
                    <a:pt x="4247" y="16144"/>
                  </a:lnTo>
                  <a:lnTo>
                    <a:pt x="3401" y="16493"/>
                  </a:lnTo>
                  <a:lnTo>
                    <a:pt x="3037" y="17070"/>
                  </a:lnTo>
                  <a:lnTo>
                    <a:pt x="2338" y="17502"/>
                  </a:lnTo>
                  <a:lnTo>
                    <a:pt x="1089" y="17154"/>
                  </a:lnTo>
                  <a:lnTo>
                    <a:pt x="368" y="16144"/>
                  </a:lnTo>
                  <a:lnTo>
                    <a:pt x="0" y="16754"/>
                  </a:lnTo>
                  <a:lnTo>
                    <a:pt x="473" y="17680"/>
                  </a:lnTo>
                  <a:lnTo>
                    <a:pt x="1410" y="19248"/>
                  </a:lnTo>
                  <a:cubicBezTo>
                    <a:pt x="1564" y="19437"/>
                    <a:pt x="1722" y="19583"/>
                    <a:pt x="1882" y="19684"/>
                  </a:cubicBezTo>
                  <a:cubicBezTo>
                    <a:pt x="2315" y="19954"/>
                    <a:pt x="2758" y="19895"/>
                    <a:pt x="3184" y="19509"/>
                  </a:cubicBezTo>
                  <a:lnTo>
                    <a:pt x="4003" y="18899"/>
                  </a:lnTo>
                  <a:lnTo>
                    <a:pt x="4865" y="19684"/>
                  </a:lnTo>
                  <a:lnTo>
                    <a:pt x="5810" y="21600"/>
                  </a:lnTo>
                  <a:lnTo>
                    <a:pt x="6299" y="20087"/>
                  </a:lnTo>
                  <a:cubicBezTo>
                    <a:pt x="6564" y="19546"/>
                    <a:pt x="6838" y="19061"/>
                    <a:pt x="7119" y="18634"/>
                  </a:cubicBezTo>
                  <a:cubicBezTo>
                    <a:pt x="7498" y="18061"/>
                    <a:pt x="7889" y="17595"/>
                    <a:pt x="8288" y="17241"/>
                  </a:cubicBezTo>
                  <a:lnTo>
                    <a:pt x="8943" y="16573"/>
                  </a:lnTo>
                  <a:cubicBezTo>
                    <a:pt x="9325" y="16367"/>
                    <a:pt x="9696" y="15967"/>
                    <a:pt x="10045" y="15386"/>
                  </a:cubicBezTo>
                  <a:cubicBezTo>
                    <a:pt x="10339" y="14896"/>
                    <a:pt x="10614" y="14282"/>
                    <a:pt x="10865" y="13557"/>
                  </a:cubicBezTo>
                  <a:lnTo>
                    <a:pt x="11910" y="11553"/>
                  </a:lnTo>
                  <a:lnTo>
                    <a:pt x="12755" y="10329"/>
                  </a:lnTo>
                  <a:lnTo>
                    <a:pt x="14123" y="9460"/>
                  </a:lnTo>
                  <a:lnTo>
                    <a:pt x="15016" y="8853"/>
                  </a:lnTo>
                  <a:lnTo>
                    <a:pt x="16306" y="7600"/>
                  </a:lnTo>
                  <a:lnTo>
                    <a:pt x="17582" y="6587"/>
                  </a:lnTo>
                  <a:lnTo>
                    <a:pt x="19014" y="5139"/>
                  </a:lnTo>
                  <a:lnTo>
                    <a:pt x="20556" y="3047"/>
                  </a:lnTo>
                  <a:lnTo>
                    <a:pt x="21202" y="1453"/>
                  </a:lnTo>
                  <a:lnTo>
                    <a:pt x="21600" y="174"/>
                  </a:lnTo>
                  <a:lnTo>
                    <a:pt x="21294" y="0"/>
                  </a:lnTo>
                  <a:lnTo>
                    <a:pt x="20633" y="10"/>
                  </a:lnTo>
                  <a:lnTo>
                    <a:pt x="19151" y="1139"/>
                  </a:lnTo>
                  <a:cubicBezTo>
                    <a:pt x="18849" y="1367"/>
                    <a:pt x="18545" y="1570"/>
                    <a:pt x="18239" y="1749"/>
                  </a:cubicBezTo>
                  <a:cubicBezTo>
                    <a:pt x="17545" y="2156"/>
                    <a:pt x="16846" y="2436"/>
                    <a:pt x="16143" y="2588"/>
                  </a:cubicBezTo>
                  <a:lnTo>
                    <a:pt x="14478" y="2326"/>
                  </a:lnTo>
                  <a:lnTo>
                    <a:pt x="13302" y="2239"/>
                  </a:lnTo>
                  <a:lnTo>
                    <a:pt x="12681" y="2239"/>
                  </a:lnTo>
                  <a:lnTo>
                    <a:pt x="11912" y="2497"/>
                  </a:lnTo>
                  <a:lnTo>
                    <a:pt x="10970" y="2932"/>
                  </a:lnTo>
                  <a:cubicBezTo>
                    <a:pt x="10552" y="3620"/>
                    <a:pt x="10097" y="3995"/>
                    <a:pt x="9635" y="4036"/>
                  </a:cubicBezTo>
                  <a:cubicBezTo>
                    <a:pt x="9179" y="4076"/>
                    <a:pt x="8728" y="3788"/>
                    <a:pt x="8276" y="3600"/>
                  </a:cubicBezTo>
                  <a:cubicBezTo>
                    <a:pt x="7888" y="3439"/>
                    <a:pt x="7498" y="3352"/>
                    <a:pt x="7108" y="3339"/>
                  </a:cubicBezTo>
                  <a:lnTo>
                    <a:pt x="6305" y="3339"/>
                  </a:lnTo>
                  <a:lnTo>
                    <a:pt x="5909" y="3945"/>
                  </a:lnTo>
                  <a:lnTo>
                    <a:pt x="6356" y="4864"/>
                  </a:lnTo>
                  <a:lnTo>
                    <a:pt x="6967" y="5096"/>
                  </a:lnTo>
                  <a:cubicBezTo>
                    <a:pt x="7229" y="5258"/>
                    <a:pt x="7491" y="5403"/>
                    <a:pt x="7755" y="5531"/>
                  </a:cubicBezTo>
                  <a:cubicBezTo>
                    <a:pt x="8151" y="5725"/>
                    <a:pt x="8549" y="5880"/>
                    <a:pt x="8948" y="5996"/>
                  </a:cubicBezTo>
                  <a:cubicBezTo>
                    <a:pt x="9130" y="6050"/>
                    <a:pt x="9312" y="6050"/>
                    <a:pt x="9493" y="5996"/>
                  </a:cubicBezTo>
                  <a:cubicBezTo>
                    <a:pt x="9721" y="5928"/>
                    <a:pt x="9946" y="5776"/>
                    <a:pt x="10171" y="5648"/>
                  </a:cubicBezTo>
                  <a:cubicBezTo>
                    <a:pt x="10400" y="5517"/>
                    <a:pt x="10629" y="5411"/>
                    <a:pt x="10859" y="5328"/>
                  </a:cubicBezTo>
                  <a:lnTo>
                    <a:pt x="11646" y="6374"/>
                  </a:lnTo>
                  <a:lnTo>
                    <a:pt x="11398" y="7992"/>
                  </a:lnTo>
                  <a:lnTo>
                    <a:pt x="10289" y="8686"/>
                  </a:lnTo>
                  <a:cubicBezTo>
                    <a:pt x="9973" y="8994"/>
                    <a:pt x="9649" y="9198"/>
                    <a:pt x="9321" y="9296"/>
                  </a:cubicBezTo>
                  <a:cubicBezTo>
                    <a:pt x="8943" y="9409"/>
                    <a:pt x="8562" y="9380"/>
                    <a:pt x="8186" y="9209"/>
                  </a:cubicBezTo>
                  <a:lnTo>
                    <a:pt x="7166" y="9034"/>
                  </a:lnTo>
                  <a:cubicBezTo>
                    <a:pt x="6949" y="8622"/>
                    <a:pt x="6715" y="8329"/>
                    <a:pt x="6473" y="8167"/>
                  </a:cubicBezTo>
                  <a:cubicBezTo>
                    <a:pt x="6175" y="7967"/>
                    <a:pt x="5868" y="7967"/>
                    <a:pt x="5570" y="8167"/>
                  </a:cubicBezTo>
                  <a:lnTo>
                    <a:pt x="4985" y="8744"/>
                  </a:lnTo>
                  <a:lnTo>
                    <a:pt x="5399" y="10189"/>
                  </a:lnTo>
                  <a:lnTo>
                    <a:pt x="5614" y="11056"/>
                  </a:lnTo>
                  <a:lnTo>
                    <a:pt x="5762" y="12595"/>
                  </a:lnTo>
                  <a:lnTo>
                    <a:pt x="5561" y="13378"/>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7" name="iṩļïde"/>
            <p:cNvSpPr/>
            <p:nvPr/>
          </p:nvSpPr>
          <p:spPr>
            <a:xfrm>
              <a:off x="4072085" y="1252852"/>
              <a:ext cx="1290276" cy="661440"/>
            </a:xfrm>
            <a:custGeom>
              <a:avLst/>
              <a:gdLst/>
              <a:ahLst/>
              <a:cxnLst>
                <a:cxn ang="0">
                  <a:pos x="wd2" y="hd2"/>
                </a:cxn>
                <a:cxn ang="5400000">
                  <a:pos x="wd2" y="hd2"/>
                </a:cxn>
                <a:cxn ang="10800000">
                  <a:pos x="wd2" y="hd2"/>
                </a:cxn>
                <a:cxn ang="16200000">
                  <a:pos x="wd2" y="hd2"/>
                </a:cxn>
              </a:cxnLst>
              <a:rect l="0" t="0" r="r" b="b"/>
              <a:pathLst>
                <a:path w="21600" h="21600" extrusionOk="0">
                  <a:moveTo>
                    <a:pt x="4570" y="1596"/>
                  </a:moveTo>
                  <a:lnTo>
                    <a:pt x="3927" y="2113"/>
                  </a:lnTo>
                  <a:lnTo>
                    <a:pt x="2963" y="3015"/>
                  </a:lnTo>
                  <a:lnTo>
                    <a:pt x="2197" y="3378"/>
                  </a:lnTo>
                  <a:cubicBezTo>
                    <a:pt x="1959" y="3423"/>
                    <a:pt x="1720" y="3456"/>
                    <a:pt x="1481" y="3477"/>
                  </a:cubicBezTo>
                  <a:cubicBezTo>
                    <a:pt x="1325" y="3490"/>
                    <a:pt x="1168" y="3498"/>
                    <a:pt x="1012" y="3501"/>
                  </a:cubicBezTo>
                  <a:lnTo>
                    <a:pt x="480" y="3625"/>
                  </a:lnTo>
                  <a:lnTo>
                    <a:pt x="0" y="4046"/>
                  </a:lnTo>
                  <a:lnTo>
                    <a:pt x="205" y="4266"/>
                  </a:lnTo>
                  <a:lnTo>
                    <a:pt x="192" y="4578"/>
                  </a:lnTo>
                  <a:lnTo>
                    <a:pt x="145" y="4873"/>
                  </a:lnTo>
                  <a:lnTo>
                    <a:pt x="366" y="5235"/>
                  </a:lnTo>
                  <a:cubicBezTo>
                    <a:pt x="483" y="5325"/>
                    <a:pt x="606" y="5381"/>
                    <a:pt x="731" y="5399"/>
                  </a:cubicBezTo>
                  <a:cubicBezTo>
                    <a:pt x="871" y="5420"/>
                    <a:pt x="1012" y="5394"/>
                    <a:pt x="1152" y="5399"/>
                  </a:cubicBezTo>
                  <a:cubicBezTo>
                    <a:pt x="1276" y="5404"/>
                    <a:pt x="1400" y="5432"/>
                    <a:pt x="1522" y="5399"/>
                  </a:cubicBezTo>
                  <a:cubicBezTo>
                    <a:pt x="1649" y="5365"/>
                    <a:pt x="1769" y="5267"/>
                    <a:pt x="1892" y="5202"/>
                  </a:cubicBezTo>
                  <a:cubicBezTo>
                    <a:pt x="2058" y="5116"/>
                    <a:pt x="2231" y="5090"/>
                    <a:pt x="2402" y="5128"/>
                  </a:cubicBezTo>
                  <a:lnTo>
                    <a:pt x="2767" y="5276"/>
                  </a:lnTo>
                  <a:cubicBezTo>
                    <a:pt x="2900" y="5352"/>
                    <a:pt x="3033" y="5420"/>
                    <a:pt x="3167" y="5482"/>
                  </a:cubicBezTo>
                  <a:cubicBezTo>
                    <a:pt x="3243" y="5518"/>
                    <a:pt x="3319" y="5551"/>
                    <a:pt x="3395" y="5581"/>
                  </a:cubicBezTo>
                  <a:lnTo>
                    <a:pt x="3650" y="5902"/>
                  </a:lnTo>
                  <a:lnTo>
                    <a:pt x="4020" y="6514"/>
                  </a:lnTo>
                  <a:lnTo>
                    <a:pt x="4415" y="7659"/>
                  </a:lnTo>
                  <a:lnTo>
                    <a:pt x="4440" y="8450"/>
                  </a:lnTo>
                  <a:lnTo>
                    <a:pt x="4352" y="9024"/>
                  </a:lnTo>
                  <a:lnTo>
                    <a:pt x="4531" y="9485"/>
                  </a:lnTo>
                  <a:lnTo>
                    <a:pt x="4876" y="9749"/>
                  </a:lnTo>
                  <a:lnTo>
                    <a:pt x="5054" y="10490"/>
                  </a:lnTo>
                  <a:lnTo>
                    <a:pt x="5054" y="11980"/>
                  </a:lnTo>
                  <a:lnTo>
                    <a:pt x="4876" y="12838"/>
                  </a:lnTo>
                  <a:lnTo>
                    <a:pt x="4638" y="13183"/>
                  </a:lnTo>
                  <a:lnTo>
                    <a:pt x="3903" y="13807"/>
                  </a:lnTo>
                  <a:lnTo>
                    <a:pt x="3525" y="14343"/>
                  </a:lnTo>
                  <a:lnTo>
                    <a:pt x="3368" y="15002"/>
                  </a:lnTo>
                  <a:lnTo>
                    <a:pt x="3321" y="15677"/>
                  </a:lnTo>
                  <a:cubicBezTo>
                    <a:pt x="3404" y="15780"/>
                    <a:pt x="3470" y="15925"/>
                    <a:pt x="3512" y="16096"/>
                  </a:cubicBezTo>
                  <a:cubicBezTo>
                    <a:pt x="3580" y="16367"/>
                    <a:pt x="3585" y="16682"/>
                    <a:pt x="3525" y="16960"/>
                  </a:cubicBezTo>
                  <a:lnTo>
                    <a:pt x="3385" y="17619"/>
                  </a:lnTo>
                  <a:lnTo>
                    <a:pt x="3351" y="18130"/>
                  </a:lnTo>
                  <a:lnTo>
                    <a:pt x="3444" y="18881"/>
                  </a:lnTo>
                  <a:lnTo>
                    <a:pt x="3708" y="19400"/>
                  </a:lnTo>
                  <a:lnTo>
                    <a:pt x="4236" y="20174"/>
                  </a:lnTo>
                  <a:lnTo>
                    <a:pt x="4376" y="20719"/>
                  </a:lnTo>
                  <a:lnTo>
                    <a:pt x="4670" y="21057"/>
                  </a:lnTo>
                  <a:lnTo>
                    <a:pt x="4900" y="21337"/>
                  </a:lnTo>
                  <a:lnTo>
                    <a:pt x="5157" y="21600"/>
                  </a:lnTo>
                  <a:lnTo>
                    <a:pt x="5715" y="21600"/>
                  </a:lnTo>
                  <a:lnTo>
                    <a:pt x="6033" y="21031"/>
                  </a:lnTo>
                  <a:lnTo>
                    <a:pt x="6548" y="20355"/>
                  </a:lnTo>
                  <a:lnTo>
                    <a:pt x="6705" y="19796"/>
                  </a:lnTo>
                  <a:lnTo>
                    <a:pt x="6910" y="19062"/>
                  </a:lnTo>
                  <a:lnTo>
                    <a:pt x="7139" y="18519"/>
                  </a:lnTo>
                  <a:lnTo>
                    <a:pt x="7301" y="17868"/>
                  </a:lnTo>
                  <a:lnTo>
                    <a:pt x="7390" y="17406"/>
                  </a:lnTo>
                  <a:lnTo>
                    <a:pt x="7761" y="16591"/>
                  </a:lnTo>
                  <a:cubicBezTo>
                    <a:pt x="7873" y="16404"/>
                    <a:pt x="7997" y="16246"/>
                    <a:pt x="8131" y="16121"/>
                  </a:cubicBezTo>
                  <a:cubicBezTo>
                    <a:pt x="8328" y="15937"/>
                    <a:pt x="8542" y="15828"/>
                    <a:pt x="8761" y="15801"/>
                  </a:cubicBezTo>
                  <a:lnTo>
                    <a:pt x="9305" y="15727"/>
                  </a:lnTo>
                  <a:cubicBezTo>
                    <a:pt x="9405" y="15710"/>
                    <a:pt x="9504" y="15685"/>
                    <a:pt x="9603" y="15652"/>
                  </a:cubicBezTo>
                  <a:cubicBezTo>
                    <a:pt x="9812" y="15583"/>
                    <a:pt x="10017" y="15478"/>
                    <a:pt x="10216" y="15339"/>
                  </a:cubicBezTo>
                  <a:cubicBezTo>
                    <a:pt x="10289" y="15303"/>
                    <a:pt x="10361" y="15262"/>
                    <a:pt x="10433" y="15215"/>
                  </a:cubicBezTo>
                  <a:cubicBezTo>
                    <a:pt x="10645" y="15077"/>
                    <a:pt x="10849" y="14891"/>
                    <a:pt x="11040" y="14663"/>
                  </a:cubicBezTo>
                  <a:lnTo>
                    <a:pt x="11355" y="14177"/>
                  </a:lnTo>
                  <a:lnTo>
                    <a:pt x="11891" y="13522"/>
                  </a:lnTo>
                  <a:lnTo>
                    <a:pt x="12235" y="13078"/>
                  </a:lnTo>
                  <a:lnTo>
                    <a:pt x="12847" y="13004"/>
                  </a:lnTo>
                  <a:lnTo>
                    <a:pt x="13102" y="13144"/>
                  </a:lnTo>
                  <a:lnTo>
                    <a:pt x="13519" y="13218"/>
                  </a:lnTo>
                  <a:lnTo>
                    <a:pt x="13829" y="13053"/>
                  </a:lnTo>
                  <a:lnTo>
                    <a:pt x="14271" y="12814"/>
                  </a:lnTo>
                  <a:lnTo>
                    <a:pt x="14663" y="12566"/>
                  </a:lnTo>
                  <a:lnTo>
                    <a:pt x="15084" y="12467"/>
                  </a:lnTo>
                  <a:lnTo>
                    <a:pt x="15497" y="12402"/>
                  </a:lnTo>
                  <a:lnTo>
                    <a:pt x="15854" y="12327"/>
                  </a:lnTo>
                  <a:lnTo>
                    <a:pt x="16108" y="12327"/>
                  </a:lnTo>
                  <a:lnTo>
                    <a:pt x="16138" y="11701"/>
                  </a:lnTo>
                  <a:lnTo>
                    <a:pt x="15849" y="11379"/>
                  </a:lnTo>
                  <a:cubicBezTo>
                    <a:pt x="15736" y="11393"/>
                    <a:pt x="15622" y="11407"/>
                    <a:pt x="15509" y="11420"/>
                  </a:cubicBezTo>
                  <a:cubicBezTo>
                    <a:pt x="15303" y="11445"/>
                    <a:pt x="15098" y="11470"/>
                    <a:pt x="14892" y="11494"/>
                  </a:cubicBezTo>
                  <a:lnTo>
                    <a:pt x="14740" y="11123"/>
                  </a:lnTo>
                  <a:cubicBezTo>
                    <a:pt x="14769" y="10919"/>
                    <a:pt x="14851" y="10760"/>
                    <a:pt x="14956" y="10703"/>
                  </a:cubicBezTo>
                  <a:cubicBezTo>
                    <a:pt x="15099" y="10626"/>
                    <a:pt x="15250" y="10749"/>
                    <a:pt x="15322" y="11000"/>
                  </a:cubicBezTo>
                  <a:cubicBezTo>
                    <a:pt x="15374" y="10900"/>
                    <a:pt x="15405" y="10769"/>
                    <a:pt x="15412" y="10629"/>
                  </a:cubicBezTo>
                  <a:cubicBezTo>
                    <a:pt x="15424" y="10350"/>
                    <a:pt x="15341" y="10089"/>
                    <a:pt x="15207" y="9985"/>
                  </a:cubicBezTo>
                  <a:lnTo>
                    <a:pt x="15493" y="9515"/>
                  </a:lnTo>
                  <a:cubicBezTo>
                    <a:pt x="15637" y="9640"/>
                    <a:pt x="15768" y="9813"/>
                    <a:pt x="15880" y="10027"/>
                  </a:cubicBezTo>
                  <a:cubicBezTo>
                    <a:pt x="15998" y="10251"/>
                    <a:pt x="16093" y="10517"/>
                    <a:pt x="16160" y="10810"/>
                  </a:cubicBezTo>
                  <a:lnTo>
                    <a:pt x="16658" y="11082"/>
                  </a:lnTo>
                  <a:lnTo>
                    <a:pt x="16895" y="10959"/>
                  </a:lnTo>
                  <a:lnTo>
                    <a:pt x="17018" y="10515"/>
                  </a:lnTo>
                  <a:lnTo>
                    <a:pt x="16294" y="9855"/>
                  </a:lnTo>
                  <a:lnTo>
                    <a:pt x="16103" y="9419"/>
                  </a:lnTo>
                  <a:lnTo>
                    <a:pt x="15695" y="8999"/>
                  </a:lnTo>
                  <a:lnTo>
                    <a:pt x="15487" y="8406"/>
                  </a:lnTo>
                  <a:lnTo>
                    <a:pt x="15870" y="8134"/>
                  </a:lnTo>
                  <a:lnTo>
                    <a:pt x="16533" y="8547"/>
                  </a:lnTo>
                  <a:cubicBezTo>
                    <a:pt x="16596" y="8499"/>
                    <a:pt x="16659" y="8450"/>
                    <a:pt x="16721" y="8398"/>
                  </a:cubicBezTo>
                  <a:cubicBezTo>
                    <a:pt x="16929" y="8224"/>
                    <a:pt x="17132" y="8026"/>
                    <a:pt x="17328" y="7805"/>
                  </a:cubicBezTo>
                  <a:lnTo>
                    <a:pt x="17788" y="7319"/>
                  </a:lnTo>
                  <a:lnTo>
                    <a:pt x="18210" y="6429"/>
                  </a:lnTo>
                  <a:lnTo>
                    <a:pt x="18235" y="5884"/>
                  </a:lnTo>
                  <a:cubicBezTo>
                    <a:pt x="18303" y="5655"/>
                    <a:pt x="18399" y="5463"/>
                    <a:pt x="18515" y="5325"/>
                  </a:cubicBezTo>
                  <a:cubicBezTo>
                    <a:pt x="18632" y="5186"/>
                    <a:pt x="18765" y="5106"/>
                    <a:pt x="18902" y="5094"/>
                  </a:cubicBezTo>
                  <a:lnTo>
                    <a:pt x="18902" y="4509"/>
                  </a:lnTo>
                  <a:lnTo>
                    <a:pt x="18817" y="4263"/>
                  </a:lnTo>
                  <a:lnTo>
                    <a:pt x="18746" y="3869"/>
                  </a:lnTo>
                  <a:lnTo>
                    <a:pt x="18880" y="3190"/>
                  </a:lnTo>
                  <a:lnTo>
                    <a:pt x="19186" y="2499"/>
                  </a:lnTo>
                  <a:lnTo>
                    <a:pt x="19696" y="2178"/>
                  </a:lnTo>
                  <a:lnTo>
                    <a:pt x="20121" y="2202"/>
                  </a:lnTo>
                  <a:lnTo>
                    <a:pt x="20414" y="1856"/>
                  </a:lnTo>
                  <a:lnTo>
                    <a:pt x="21001" y="1881"/>
                  </a:lnTo>
                  <a:cubicBezTo>
                    <a:pt x="21065" y="1886"/>
                    <a:pt x="21130" y="1860"/>
                    <a:pt x="21188" y="1807"/>
                  </a:cubicBezTo>
                  <a:cubicBezTo>
                    <a:pt x="21269" y="1732"/>
                    <a:pt x="21335" y="1607"/>
                    <a:pt x="21375" y="1452"/>
                  </a:cubicBezTo>
                  <a:lnTo>
                    <a:pt x="21591" y="1348"/>
                  </a:lnTo>
                  <a:lnTo>
                    <a:pt x="21600" y="1011"/>
                  </a:lnTo>
                  <a:lnTo>
                    <a:pt x="21150" y="975"/>
                  </a:lnTo>
                  <a:cubicBezTo>
                    <a:pt x="20995" y="1003"/>
                    <a:pt x="20843" y="1062"/>
                    <a:pt x="20694" y="1151"/>
                  </a:cubicBezTo>
                  <a:cubicBezTo>
                    <a:pt x="20557" y="1233"/>
                    <a:pt x="20423" y="1342"/>
                    <a:pt x="20282" y="1390"/>
                  </a:cubicBezTo>
                  <a:cubicBezTo>
                    <a:pt x="20093" y="1454"/>
                    <a:pt x="19900" y="1411"/>
                    <a:pt x="19724" y="1265"/>
                  </a:cubicBezTo>
                  <a:cubicBezTo>
                    <a:pt x="19577" y="1262"/>
                    <a:pt x="19430" y="1212"/>
                    <a:pt x="19291" y="1117"/>
                  </a:cubicBezTo>
                  <a:cubicBezTo>
                    <a:pt x="19095" y="983"/>
                    <a:pt x="18917" y="763"/>
                    <a:pt x="18772" y="474"/>
                  </a:cubicBezTo>
                  <a:lnTo>
                    <a:pt x="18083" y="0"/>
                  </a:lnTo>
                  <a:lnTo>
                    <a:pt x="16508" y="3"/>
                  </a:lnTo>
                  <a:lnTo>
                    <a:pt x="15693" y="275"/>
                  </a:lnTo>
                  <a:lnTo>
                    <a:pt x="14944" y="531"/>
                  </a:lnTo>
                  <a:lnTo>
                    <a:pt x="14463" y="291"/>
                  </a:lnTo>
                  <a:lnTo>
                    <a:pt x="13875" y="143"/>
                  </a:lnTo>
                  <a:lnTo>
                    <a:pt x="13340" y="291"/>
                  </a:lnTo>
                  <a:lnTo>
                    <a:pt x="12195" y="653"/>
                  </a:lnTo>
                  <a:lnTo>
                    <a:pt x="10633" y="1133"/>
                  </a:lnTo>
                  <a:lnTo>
                    <a:pt x="9702" y="1133"/>
                  </a:lnTo>
                  <a:lnTo>
                    <a:pt x="8978" y="1388"/>
                  </a:lnTo>
                  <a:lnTo>
                    <a:pt x="8396" y="1388"/>
                  </a:lnTo>
                  <a:lnTo>
                    <a:pt x="7809" y="1141"/>
                  </a:lnTo>
                  <a:lnTo>
                    <a:pt x="7009" y="1092"/>
                  </a:lnTo>
                  <a:lnTo>
                    <a:pt x="6559" y="1002"/>
                  </a:lnTo>
                  <a:lnTo>
                    <a:pt x="5776" y="1002"/>
                  </a:lnTo>
                  <a:lnTo>
                    <a:pt x="5285" y="1142"/>
                  </a:lnTo>
                  <a:lnTo>
                    <a:pt x="4570" y="1596"/>
                  </a:lnTo>
                  <a:close/>
                </a:path>
              </a:pathLst>
            </a:custGeom>
            <a:grpFill/>
            <a:ln w="25400" cap="flat">
              <a:noFill/>
              <a:prstDash val="solid"/>
              <a:miter lim="400000"/>
            </a:ln>
            <a:effec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8" name="ïśḻídé"/>
            <p:cNvSpPr/>
            <p:nvPr/>
          </p:nvSpPr>
          <p:spPr>
            <a:xfrm>
              <a:off x="3479660" y="1494826"/>
              <a:ext cx="530890" cy="368947"/>
            </a:xfrm>
            <a:custGeom>
              <a:avLst/>
              <a:gdLst/>
              <a:ahLst/>
              <a:cxnLst>
                <a:cxn ang="0">
                  <a:pos x="wd2" y="hd2"/>
                </a:cxn>
                <a:cxn ang="5400000">
                  <a:pos x="wd2" y="hd2"/>
                </a:cxn>
                <a:cxn ang="10800000">
                  <a:pos x="wd2" y="hd2"/>
                </a:cxn>
                <a:cxn ang="16200000">
                  <a:pos x="wd2" y="hd2"/>
                </a:cxn>
              </a:cxnLst>
              <a:rect l="0" t="0" r="r" b="b"/>
              <a:pathLst>
                <a:path w="21600" h="21600" extrusionOk="0">
                  <a:moveTo>
                    <a:pt x="8021" y="593"/>
                  </a:moveTo>
                  <a:lnTo>
                    <a:pt x="7339" y="943"/>
                  </a:lnTo>
                  <a:lnTo>
                    <a:pt x="6138" y="1776"/>
                  </a:lnTo>
                  <a:lnTo>
                    <a:pt x="5808" y="2763"/>
                  </a:lnTo>
                  <a:lnTo>
                    <a:pt x="5092" y="3323"/>
                  </a:lnTo>
                  <a:cubicBezTo>
                    <a:pt x="4981" y="3552"/>
                    <a:pt x="4794" y="3681"/>
                    <a:pt x="4600" y="3663"/>
                  </a:cubicBezTo>
                  <a:cubicBezTo>
                    <a:pt x="4347" y="3639"/>
                    <a:pt x="4136" y="3380"/>
                    <a:pt x="4082" y="3027"/>
                  </a:cubicBezTo>
                  <a:lnTo>
                    <a:pt x="4399" y="1979"/>
                  </a:lnTo>
                  <a:lnTo>
                    <a:pt x="5690" y="798"/>
                  </a:lnTo>
                  <a:lnTo>
                    <a:pt x="5100" y="0"/>
                  </a:lnTo>
                  <a:cubicBezTo>
                    <a:pt x="4899" y="133"/>
                    <a:pt x="4693" y="250"/>
                    <a:pt x="4483" y="350"/>
                  </a:cubicBezTo>
                  <a:cubicBezTo>
                    <a:pt x="4069" y="547"/>
                    <a:pt x="3640" y="676"/>
                    <a:pt x="3206" y="735"/>
                  </a:cubicBezTo>
                  <a:lnTo>
                    <a:pt x="2729" y="1223"/>
                  </a:lnTo>
                  <a:lnTo>
                    <a:pt x="1867" y="1975"/>
                  </a:lnTo>
                  <a:lnTo>
                    <a:pt x="1287" y="3024"/>
                  </a:lnTo>
                  <a:lnTo>
                    <a:pt x="765" y="3246"/>
                  </a:lnTo>
                  <a:lnTo>
                    <a:pt x="240" y="4131"/>
                  </a:lnTo>
                  <a:lnTo>
                    <a:pt x="0" y="4706"/>
                  </a:lnTo>
                  <a:lnTo>
                    <a:pt x="488" y="5355"/>
                  </a:lnTo>
                  <a:lnTo>
                    <a:pt x="1157" y="5843"/>
                  </a:lnTo>
                  <a:lnTo>
                    <a:pt x="1737" y="6153"/>
                  </a:lnTo>
                  <a:lnTo>
                    <a:pt x="2377" y="6286"/>
                  </a:lnTo>
                  <a:lnTo>
                    <a:pt x="3276" y="6064"/>
                  </a:lnTo>
                  <a:lnTo>
                    <a:pt x="4259" y="5754"/>
                  </a:lnTo>
                  <a:lnTo>
                    <a:pt x="5354" y="6094"/>
                  </a:lnTo>
                  <a:lnTo>
                    <a:pt x="6511" y="6183"/>
                  </a:lnTo>
                  <a:lnTo>
                    <a:pt x="7184" y="6626"/>
                  </a:lnTo>
                  <a:cubicBezTo>
                    <a:pt x="7405" y="6541"/>
                    <a:pt x="7623" y="6437"/>
                    <a:pt x="7835" y="6316"/>
                  </a:cubicBezTo>
                  <a:cubicBezTo>
                    <a:pt x="8220" y="6096"/>
                    <a:pt x="8587" y="5819"/>
                    <a:pt x="8931" y="5490"/>
                  </a:cubicBezTo>
                  <a:lnTo>
                    <a:pt x="9355" y="5312"/>
                  </a:lnTo>
                  <a:lnTo>
                    <a:pt x="9932" y="5575"/>
                  </a:lnTo>
                  <a:lnTo>
                    <a:pt x="10644" y="6240"/>
                  </a:lnTo>
                  <a:lnTo>
                    <a:pt x="11141" y="6846"/>
                  </a:lnTo>
                  <a:lnTo>
                    <a:pt x="12060" y="7539"/>
                  </a:lnTo>
                  <a:lnTo>
                    <a:pt x="12619" y="8736"/>
                  </a:lnTo>
                  <a:lnTo>
                    <a:pt x="13095" y="10006"/>
                  </a:lnTo>
                  <a:lnTo>
                    <a:pt x="13435" y="11054"/>
                  </a:lnTo>
                  <a:lnTo>
                    <a:pt x="14056" y="11586"/>
                  </a:lnTo>
                  <a:lnTo>
                    <a:pt x="14914" y="12148"/>
                  </a:lnTo>
                  <a:lnTo>
                    <a:pt x="14833" y="12869"/>
                  </a:lnTo>
                  <a:lnTo>
                    <a:pt x="14379" y="13177"/>
                  </a:lnTo>
                  <a:lnTo>
                    <a:pt x="13740" y="13602"/>
                  </a:lnTo>
                  <a:lnTo>
                    <a:pt x="12986" y="13647"/>
                  </a:lnTo>
                  <a:lnTo>
                    <a:pt x="12638" y="13264"/>
                  </a:lnTo>
                  <a:lnTo>
                    <a:pt x="11587" y="13042"/>
                  </a:lnTo>
                  <a:lnTo>
                    <a:pt x="10513" y="13484"/>
                  </a:lnTo>
                  <a:lnTo>
                    <a:pt x="9841" y="14502"/>
                  </a:lnTo>
                  <a:lnTo>
                    <a:pt x="9564" y="15162"/>
                  </a:lnTo>
                  <a:lnTo>
                    <a:pt x="9078" y="15545"/>
                  </a:lnTo>
                  <a:lnTo>
                    <a:pt x="7809" y="15678"/>
                  </a:lnTo>
                  <a:lnTo>
                    <a:pt x="6983" y="15367"/>
                  </a:lnTo>
                  <a:lnTo>
                    <a:pt x="6084" y="15147"/>
                  </a:lnTo>
                  <a:lnTo>
                    <a:pt x="5096" y="15369"/>
                  </a:lnTo>
                  <a:lnTo>
                    <a:pt x="4413" y="16019"/>
                  </a:lnTo>
                  <a:lnTo>
                    <a:pt x="5045" y="16668"/>
                  </a:lnTo>
                  <a:lnTo>
                    <a:pt x="6285" y="16934"/>
                  </a:lnTo>
                  <a:lnTo>
                    <a:pt x="7287" y="16420"/>
                  </a:lnTo>
                  <a:lnTo>
                    <a:pt x="8059" y="16243"/>
                  </a:lnTo>
                  <a:lnTo>
                    <a:pt x="9091" y="16300"/>
                  </a:lnTo>
                  <a:lnTo>
                    <a:pt x="9462" y="16921"/>
                  </a:lnTo>
                  <a:lnTo>
                    <a:pt x="9564" y="17355"/>
                  </a:lnTo>
                  <a:lnTo>
                    <a:pt x="9891" y="18150"/>
                  </a:lnTo>
                  <a:lnTo>
                    <a:pt x="10014" y="18797"/>
                  </a:lnTo>
                  <a:lnTo>
                    <a:pt x="10439" y="19327"/>
                  </a:lnTo>
                  <a:lnTo>
                    <a:pt x="10902" y="19443"/>
                  </a:lnTo>
                  <a:lnTo>
                    <a:pt x="12019" y="20417"/>
                  </a:lnTo>
                  <a:lnTo>
                    <a:pt x="12722" y="21245"/>
                  </a:lnTo>
                  <a:lnTo>
                    <a:pt x="14241" y="21600"/>
                  </a:lnTo>
                  <a:lnTo>
                    <a:pt x="14643" y="21336"/>
                  </a:lnTo>
                  <a:lnTo>
                    <a:pt x="15294" y="20804"/>
                  </a:lnTo>
                  <a:cubicBezTo>
                    <a:pt x="15170" y="20619"/>
                    <a:pt x="15023" y="20469"/>
                    <a:pt x="14861" y="20360"/>
                  </a:cubicBezTo>
                  <a:cubicBezTo>
                    <a:pt x="14623" y="20200"/>
                    <a:pt x="14358" y="20132"/>
                    <a:pt x="14128" y="19948"/>
                  </a:cubicBezTo>
                  <a:cubicBezTo>
                    <a:pt x="13879" y="19749"/>
                    <a:pt x="13688" y="19429"/>
                    <a:pt x="13590" y="19046"/>
                  </a:cubicBezTo>
                  <a:lnTo>
                    <a:pt x="13158" y="18532"/>
                  </a:lnTo>
                  <a:lnTo>
                    <a:pt x="13427" y="18017"/>
                  </a:lnTo>
                  <a:lnTo>
                    <a:pt x="14110" y="18105"/>
                  </a:lnTo>
                  <a:lnTo>
                    <a:pt x="14793" y="18460"/>
                  </a:lnTo>
                  <a:lnTo>
                    <a:pt x="15377" y="18697"/>
                  </a:lnTo>
                  <a:lnTo>
                    <a:pt x="15778" y="19005"/>
                  </a:lnTo>
                  <a:lnTo>
                    <a:pt x="16295" y="19094"/>
                  </a:lnTo>
                  <a:lnTo>
                    <a:pt x="16532" y="18785"/>
                  </a:lnTo>
                  <a:lnTo>
                    <a:pt x="16863" y="17974"/>
                  </a:lnTo>
                  <a:lnTo>
                    <a:pt x="16832" y="16720"/>
                  </a:lnTo>
                  <a:lnTo>
                    <a:pt x="16410" y="15436"/>
                  </a:lnTo>
                  <a:lnTo>
                    <a:pt x="16038" y="14519"/>
                  </a:lnTo>
                  <a:lnTo>
                    <a:pt x="16348" y="13987"/>
                  </a:lnTo>
                  <a:lnTo>
                    <a:pt x="17092" y="13263"/>
                  </a:lnTo>
                  <a:lnTo>
                    <a:pt x="17959" y="13751"/>
                  </a:lnTo>
                  <a:cubicBezTo>
                    <a:pt x="18224" y="13919"/>
                    <a:pt x="18489" y="14087"/>
                    <a:pt x="18755" y="14253"/>
                  </a:cubicBezTo>
                  <a:cubicBezTo>
                    <a:pt x="19010" y="14412"/>
                    <a:pt x="19265" y="14570"/>
                    <a:pt x="19521" y="14726"/>
                  </a:cubicBezTo>
                  <a:lnTo>
                    <a:pt x="20059" y="14800"/>
                  </a:lnTo>
                  <a:cubicBezTo>
                    <a:pt x="20261" y="14738"/>
                    <a:pt x="20456" y="14633"/>
                    <a:pt x="20638" y="14490"/>
                  </a:cubicBezTo>
                  <a:cubicBezTo>
                    <a:pt x="21053" y="14162"/>
                    <a:pt x="21380" y="13647"/>
                    <a:pt x="21569" y="13026"/>
                  </a:cubicBezTo>
                  <a:lnTo>
                    <a:pt x="21600" y="12364"/>
                  </a:lnTo>
                  <a:lnTo>
                    <a:pt x="20876" y="11537"/>
                  </a:lnTo>
                  <a:lnTo>
                    <a:pt x="20172" y="11271"/>
                  </a:lnTo>
                  <a:cubicBezTo>
                    <a:pt x="19977" y="10989"/>
                    <a:pt x="19782" y="10709"/>
                    <a:pt x="19585" y="10430"/>
                  </a:cubicBezTo>
                  <a:cubicBezTo>
                    <a:pt x="19314" y="10044"/>
                    <a:pt x="19041" y="9659"/>
                    <a:pt x="18768" y="9277"/>
                  </a:cubicBezTo>
                  <a:lnTo>
                    <a:pt x="18552" y="8352"/>
                  </a:lnTo>
                  <a:lnTo>
                    <a:pt x="18707" y="7850"/>
                  </a:lnTo>
                  <a:lnTo>
                    <a:pt x="18707" y="7053"/>
                  </a:lnTo>
                  <a:lnTo>
                    <a:pt x="18460" y="6506"/>
                  </a:lnTo>
                  <a:lnTo>
                    <a:pt x="17665" y="6018"/>
                  </a:lnTo>
                  <a:lnTo>
                    <a:pt x="16139" y="5357"/>
                  </a:lnTo>
                  <a:lnTo>
                    <a:pt x="15519" y="4734"/>
                  </a:lnTo>
                  <a:lnTo>
                    <a:pt x="14962" y="3542"/>
                  </a:lnTo>
                  <a:lnTo>
                    <a:pt x="14662" y="2965"/>
                  </a:lnTo>
                  <a:lnTo>
                    <a:pt x="14176" y="2226"/>
                  </a:lnTo>
                  <a:lnTo>
                    <a:pt x="13369" y="2581"/>
                  </a:lnTo>
                  <a:lnTo>
                    <a:pt x="12408" y="3126"/>
                  </a:lnTo>
                  <a:lnTo>
                    <a:pt x="11913" y="2771"/>
                  </a:lnTo>
                  <a:cubicBezTo>
                    <a:pt x="11698" y="2567"/>
                    <a:pt x="11484" y="2360"/>
                    <a:pt x="11271" y="2150"/>
                  </a:cubicBezTo>
                  <a:cubicBezTo>
                    <a:pt x="11036" y="1918"/>
                    <a:pt x="10801" y="1682"/>
                    <a:pt x="10569" y="1443"/>
                  </a:cubicBezTo>
                  <a:lnTo>
                    <a:pt x="9607" y="777"/>
                  </a:lnTo>
                  <a:lnTo>
                    <a:pt x="9009" y="497"/>
                  </a:lnTo>
                  <a:lnTo>
                    <a:pt x="8021" y="593"/>
                  </a:lnTo>
                  <a:close/>
                </a:path>
              </a:pathLst>
            </a:custGeom>
            <a:grpFill/>
            <a:ln w="25400" cap="flat">
              <a:noFill/>
              <a:prstDash val="solid"/>
              <a:miter lim="400000"/>
            </a:ln>
            <a:effectLst/>
          </p:spPr>
          <p:txBody>
            <a:bodyPr wrap="square" lIns="91440" tIns="45720" rIns="91440" bIns="45720" anchor="ct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9" name="ísľíḑê"/>
            <p:cNvSpPr/>
            <p:nvPr/>
          </p:nvSpPr>
          <p:spPr>
            <a:xfrm>
              <a:off x="3367978" y="1754955"/>
              <a:ext cx="134323" cy="63225"/>
            </a:xfrm>
            <a:custGeom>
              <a:avLst/>
              <a:gdLst/>
              <a:ahLst/>
              <a:cxnLst>
                <a:cxn ang="0">
                  <a:pos x="wd2" y="hd2"/>
                </a:cxn>
                <a:cxn ang="5400000">
                  <a:pos x="wd2" y="hd2"/>
                </a:cxn>
                <a:cxn ang="10800000">
                  <a:pos x="wd2" y="hd2"/>
                </a:cxn>
                <a:cxn ang="16200000">
                  <a:pos x="wd2" y="hd2"/>
                </a:cxn>
              </a:cxnLst>
              <a:rect l="0" t="0" r="r" b="b"/>
              <a:pathLst>
                <a:path w="21486" h="21600" extrusionOk="0">
                  <a:moveTo>
                    <a:pt x="14288" y="2825"/>
                  </a:moveTo>
                  <a:lnTo>
                    <a:pt x="10337" y="0"/>
                  </a:lnTo>
                  <a:lnTo>
                    <a:pt x="6944" y="635"/>
                  </a:lnTo>
                  <a:lnTo>
                    <a:pt x="4261" y="5531"/>
                  </a:lnTo>
                  <a:lnTo>
                    <a:pt x="923" y="10880"/>
                  </a:lnTo>
                  <a:lnTo>
                    <a:pt x="0" y="13544"/>
                  </a:lnTo>
                  <a:lnTo>
                    <a:pt x="505" y="17480"/>
                  </a:lnTo>
                  <a:lnTo>
                    <a:pt x="3926" y="18763"/>
                  </a:lnTo>
                  <a:lnTo>
                    <a:pt x="6234" y="16694"/>
                  </a:lnTo>
                  <a:lnTo>
                    <a:pt x="9366" y="14882"/>
                  </a:lnTo>
                  <a:cubicBezTo>
                    <a:pt x="10482" y="14254"/>
                    <a:pt x="11657" y="14254"/>
                    <a:pt x="12773" y="14882"/>
                  </a:cubicBezTo>
                  <a:cubicBezTo>
                    <a:pt x="14008" y="15576"/>
                    <a:pt x="15124" y="17010"/>
                    <a:pt x="15986" y="19012"/>
                  </a:cubicBezTo>
                  <a:lnTo>
                    <a:pt x="19647" y="21600"/>
                  </a:lnTo>
                  <a:cubicBezTo>
                    <a:pt x="20643" y="20974"/>
                    <a:pt x="21364" y="19135"/>
                    <a:pt x="21472" y="16942"/>
                  </a:cubicBezTo>
                  <a:cubicBezTo>
                    <a:pt x="21600" y="14339"/>
                    <a:pt x="20855" y="11900"/>
                    <a:pt x="19682" y="11085"/>
                  </a:cubicBezTo>
                  <a:lnTo>
                    <a:pt x="16154" y="7063"/>
                  </a:lnTo>
                  <a:lnTo>
                    <a:pt x="14288" y="2825"/>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20" name="íŝlîďé"/>
            <p:cNvSpPr/>
            <p:nvPr/>
          </p:nvSpPr>
          <p:spPr>
            <a:xfrm>
              <a:off x="3798219" y="2232769"/>
              <a:ext cx="191559" cy="152338"/>
            </a:xfrm>
            <a:custGeom>
              <a:avLst/>
              <a:gdLst/>
              <a:ahLst/>
              <a:cxnLst>
                <a:cxn ang="0">
                  <a:pos x="wd2" y="hd2"/>
                </a:cxn>
                <a:cxn ang="5400000">
                  <a:pos x="wd2" y="hd2"/>
                </a:cxn>
                <a:cxn ang="10800000">
                  <a:pos x="wd2" y="hd2"/>
                </a:cxn>
                <a:cxn ang="16200000">
                  <a:pos x="wd2" y="hd2"/>
                </a:cxn>
              </a:cxnLst>
              <a:rect l="0" t="0" r="r" b="b"/>
              <a:pathLst>
                <a:path w="21600" h="21600" extrusionOk="0">
                  <a:moveTo>
                    <a:pt x="13617" y="713"/>
                  </a:moveTo>
                  <a:lnTo>
                    <a:pt x="12158" y="1430"/>
                  </a:lnTo>
                  <a:lnTo>
                    <a:pt x="10460" y="3510"/>
                  </a:lnTo>
                  <a:lnTo>
                    <a:pt x="9735" y="5219"/>
                  </a:lnTo>
                  <a:lnTo>
                    <a:pt x="8711" y="7368"/>
                  </a:lnTo>
                  <a:lnTo>
                    <a:pt x="6506" y="9587"/>
                  </a:lnTo>
                  <a:lnTo>
                    <a:pt x="4116" y="10124"/>
                  </a:lnTo>
                  <a:lnTo>
                    <a:pt x="3238" y="12590"/>
                  </a:lnTo>
                  <a:lnTo>
                    <a:pt x="2264" y="14703"/>
                  </a:lnTo>
                  <a:lnTo>
                    <a:pt x="112" y="15347"/>
                  </a:lnTo>
                  <a:lnTo>
                    <a:pt x="0" y="16883"/>
                  </a:lnTo>
                  <a:lnTo>
                    <a:pt x="2956" y="16668"/>
                  </a:lnTo>
                  <a:lnTo>
                    <a:pt x="4669" y="16668"/>
                  </a:lnTo>
                  <a:lnTo>
                    <a:pt x="6963" y="17384"/>
                  </a:lnTo>
                  <a:lnTo>
                    <a:pt x="8339" y="17778"/>
                  </a:lnTo>
                  <a:lnTo>
                    <a:pt x="7794" y="19707"/>
                  </a:lnTo>
                  <a:lnTo>
                    <a:pt x="8250" y="21600"/>
                  </a:lnTo>
                  <a:lnTo>
                    <a:pt x="9877" y="20459"/>
                  </a:lnTo>
                  <a:lnTo>
                    <a:pt x="9307" y="17997"/>
                  </a:lnTo>
                  <a:lnTo>
                    <a:pt x="11744" y="17389"/>
                  </a:lnTo>
                  <a:lnTo>
                    <a:pt x="13751" y="17389"/>
                  </a:lnTo>
                  <a:lnTo>
                    <a:pt x="15873" y="16529"/>
                  </a:lnTo>
                  <a:lnTo>
                    <a:pt x="18822" y="16207"/>
                  </a:lnTo>
                  <a:lnTo>
                    <a:pt x="20342" y="15240"/>
                  </a:lnTo>
                  <a:lnTo>
                    <a:pt x="21600" y="14632"/>
                  </a:lnTo>
                  <a:lnTo>
                    <a:pt x="18847" y="11235"/>
                  </a:lnTo>
                  <a:lnTo>
                    <a:pt x="17711" y="9945"/>
                  </a:lnTo>
                  <a:lnTo>
                    <a:pt x="15740" y="9095"/>
                  </a:lnTo>
                  <a:lnTo>
                    <a:pt x="13625" y="8379"/>
                  </a:lnTo>
                  <a:lnTo>
                    <a:pt x="12948" y="7206"/>
                  </a:lnTo>
                  <a:cubicBezTo>
                    <a:pt x="12674" y="6625"/>
                    <a:pt x="12582" y="5938"/>
                    <a:pt x="12690" y="5277"/>
                  </a:cubicBezTo>
                  <a:cubicBezTo>
                    <a:pt x="12841" y="4349"/>
                    <a:pt x="13359" y="3580"/>
                    <a:pt x="14066" y="3237"/>
                  </a:cubicBezTo>
                  <a:cubicBezTo>
                    <a:pt x="14497" y="2942"/>
                    <a:pt x="14876" y="2541"/>
                    <a:pt x="15181" y="2059"/>
                  </a:cubicBezTo>
                  <a:cubicBezTo>
                    <a:pt x="15444" y="1642"/>
                    <a:pt x="15646" y="1171"/>
                    <a:pt x="15779" y="667"/>
                  </a:cubicBezTo>
                  <a:lnTo>
                    <a:pt x="15098" y="0"/>
                  </a:lnTo>
                  <a:lnTo>
                    <a:pt x="13617" y="713"/>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21" name="îṥḷïḓé"/>
            <p:cNvSpPr/>
            <p:nvPr/>
          </p:nvSpPr>
          <p:spPr>
            <a:xfrm>
              <a:off x="3443720" y="2870076"/>
              <a:ext cx="43114" cy="31522"/>
            </a:xfrm>
            <a:custGeom>
              <a:avLst/>
              <a:gdLst/>
              <a:ahLst/>
              <a:cxnLst>
                <a:cxn ang="0">
                  <a:pos x="wd2" y="hd2"/>
                </a:cxn>
                <a:cxn ang="5400000">
                  <a:pos x="wd2" y="hd2"/>
                </a:cxn>
                <a:cxn ang="10800000">
                  <a:pos x="wd2" y="hd2"/>
                </a:cxn>
                <a:cxn ang="16200000">
                  <a:pos x="wd2" y="hd2"/>
                </a:cxn>
              </a:cxnLst>
              <a:rect l="0" t="0" r="r" b="b"/>
              <a:pathLst>
                <a:path w="21600" h="21600" extrusionOk="0">
                  <a:moveTo>
                    <a:pt x="9449" y="0"/>
                  </a:moveTo>
                  <a:lnTo>
                    <a:pt x="4511" y="2596"/>
                  </a:lnTo>
                  <a:lnTo>
                    <a:pt x="0" y="15912"/>
                  </a:lnTo>
                  <a:lnTo>
                    <a:pt x="12679" y="21600"/>
                  </a:lnTo>
                  <a:lnTo>
                    <a:pt x="21600" y="12688"/>
                  </a:lnTo>
                  <a:lnTo>
                    <a:pt x="9449"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22" name="îŝ1iḓè"/>
            <p:cNvSpPr/>
            <p:nvPr/>
          </p:nvSpPr>
          <p:spPr>
            <a:xfrm>
              <a:off x="2721842" y="3238975"/>
              <a:ext cx="336007" cy="120179"/>
            </a:xfrm>
            <a:custGeom>
              <a:avLst/>
              <a:gdLst/>
              <a:ahLst/>
              <a:cxnLst>
                <a:cxn ang="0">
                  <a:pos x="wd2" y="hd2"/>
                </a:cxn>
                <a:cxn ang="5400000">
                  <a:pos x="wd2" y="hd2"/>
                </a:cxn>
                <a:cxn ang="10800000">
                  <a:pos x="wd2" y="hd2"/>
                </a:cxn>
                <a:cxn ang="16200000">
                  <a:pos x="wd2" y="hd2"/>
                </a:cxn>
              </a:cxnLst>
              <a:rect l="0" t="0" r="r" b="b"/>
              <a:pathLst>
                <a:path w="21600" h="21424" extrusionOk="0">
                  <a:moveTo>
                    <a:pt x="6693" y="0"/>
                  </a:moveTo>
                  <a:lnTo>
                    <a:pt x="3994" y="298"/>
                  </a:lnTo>
                  <a:lnTo>
                    <a:pt x="1905" y="1849"/>
                  </a:lnTo>
                  <a:lnTo>
                    <a:pt x="0" y="4685"/>
                  </a:lnTo>
                  <a:lnTo>
                    <a:pt x="3" y="8050"/>
                  </a:lnTo>
                  <a:lnTo>
                    <a:pt x="2136" y="6609"/>
                  </a:lnTo>
                  <a:lnTo>
                    <a:pt x="5761" y="4730"/>
                  </a:lnTo>
                  <a:lnTo>
                    <a:pt x="7958" y="6075"/>
                  </a:lnTo>
                  <a:lnTo>
                    <a:pt x="10066" y="8095"/>
                  </a:lnTo>
                  <a:lnTo>
                    <a:pt x="12698" y="10886"/>
                  </a:lnTo>
                  <a:lnTo>
                    <a:pt x="13431" y="13491"/>
                  </a:lnTo>
                  <a:lnTo>
                    <a:pt x="13576" y="16728"/>
                  </a:lnTo>
                  <a:lnTo>
                    <a:pt x="13202" y="18838"/>
                  </a:lnTo>
                  <a:lnTo>
                    <a:pt x="14379" y="19732"/>
                  </a:lnTo>
                  <a:lnTo>
                    <a:pt x="15587" y="19372"/>
                  </a:lnTo>
                  <a:lnTo>
                    <a:pt x="17041" y="19372"/>
                  </a:lnTo>
                  <a:lnTo>
                    <a:pt x="17973" y="20722"/>
                  </a:lnTo>
                  <a:cubicBezTo>
                    <a:pt x="18362" y="21404"/>
                    <a:pt x="18837" y="21600"/>
                    <a:pt x="19281" y="21263"/>
                  </a:cubicBezTo>
                  <a:cubicBezTo>
                    <a:pt x="19538" y="21068"/>
                    <a:pt x="19773" y="20698"/>
                    <a:pt x="19965" y="20188"/>
                  </a:cubicBezTo>
                  <a:lnTo>
                    <a:pt x="20995" y="19018"/>
                  </a:lnTo>
                  <a:lnTo>
                    <a:pt x="21584" y="18883"/>
                  </a:lnTo>
                  <a:lnTo>
                    <a:pt x="21600" y="16502"/>
                  </a:lnTo>
                  <a:lnTo>
                    <a:pt x="20145" y="14116"/>
                  </a:lnTo>
                  <a:cubicBezTo>
                    <a:pt x="19497" y="13439"/>
                    <a:pt x="18849" y="12764"/>
                    <a:pt x="18200" y="12091"/>
                  </a:cubicBezTo>
                  <a:cubicBezTo>
                    <a:pt x="17606" y="11474"/>
                    <a:pt x="17013" y="10859"/>
                    <a:pt x="16418" y="10245"/>
                  </a:cubicBezTo>
                  <a:lnTo>
                    <a:pt x="14034" y="5974"/>
                  </a:lnTo>
                  <a:lnTo>
                    <a:pt x="11880" y="2378"/>
                  </a:lnTo>
                  <a:lnTo>
                    <a:pt x="9839" y="1348"/>
                  </a:lnTo>
                  <a:lnTo>
                    <a:pt x="8476" y="678"/>
                  </a:lnTo>
                  <a:lnTo>
                    <a:pt x="6693"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23" name="ïs1íḑe"/>
            <p:cNvSpPr/>
            <p:nvPr/>
          </p:nvSpPr>
          <p:spPr>
            <a:xfrm>
              <a:off x="3014633" y="3360630"/>
              <a:ext cx="222454" cy="69578"/>
            </a:xfrm>
            <a:custGeom>
              <a:avLst/>
              <a:gdLst/>
              <a:ahLst/>
              <a:cxnLst>
                <a:cxn ang="0">
                  <a:pos x="wd2" y="hd2"/>
                </a:cxn>
                <a:cxn ang="5400000">
                  <a:pos x="wd2" y="hd2"/>
                </a:cxn>
                <a:cxn ang="10800000">
                  <a:pos x="wd2" y="hd2"/>
                </a:cxn>
                <a:cxn ang="16200000">
                  <a:pos x="wd2" y="hd2"/>
                </a:cxn>
              </a:cxnLst>
              <a:rect l="0" t="0" r="r" b="b"/>
              <a:pathLst>
                <a:path w="21600" h="21321" extrusionOk="0">
                  <a:moveTo>
                    <a:pt x="8080" y="2346"/>
                  </a:moveTo>
                  <a:lnTo>
                    <a:pt x="7608" y="5248"/>
                  </a:lnTo>
                  <a:lnTo>
                    <a:pt x="9192" y="9941"/>
                  </a:lnTo>
                  <a:lnTo>
                    <a:pt x="8133" y="13268"/>
                  </a:lnTo>
                  <a:lnTo>
                    <a:pt x="6167" y="13491"/>
                  </a:lnTo>
                  <a:cubicBezTo>
                    <a:pt x="5337" y="12924"/>
                    <a:pt x="4494" y="12536"/>
                    <a:pt x="3646" y="12331"/>
                  </a:cubicBezTo>
                  <a:cubicBezTo>
                    <a:pt x="2705" y="12103"/>
                    <a:pt x="1759" y="12099"/>
                    <a:pt x="817" y="12321"/>
                  </a:cubicBezTo>
                  <a:lnTo>
                    <a:pt x="0" y="15310"/>
                  </a:lnTo>
                  <a:lnTo>
                    <a:pt x="1925" y="18019"/>
                  </a:lnTo>
                  <a:lnTo>
                    <a:pt x="4070" y="18251"/>
                  </a:lnTo>
                  <a:lnTo>
                    <a:pt x="5845" y="19877"/>
                  </a:lnTo>
                  <a:lnTo>
                    <a:pt x="7598" y="18329"/>
                  </a:lnTo>
                  <a:lnTo>
                    <a:pt x="9746" y="17400"/>
                  </a:lnTo>
                  <a:cubicBezTo>
                    <a:pt x="10130" y="18713"/>
                    <a:pt x="10602" y="19744"/>
                    <a:pt x="11128" y="20417"/>
                  </a:cubicBezTo>
                  <a:cubicBezTo>
                    <a:pt x="11927" y="21440"/>
                    <a:pt x="12812" y="21600"/>
                    <a:pt x="13644" y="20872"/>
                  </a:cubicBezTo>
                  <a:cubicBezTo>
                    <a:pt x="14104" y="19420"/>
                    <a:pt x="14627" y="18174"/>
                    <a:pt x="15196" y="17168"/>
                  </a:cubicBezTo>
                  <a:cubicBezTo>
                    <a:pt x="15866" y="15984"/>
                    <a:pt x="16591" y="15148"/>
                    <a:pt x="17341" y="14614"/>
                  </a:cubicBezTo>
                  <a:cubicBezTo>
                    <a:pt x="18005" y="14141"/>
                    <a:pt x="18684" y="13907"/>
                    <a:pt x="19365" y="13918"/>
                  </a:cubicBezTo>
                  <a:lnTo>
                    <a:pt x="20717" y="13841"/>
                  </a:lnTo>
                  <a:lnTo>
                    <a:pt x="21600" y="12215"/>
                  </a:lnTo>
                  <a:lnTo>
                    <a:pt x="21378" y="8984"/>
                  </a:lnTo>
                  <a:lnTo>
                    <a:pt x="19406" y="7282"/>
                  </a:lnTo>
                  <a:lnTo>
                    <a:pt x="18248" y="4350"/>
                  </a:lnTo>
                  <a:lnTo>
                    <a:pt x="15434" y="1333"/>
                  </a:lnTo>
                  <a:lnTo>
                    <a:pt x="12671" y="459"/>
                  </a:lnTo>
                  <a:lnTo>
                    <a:pt x="10801" y="0"/>
                  </a:lnTo>
                  <a:lnTo>
                    <a:pt x="9496" y="697"/>
                  </a:lnTo>
                  <a:lnTo>
                    <a:pt x="8080" y="2346"/>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24" name="îşḻiḑe"/>
            <p:cNvSpPr/>
            <p:nvPr/>
          </p:nvSpPr>
          <p:spPr>
            <a:xfrm>
              <a:off x="2895033" y="3401778"/>
              <a:ext cx="72795" cy="30633"/>
            </a:xfrm>
            <a:custGeom>
              <a:avLst/>
              <a:gdLst/>
              <a:ahLst/>
              <a:cxnLst>
                <a:cxn ang="0">
                  <a:pos x="wd2" y="hd2"/>
                </a:cxn>
                <a:cxn ang="5400000">
                  <a:pos x="wd2" y="hd2"/>
                </a:cxn>
                <a:cxn ang="10800000">
                  <a:pos x="wd2" y="hd2"/>
                </a:cxn>
                <a:cxn ang="16200000">
                  <a:pos x="wd2" y="hd2"/>
                </a:cxn>
              </a:cxnLst>
              <a:rect l="0" t="0" r="r" b="b"/>
              <a:pathLst>
                <a:path w="21600" h="21600" extrusionOk="0">
                  <a:moveTo>
                    <a:pt x="9960" y="778"/>
                  </a:moveTo>
                  <a:lnTo>
                    <a:pt x="5952" y="0"/>
                  </a:lnTo>
                  <a:lnTo>
                    <a:pt x="0" y="4529"/>
                  </a:lnTo>
                  <a:lnTo>
                    <a:pt x="4023" y="14144"/>
                  </a:lnTo>
                  <a:lnTo>
                    <a:pt x="9924" y="18396"/>
                  </a:lnTo>
                  <a:lnTo>
                    <a:pt x="16715" y="21600"/>
                  </a:lnTo>
                  <a:lnTo>
                    <a:pt x="21157" y="18240"/>
                  </a:lnTo>
                  <a:lnTo>
                    <a:pt x="21600" y="11139"/>
                  </a:lnTo>
                  <a:lnTo>
                    <a:pt x="17129" y="5862"/>
                  </a:lnTo>
                  <a:lnTo>
                    <a:pt x="14054" y="2835"/>
                  </a:lnTo>
                  <a:lnTo>
                    <a:pt x="9960" y="778"/>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25" name="iṡļidé"/>
            <p:cNvSpPr/>
            <p:nvPr/>
          </p:nvSpPr>
          <p:spPr>
            <a:xfrm>
              <a:off x="3271035" y="3400703"/>
              <a:ext cx="56091" cy="29497"/>
            </a:xfrm>
            <a:custGeom>
              <a:avLst/>
              <a:gdLst/>
              <a:ahLst/>
              <a:cxnLst>
                <a:cxn ang="0">
                  <a:pos x="wd2" y="hd2"/>
                </a:cxn>
                <a:cxn ang="5400000">
                  <a:pos x="wd2" y="hd2"/>
                </a:cxn>
                <a:cxn ang="10800000">
                  <a:pos x="wd2" y="hd2"/>
                </a:cxn>
                <a:cxn ang="16200000">
                  <a:pos x="wd2" y="hd2"/>
                </a:cxn>
              </a:cxnLst>
              <a:rect l="0" t="0" r="r" b="b"/>
              <a:pathLst>
                <a:path w="21600" h="21600" extrusionOk="0">
                  <a:moveTo>
                    <a:pt x="12717" y="0"/>
                  </a:moveTo>
                  <a:lnTo>
                    <a:pt x="6904" y="785"/>
                  </a:lnTo>
                  <a:lnTo>
                    <a:pt x="2619" y="2158"/>
                  </a:lnTo>
                  <a:lnTo>
                    <a:pt x="0" y="9325"/>
                  </a:lnTo>
                  <a:lnTo>
                    <a:pt x="1145" y="14597"/>
                  </a:lnTo>
                  <a:cubicBezTo>
                    <a:pt x="2957" y="16107"/>
                    <a:pt x="4818" y="17397"/>
                    <a:pt x="6717" y="18458"/>
                  </a:cubicBezTo>
                  <a:cubicBezTo>
                    <a:pt x="9466" y="19994"/>
                    <a:pt x="12285" y="21046"/>
                    <a:pt x="15138" y="21600"/>
                  </a:cubicBezTo>
                  <a:lnTo>
                    <a:pt x="21600" y="11985"/>
                  </a:lnTo>
                  <a:lnTo>
                    <a:pt x="18686" y="4286"/>
                  </a:lnTo>
                  <a:lnTo>
                    <a:pt x="12717"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26" name="iṥļïdé"/>
            <p:cNvSpPr/>
            <p:nvPr/>
          </p:nvSpPr>
          <p:spPr>
            <a:xfrm>
              <a:off x="3099915" y="3243765"/>
              <a:ext cx="48677" cy="29627"/>
            </a:xfrm>
            <a:custGeom>
              <a:avLst/>
              <a:gdLst/>
              <a:ahLst/>
              <a:cxnLst>
                <a:cxn ang="0">
                  <a:pos x="wd2" y="hd2"/>
                </a:cxn>
                <a:cxn ang="5400000">
                  <a:pos x="wd2" y="hd2"/>
                </a:cxn>
                <a:cxn ang="10800000">
                  <a:pos x="wd2" y="hd2"/>
                </a:cxn>
                <a:cxn ang="16200000">
                  <a:pos x="wd2" y="hd2"/>
                </a:cxn>
              </a:cxnLst>
              <a:rect l="0" t="0" r="r" b="b"/>
              <a:pathLst>
                <a:path w="21600" h="21600" extrusionOk="0">
                  <a:moveTo>
                    <a:pt x="10591" y="2096"/>
                  </a:moveTo>
                  <a:lnTo>
                    <a:pt x="5726" y="2074"/>
                  </a:lnTo>
                  <a:lnTo>
                    <a:pt x="0" y="12257"/>
                  </a:lnTo>
                  <a:lnTo>
                    <a:pt x="3941" y="21600"/>
                  </a:lnTo>
                  <a:lnTo>
                    <a:pt x="9231" y="16101"/>
                  </a:lnTo>
                  <a:lnTo>
                    <a:pt x="15549" y="13362"/>
                  </a:lnTo>
                  <a:lnTo>
                    <a:pt x="21600" y="7815"/>
                  </a:lnTo>
                  <a:lnTo>
                    <a:pt x="20020" y="727"/>
                  </a:lnTo>
                  <a:lnTo>
                    <a:pt x="15874" y="0"/>
                  </a:lnTo>
                  <a:lnTo>
                    <a:pt x="10591" y="2096"/>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27" name="íşľiḓè"/>
            <p:cNvSpPr/>
            <p:nvPr/>
          </p:nvSpPr>
          <p:spPr>
            <a:xfrm>
              <a:off x="3040202" y="3273501"/>
              <a:ext cx="39982" cy="19197"/>
            </a:xfrm>
            <a:custGeom>
              <a:avLst/>
              <a:gdLst/>
              <a:ahLst/>
              <a:cxnLst>
                <a:cxn ang="0">
                  <a:pos x="wd2" y="hd2"/>
                </a:cxn>
                <a:cxn ang="5400000">
                  <a:pos x="wd2" y="hd2"/>
                </a:cxn>
                <a:cxn ang="10800000">
                  <a:pos x="wd2" y="hd2"/>
                </a:cxn>
                <a:cxn ang="16200000">
                  <a:pos x="wd2" y="hd2"/>
                </a:cxn>
              </a:cxnLst>
              <a:rect l="0" t="0" r="r" b="b"/>
              <a:pathLst>
                <a:path w="21600" h="21600" extrusionOk="0">
                  <a:moveTo>
                    <a:pt x="13268" y="0"/>
                  </a:moveTo>
                  <a:lnTo>
                    <a:pt x="6280" y="4263"/>
                  </a:lnTo>
                  <a:lnTo>
                    <a:pt x="0" y="14496"/>
                  </a:lnTo>
                  <a:lnTo>
                    <a:pt x="4170" y="17941"/>
                  </a:lnTo>
                  <a:lnTo>
                    <a:pt x="13786" y="19078"/>
                  </a:lnTo>
                  <a:lnTo>
                    <a:pt x="21583" y="21600"/>
                  </a:lnTo>
                  <a:lnTo>
                    <a:pt x="21600" y="6005"/>
                  </a:lnTo>
                  <a:lnTo>
                    <a:pt x="13268"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28" name="îśľïḑé"/>
            <p:cNvSpPr/>
            <p:nvPr/>
          </p:nvSpPr>
          <p:spPr>
            <a:xfrm>
              <a:off x="2935381" y="3141153"/>
              <a:ext cx="28333" cy="52676"/>
            </a:xfrm>
            <a:custGeom>
              <a:avLst/>
              <a:gdLst/>
              <a:ahLst/>
              <a:cxnLst>
                <a:cxn ang="0">
                  <a:pos x="wd2" y="hd2"/>
                </a:cxn>
                <a:cxn ang="5400000">
                  <a:pos x="wd2" y="hd2"/>
                </a:cxn>
                <a:cxn ang="10800000">
                  <a:pos x="wd2" y="hd2"/>
                </a:cxn>
                <a:cxn ang="16200000">
                  <a:pos x="wd2" y="hd2"/>
                </a:cxn>
              </a:cxnLst>
              <a:rect l="0" t="0" r="r" b="b"/>
              <a:pathLst>
                <a:path w="21600" h="21600" extrusionOk="0">
                  <a:moveTo>
                    <a:pt x="6366" y="0"/>
                  </a:moveTo>
                  <a:lnTo>
                    <a:pt x="15" y="2162"/>
                  </a:lnTo>
                  <a:lnTo>
                    <a:pt x="9987" y="9811"/>
                  </a:lnTo>
                  <a:lnTo>
                    <a:pt x="0" y="12733"/>
                  </a:lnTo>
                  <a:lnTo>
                    <a:pt x="12126" y="20150"/>
                  </a:lnTo>
                  <a:lnTo>
                    <a:pt x="19276" y="21600"/>
                  </a:lnTo>
                  <a:lnTo>
                    <a:pt x="21600" y="16009"/>
                  </a:lnTo>
                  <a:lnTo>
                    <a:pt x="14089" y="12940"/>
                  </a:lnTo>
                  <a:lnTo>
                    <a:pt x="16973" y="9329"/>
                  </a:lnTo>
                  <a:lnTo>
                    <a:pt x="16973" y="1873"/>
                  </a:lnTo>
                  <a:lnTo>
                    <a:pt x="6366"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29" name="ïS1idê"/>
            <p:cNvSpPr/>
            <p:nvPr/>
          </p:nvSpPr>
          <p:spPr>
            <a:xfrm>
              <a:off x="2937717" y="3092070"/>
              <a:ext cx="33856" cy="34429"/>
            </a:xfrm>
            <a:custGeom>
              <a:avLst/>
              <a:gdLst/>
              <a:ahLst/>
              <a:cxnLst>
                <a:cxn ang="0">
                  <a:pos x="wd2" y="hd2"/>
                </a:cxn>
                <a:cxn ang="5400000">
                  <a:pos x="wd2" y="hd2"/>
                </a:cxn>
                <a:cxn ang="10800000">
                  <a:pos x="wd2" y="hd2"/>
                </a:cxn>
                <a:cxn ang="16200000">
                  <a:pos x="wd2" y="hd2"/>
                </a:cxn>
              </a:cxnLst>
              <a:rect l="0" t="0" r="r" b="b"/>
              <a:pathLst>
                <a:path w="21600" h="21600" extrusionOk="0">
                  <a:moveTo>
                    <a:pt x="2939" y="3032"/>
                  </a:moveTo>
                  <a:lnTo>
                    <a:pt x="13971" y="0"/>
                  </a:lnTo>
                  <a:lnTo>
                    <a:pt x="21600" y="3050"/>
                  </a:lnTo>
                  <a:lnTo>
                    <a:pt x="17401" y="7736"/>
                  </a:lnTo>
                  <a:lnTo>
                    <a:pt x="11620" y="11520"/>
                  </a:lnTo>
                  <a:lnTo>
                    <a:pt x="10649" y="17817"/>
                  </a:lnTo>
                  <a:lnTo>
                    <a:pt x="3854" y="21600"/>
                  </a:lnTo>
                  <a:lnTo>
                    <a:pt x="0" y="19243"/>
                  </a:lnTo>
                  <a:lnTo>
                    <a:pt x="2779" y="14669"/>
                  </a:lnTo>
                  <a:lnTo>
                    <a:pt x="6081" y="9182"/>
                  </a:lnTo>
                  <a:lnTo>
                    <a:pt x="2939" y="3032"/>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30" name="ïṩḻîḓè"/>
            <p:cNvSpPr/>
            <p:nvPr/>
          </p:nvSpPr>
          <p:spPr>
            <a:xfrm>
              <a:off x="2983567" y="3093648"/>
              <a:ext cx="25228" cy="36298"/>
            </a:xfrm>
            <a:custGeom>
              <a:avLst/>
              <a:gdLst/>
              <a:ahLst/>
              <a:cxnLst>
                <a:cxn ang="0">
                  <a:pos x="wd2" y="hd2"/>
                </a:cxn>
                <a:cxn ang="5400000">
                  <a:pos x="wd2" y="hd2"/>
                </a:cxn>
                <a:cxn ang="10800000">
                  <a:pos x="wd2" y="hd2"/>
                </a:cxn>
                <a:cxn ang="16200000">
                  <a:pos x="wd2" y="hd2"/>
                </a:cxn>
              </a:cxnLst>
              <a:rect l="0" t="0" r="r" b="b"/>
              <a:pathLst>
                <a:path w="21600" h="21600" extrusionOk="0">
                  <a:moveTo>
                    <a:pt x="9070" y="0"/>
                  </a:moveTo>
                  <a:lnTo>
                    <a:pt x="14242" y="3737"/>
                  </a:lnTo>
                  <a:lnTo>
                    <a:pt x="21600" y="9259"/>
                  </a:lnTo>
                  <a:lnTo>
                    <a:pt x="18987" y="16321"/>
                  </a:lnTo>
                  <a:lnTo>
                    <a:pt x="8344" y="21600"/>
                  </a:lnTo>
                  <a:lnTo>
                    <a:pt x="5690" y="16490"/>
                  </a:lnTo>
                  <a:lnTo>
                    <a:pt x="2563" y="11082"/>
                  </a:lnTo>
                  <a:lnTo>
                    <a:pt x="0" y="2684"/>
                  </a:lnTo>
                  <a:lnTo>
                    <a:pt x="9070"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31" name="iṥļídè"/>
            <p:cNvSpPr/>
            <p:nvPr/>
          </p:nvSpPr>
          <p:spPr>
            <a:xfrm>
              <a:off x="2959952" y="3134535"/>
              <a:ext cx="28911" cy="16360"/>
            </a:xfrm>
            <a:custGeom>
              <a:avLst/>
              <a:gdLst/>
              <a:ahLst/>
              <a:cxnLst>
                <a:cxn ang="0">
                  <a:pos x="wd2" y="hd2"/>
                </a:cxn>
                <a:cxn ang="5400000">
                  <a:pos x="wd2" y="hd2"/>
                </a:cxn>
                <a:cxn ang="10800000">
                  <a:pos x="wd2" y="hd2"/>
                </a:cxn>
                <a:cxn ang="16200000">
                  <a:pos x="wd2" y="hd2"/>
                </a:cxn>
              </a:cxnLst>
              <a:rect l="0" t="0" r="r" b="b"/>
              <a:pathLst>
                <a:path w="21600" h="21600" extrusionOk="0">
                  <a:moveTo>
                    <a:pt x="6041" y="0"/>
                  </a:moveTo>
                  <a:lnTo>
                    <a:pt x="13043" y="2762"/>
                  </a:lnTo>
                  <a:lnTo>
                    <a:pt x="21600" y="12283"/>
                  </a:lnTo>
                  <a:lnTo>
                    <a:pt x="16470" y="21600"/>
                  </a:lnTo>
                  <a:lnTo>
                    <a:pt x="5285" y="18232"/>
                  </a:lnTo>
                  <a:lnTo>
                    <a:pt x="0" y="10410"/>
                  </a:lnTo>
                  <a:lnTo>
                    <a:pt x="6041"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32" name="ïSḻídé"/>
            <p:cNvSpPr/>
            <p:nvPr/>
          </p:nvSpPr>
          <p:spPr>
            <a:xfrm>
              <a:off x="3029817" y="3184357"/>
              <a:ext cx="16360" cy="24826"/>
            </a:xfrm>
            <a:custGeom>
              <a:avLst/>
              <a:gdLst/>
              <a:ahLst/>
              <a:cxnLst>
                <a:cxn ang="0">
                  <a:pos x="wd2" y="hd2"/>
                </a:cxn>
                <a:cxn ang="5400000">
                  <a:pos x="wd2" y="hd2"/>
                </a:cxn>
                <a:cxn ang="10800000">
                  <a:pos x="wd2" y="hd2"/>
                </a:cxn>
                <a:cxn ang="16200000">
                  <a:pos x="wd2" y="hd2"/>
                </a:cxn>
              </a:cxnLst>
              <a:rect l="0" t="0" r="r" b="b"/>
              <a:pathLst>
                <a:path w="21600" h="21600" extrusionOk="0">
                  <a:moveTo>
                    <a:pt x="11704" y="0"/>
                  </a:moveTo>
                  <a:lnTo>
                    <a:pt x="0" y="5659"/>
                  </a:lnTo>
                  <a:lnTo>
                    <a:pt x="2963" y="18412"/>
                  </a:lnTo>
                  <a:lnTo>
                    <a:pt x="21600" y="21600"/>
                  </a:lnTo>
                  <a:lnTo>
                    <a:pt x="21600" y="6494"/>
                  </a:lnTo>
                  <a:lnTo>
                    <a:pt x="11704"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33" name="îṩ1íḓe"/>
            <p:cNvSpPr/>
            <p:nvPr/>
          </p:nvSpPr>
          <p:spPr>
            <a:xfrm>
              <a:off x="3034154" y="3223970"/>
              <a:ext cx="25012" cy="16370"/>
            </a:xfrm>
            <a:custGeom>
              <a:avLst/>
              <a:gdLst/>
              <a:ahLst/>
              <a:cxnLst>
                <a:cxn ang="0">
                  <a:pos x="wd2" y="hd2"/>
                </a:cxn>
                <a:cxn ang="5400000">
                  <a:pos x="wd2" y="hd2"/>
                </a:cxn>
                <a:cxn ang="10800000">
                  <a:pos x="wd2" y="hd2"/>
                </a:cxn>
                <a:cxn ang="16200000">
                  <a:pos x="wd2" y="hd2"/>
                </a:cxn>
              </a:cxnLst>
              <a:rect l="0" t="0" r="r" b="b"/>
              <a:pathLst>
                <a:path w="21600" h="21600" extrusionOk="0">
                  <a:moveTo>
                    <a:pt x="17341" y="1756"/>
                  </a:moveTo>
                  <a:lnTo>
                    <a:pt x="5869" y="0"/>
                  </a:lnTo>
                  <a:lnTo>
                    <a:pt x="0" y="5101"/>
                  </a:lnTo>
                  <a:lnTo>
                    <a:pt x="11023" y="21600"/>
                  </a:lnTo>
                  <a:lnTo>
                    <a:pt x="21600" y="19642"/>
                  </a:lnTo>
                  <a:lnTo>
                    <a:pt x="17341" y="1756"/>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34" name="ï$ḷide"/>
            <p:cNvSpPr/>
            <p:nvPr/>
          </p:nvSpPr>
          <p:spPr>
            <a:xfrm>
              <a:off x="2785378" y="3359199"/>
              <a:ext cx="31691" cy="21151"/>
            </a:xfrm>
            <a:custGeom>
              <a:avLst/>
              <a:gdLst/>
              <a:ahLst/>
              <a:cxnLst>
                <a:cxn ang="0">
                  <a:pos x="wd2" y="hd2"/>
                </a:cxn>
                <a:cxn ang="5400000">
                  <a:pos x="wd2" y="hd2"/>
                </a:cxn>
                <a:cxn ang="10800000">
                  <a:pos x="wd2" y="hd2"/>
                </a:cxn>
                <a:cxn ang="16200000">
                  <a:pos x="wd2" y="hd2"/>
                </a:cxn>
              </a:cxnLst>
              <a:rect l="0" t="0" r="r" b="b"/>
              <a:pathLst>
                <a:path w="21600" h="21600" extrusionOk="0">
                  <a:moveTo>
                    <a:pt x="3640" y="1640"/>
                  </a:moveTo>
                  <a:lnTo>
                    <a:pt x="0" y="7796"/>
                  </a:lnTo>
                  <a:lnTo>
                    <a:pt x="2602" y="18763"/>
                  </a:lnTo>
                  <a:lnTo>
                    <a:pt x="14365" y="21600"/>
                  </a:lnTo>
                  <a:lnTo>
                    <a:pt x="21600" y="10799"/>
                  </a:lnTo>
                  <a:lnTo>
                    <a:pt x="12284" y="0"/>
                  </a:lnTo>
                  <a:lnTo>
                    <a:pt x="3640" y="164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35" name="îšľîďé"/>
            <p:cNvSpPr/>
            <p:nvPr/>
          </p:nvSpPr>
          <p:spPr>
            <a:xfrm>
              <a:off x="3344267" y="3394292"/>
              <a:ext cx="33620" cy="20352"/>
            </a:xfrm>
            <a:custGeom>
              <a:avLst/>
              <a:gdLst/>
              <a:ahLst/>
              <a:cxnLst>
                <a:cxn ang="0">
                  <a:pos x="wd2" y="hd2"/>
                </a:cxn>
                <a:cxn ang="5400000">
                  <a:pos x="wd2" y="hd2"/>
                </a:cxn>
                <a:cxn ang="10800000">
                  <a:pos x="wd2" y="hd2"/>
                </a:cxn>
                <a:cxn ang="16200000">
                  <a:pos x="wd2" y="hd2"/>
                </a:cxn>
              </a:cxnLst>
              <a:rect l="0" t="0" r="r" b="b"/>
              <a:pathLst>
                <a:path w="21600" h="21600" extrusionOk="0">
                  <a:moveTo>
                    <a:pt x="13908" y="0"/>
                  </a:moveTo>
                  <a:lnTo>
                    <a:pt x="4923" y="5629"/>
                  </a:lnTo>
                  <a:lnTo>
                    <a:pt x="0" y="15233"/>
                  </a:lnTo>
                  <a:lnTo>
                    <a:pt x="11838" y="21600"/>
                  </a:lnTo>
                  <a:lnTo>
                    <a:pt x="21600" y="13561"/>
                  </a:lnTo>
                  <a:lnTo>
                    <a:pt x="13908"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36" name="îŝliďe"/>
            <p:cNvSpPr/>
            <p:nvPr/>
          </p:nvSpPr>
          <p:spPr>
            <a:xfrm>
              <a:off x="3331641" y="3425859"/>
              <a:ext cx="28455" cy="19036"/>
            </a:xfrm>
            <a:custGeom>
              <a:avLst/>
              <a:gdLst/>
              <a:ahLst/>
              <a:cxnLst>
                <a:cxn ang="0">
                  <a:pos x="wd2" y="hd2"/>
                </a:cxn>
                <a:cxn ang="5400000">
                  <a:pos x="wd2" y="hd2"/>
                </a:cxn>
                <a:cxn ang="10800000">
                  <a:pos x="wd2" y="hd2"/>
                </a:cxn>
                <a:cxn ang="16200000">
                  <a:pos x="wd2" y="hd2"/>
                </a:cxn>
              </a:cxnLst>
              <a:rect l="0" t="0" r="r" b="b"/>
              <a:pathLst>
                <a:path w="21600" h="21600" extrusionOk="0">
                  <a:moveTo>
                    <a:pt x="9631" y="0"/>
                  </a:moveTo>
                  <a:lnTo>
                    <a:pt x="0" y="4044"/>
                  </a:lnTo>
                  <a:lnTo>
                    <a:pt x="1813" y="14722"/>
                  </a:lnTo>
                  <a:lnTo>
                    <a:pt x="18125" y="21600"/>
                  </a:lnTo>
                  <a:lnTo>
                    <a:pt x="21600" y="6160"/>
                  </a:lnTo>
                  <a:lnTo>
                    <a:pt x="9631"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37" name="ïSlidé"/>
            <p:cNvSpPr/>
            <p:nvPr/>
          </p:nvSpPr>
          <p:spPr>
            <a:xfrm>
              <a:off x="3393321" y="3447981"/>
              <a:ext cx="35832" cy="22889"/>
            </a:xfrm>
            <a:custGeom>
              <a:avLst/>
              <a:gdLst/>
              <a:ahLst/>
              <a:cxnLst>
                <a:cxn ang="0">
                  <a:pos x="wd2" y="hd2"/>
                </a:cxn>
                <a:cxn ang="5400000">
                  <a:pos x="wd2" y="hd2"/>
                </a:cxn>
                <a:cxn ang="10800000">
                  <a:pos x="wd2" y="hd2"/>
                </a:cxn>
                <a:cxn ang="16200000">
                  <a:pos x="wd2" y="hd2"/>
                </a:cxn>
              </a:cxnLst>
              <a:rect l="0" t="0" r="r" b="b"/>
              <a:pathLst>
                <a:path w="21600" h="21600" extrusionOk="0">
                  <a:moveTo>
                    <a:pt x="11523" y="6376"/>
                  </a:moveTo>
                  <a:lnTo>
                    <a:pt x="4204" y="0"/>
                  </a:lnTo>
                  <a:lnTo>
                    <a:pt x="0" y="8047"/>
                  </a:lnTo>
                  <a:lnTo>
                    <a:pt x="10142" y="21600"/>
                  </a:lnTo>
                  <a:lnTo>
                    <a:pt x="18861" y="21123"/>
                  </a:lnTo>
                  <a:lnTo>
                    <a:pt x="21600" y="13528"/>
                  </a:lnTo>
                  <a:lnTo>
                    <a:pt x="16408" y="10012"/>
                  </a:lnTo>
                  <a:lnTo>
                    <a:pt x="11523" y="6376"/>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38" name="îṩḻíḑé"/>
            <p:cNvSpPr/>
            <p:nvPr/>
          </p:nvSpPr>
          <p:spPr>
            <a:xfrm>
              <a:off x="3434240" y="3430336"/>
              <a:ext cx="22284" cy="23522"/>
            </a:xfrm>
            <a:custGeom>
              <a:avLst/>
              <a:gdLst/>
              <a:ahLst/>
              <a:cxnLst>
                <a:cxn ang="0">
                  <a:pos x="wd2" y="hd2"/>
                </a:cxn>
                <a:cxn ang="5400000">
                  <a:pos x="wd2" y="hd2"/>
                </a:cxn>
                <a:cxn ang="10800000">
                  <a:pos x="wd2" y="hd2"/>
                </a:cxn>
                <a:cxn ang="16200000">
                  <a:pos x="wd2" y="hd2"/>
                </a:cxn>
              </a:cxnLst>
              <a:rect l="0" t="0" r="r" b="b"/>
              <a:pathLst>
                <a:path w="21600" h="21600" extrusionOk="0">
                  <a:moveTo>
                    <a:pt x="6626" y="0"/>
                  </a:moveTo>
                  <a:lnTo>
                    <a:pt x="20027" y="3450"/>
                  </a:lnTo>
                  <a:lnTo>
                    <a:pt x="21600" y="15366"/>
                  </a:lnTo>
                  <a:lnTo>
                    <a:pt x="15221" y="21600"/>
                  </a:lnTo>
                  <a:lnTo>
                    <a:pt x="10567" y="15424"/>
                  </a:lnTo>
                  <a:lnTo>
                    <a:pt x="0" y="9425"/>
                  </a:lnTo>
                  <a:lnTo>
                    <a:pt x="6626"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39" name="ïśḷîḓé"/>
            <p:cNvSpPr/>
            <p:nvPr/>
          </p:nvSpPr>
          <p:spPr>
            <a:xfrm>
              <a:off x="3386807" y="3401248"/>
              <a:ext cx="16360" cy="1636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4009"/>
                  </a:lnTo>
                  <a:lnTo>
                    <a:pt x="4094" y="21600"/>
                  </a:lnTo>
                  <a:lnTo>
                    <a:pt x="19333" y="19457"/>
                  </a:lnTo>
                  <a:lnTo>
                    <a:pt x="21600"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40" name="î$ľîďe"/>
            <p:cNvSpPr/>
            <p:nvPr/>
          </p:nvSpPr>
          <p:spPr>
            <a:xfrm>
              <a:off x="3471329" y="3432447"/>
              <a:ext cx="25215" cy="23805"/>
            </a:xfrm>
            <a:custGeom>
              <a:avLst/>
              <a:gdLst/>
              <a:ahLst/>
              <a:cxnLst>
                <a:cxn ang="0">
                  <a:pos x="wd2" y="hd2"/>
                </a:cxn>
                <a:cxn ang="5400000">
                  <a:pos x="wd2" y="hd2"/>
                </a:cxn>
                <a:cxn ang="10800000">
                  <a:pos x="wd2" y="hd2"/>
                </a:cxn>
                <a:cxn ang="16200000">
                  <a:pos x="wd2" y="hd2"/>
                </a:cxn>
              </a:cxnLst>
              <a:rect l="0" t="0" r="r" b="b"/>
              <a:pathLst>
                <a:path w="21600" h="21600" extrusionOk="0">
                  <a:moveTo>
                    <a:pt x="4658" y="0"/>
                  </a:moveTo>
                  <a:lnTo>
                    <a:pt x="0" y="6332"/>
                  </a:lnTo>
                  <a:lnTo>
                    <a:pt x="2862" y="20225"/>
                  </a:lnTo>
                  <a:lnTo>
                    <a:pt x="16398" y="21600"/>
                  </a:lnTo>
                  <a:lnTo>
                    <a:pt x="21600" y="13406"/>
                  </a:lnTo>
                  <a:lnTo>
                    <a:pt x="12259" y="9052"/>
                  </a:lnTo>
                  <a:lnTo>
                    <a:pt x="4658"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41" name="ïs1íḓè"/>
            <p:cNvSpPr/>
            <p:nvPr/>
          </p:nvSpPr>
          <p:spPr>
            <a:xfrm>
              <a:off x="3444546" y="3470941"/>
              <a:ext cx="16360" cy="16360"/>
            </a:xfrm>
            <a:custGeom>
              <a:avLst/>
              <a:gdLst/>
              <a:ahLst/>
              <a:cxnLst>
                <a:cxn ang="0">
                  <a:pos x="wd2" y="hd2"/>
                </a:cxn>
                <a:cxn ang="5400000">
                  <a:pos x="wd2" y="hd2"/>
                </a:cxn>
                <a:cxn ang="10800000">
                  <a:pos x="wd2" y="hd2"/>
                </a:cxn>
                <a:cxn ang="16200000">
                  <a:pos x="wd2" y="hd2"/>
                </a:cxn>
              </a:cxnLst>
              <a:rect l="0" t="0" r="r" b="b"/>
              <a:pathLst>
                <a:path w="21600" h="21600" extrusionOk="0">
                  <a:moveTo>
                    <a:pt x="12399" y="0"/>
                  </a:moveTo>
                  <a:lnTo>
                    <a:pt x="0" y="5671"/>
                  </a:lnTo>
                  <a:lnTo>
                    <a:pt x="2675" y="21600"/>
                  </a:lnTo>
                  <a:lnTo>
                    <a:pt x="21600" y="16063"/>
                  </a:lnTo>
                  <a:lnTo>
                    <a:pt x="12399"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42" name="íṥļïḑé"/>
            <p:cNvSpPr/>
            <p:nvPr/>
          </p:nvSpPr>
          <p:spPr>
            <a:xfrm>
              <a:off x="3474836" y="3472701"/>
              <a:ext cx="20827" cy="33622"/>
            </a:xfrm>
            <a:custGeom>
              <a:avLst/>
              <a:gdLst/>
              <a:ahLst/>
              <a:cxnLst>
                <a:cxn ang="0">
                  <a:pos x="wd2" y="hd2"/>
                </a:cxn>
                <a:cxn ang="5400000">
                  <a:pos x="wd2" y="hd2"/>
                </a:cxn>
                <a:cxn ang="10800000">
                  <a:pos x="wd2" y="hd2"/>
                </a:cxn>
                <a:cxn ang="16200000">
                  <a:pos x="wd2" y="hd2"/>
                </a:cxn>
              </a:cxnLst>
              <a:rect l="0" t="0" r="r" b="b"/>
              <a:pathLst>
                <a:path w="21600" h="21600" extrusionOk="0">
                  <a:moveTo>
                    <a:pt x="5991" y="1945"/>
                  </a:moveTo>
                  <a:lnTo>
                    <a:pt x="1244" y="7766"/>
                  </a:lnTo>
                  <a:lnTo>
                    <a:pt x="0" y="16103"/>
                  </a:lnTo>
                  <a:lnTo>
                    <a:pt x="7919" y="21600"/>
                  </a:lnTo>
                  <a:lnTo>
                    <a:pt x="15566" y="13365"/>
                  </a:lnTo>
                  <a:lnTo>
                    <a:pt x="21600" y="6755"/>
                  </a:lnTo>
                  <a:lnTo>
                    <a:pt x="18962" y="0"/>
                  </a:lnTo>
                  <a:lnTo>
                    <a:pt x="5991" y="1945"/>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43" name="ïṧ1iḍé"/>
            <p:cNvSpPr/>
            <p:nvPr/>
          </p:nvSpPr>
          <p:spPr>
            <a:xfrm>
              <a:off x="3486460" y="3511833"/>
              <a:ext cx="18556" cy="17467"/>
            </a:xfrm>
            <a:custGeom>
              <a:avLst/>
              <a:gdLst/>
              <a:ahLst/>
              <a:cxnLst>
                <a:cxn ang="0">
                  <a:pos x="wd2" y="hd2"/>
                </a:cxn>
                <a:cxn ang="5400000">
                  <a:pos x="wd2" y="hd2"/>
                </a:cxn>
                <a:cxn ang="10800000">
                  <a:pos x="wd2" y="hd2"/>
                </a:cxn>
                <a:cxn ang="16200000">
                  <a:pos x="wd2" y="hd2"/>
                </a:cxn>
              </a:cxnLst>
              <a:rect l="0" t="0" r="r" b="b"/>
              <a:pathLst>
                <a:path w="21600" h="21600" extrusionOk="0">
                  <a:moveTo>
                    <a:pt x="14469" y="0"/>
                  </a:moveTo>
                  <a:lnTo>
                    <a:pt x="4293" y="1913"/>
                  </a:lnTo>
                  <a:lnTo>
                    <a:pt x="0" y="13206"/>
                  </a:lnTo>
                  <a:lnTo>
                    <a:pt x="8574" y="21600"/>
                  </a:lnTo>
                  <a:lnTo>
                    <a:pt x="21600" y="15041"/>
                  </a:lnTo>
                  <a:lnTo>
                    <a:pt x="14469"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44" name="iSlîďé"/>
            <p:cNvSpPr/>
            <p:nvPr/>
          </p:nvSpPr>
          <p:spPr>
            <a:xfrm>
              <a:off x="3201743" y="3611230"/>
              <a:ext cx="24821" cy="34310"/>
            </a:xfrm>
            <a:custGeom>
              <a:avLst/>
              <a:gdLst/>
              <a:ahLst/>
              <a:cxnLst>
                <a:cxn ang="0">
                  <a:pos x="wd2" y="hd2"/>
                </a:cxn>
                <a:cxn ang="5400000">
                  <a:pos x="wd2" y="hd2"/>
                </a:cxn>
                <a:cxn ang="10800000">
                  <a:pos x="wd2" y="hd2"/>
                </a:cxn>
                <a:cxn ang="16200000">
                  <a:pos x="wd2" y="hd2"/>
                </a:cxn>
              </a:cxnLst>
              <a:rect l="0" t="0" r="r" b="b"/>
              <a:pathLst>
                <a:path w="21600" h="21600" extrusionOk="0">
                  <a:moveTo>
                    <a:pt x="5948" y="0"/>
                  </a:moveTo>
                  <a:lnTo>
                    <a:pt x="0" y="7133"/>
                  </a:lnTo>
                  <a:lnTo>
                    <a:pt x="2568" y="12598"/>
                  </a:lnTo>
                  <a:lnTo>
                    <a:pt x="10534" y="21600"/>
                  </a:lnTo>
                  <a:lnTo>
                    <a:pt x="21600" y="16991"/>
                  </a:lnTo>
                  <a:lnTo>
                    <a:pt x="13411" y="4789"/>
                  </a:lnTo>
                  <a:lnTo>
                    <a:pt x="5948"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45" name="ïşḻîḍé"/>
            <p:cNvSpPr/>
            <p:nvPr/>
          </p:nvSpPr>
          <p:spPr>
            <a:xfrm>
              <a:off x="3163762" y="3609243"/>
              <a:ext cx="17550" cy="29518"/>
            </a:xfrm>
            <a:custGeom>
              <a:avLst/>
              <a:gdLst/>
              <a:ahLst/>
              <a:cxnLst>
                <a:cxn ang="0">
                  <a:pos x="wd2" y="hd2"/>
                </a:cxn>
                <a:cxn ang="5400000">
                  <a:pos x="wd2" y="hd2"/>
                </a:cxn>
                <a:cxn ang="10800000">
                  <a:pos x="wd2" y="hd2"/>
                </a:cxn>
                <a:cxn ang="16200000">
                  <a:pos x="wd2" y="hd2"/>
                </a:cxn>
              </a:cxnLst>
              <a:rect l="0" t="0" r="r" b="b"/>
              <a:pathLst>
                <a:path w="21600" h="21600" extrusionOk="0">
                  <a:moveTo>
                    <a:pt x="2385" y="0"/>
                  </a:moveTo>
                  <a:lnTo>
                    <a:pt x="0" y="5129"/>
                  </a:lnTo>
                  <a:lnTo>
                    <a:pt x="434" y="19428"/>
                  </a:lnTo>
                  <a:lnTo>
                    <a:pt x="19135" y="21600"/>
                  </a:lnTo>
                  <a:lnTo>
                    <a:pt x="21600" y="14762"/>
                  </a:lnTo>
                  <a:lnTo>
                    <a:pt x="16043" y="5916"/>
                  </a:lnTo>
                  <a:lnTo>
                    <a:pt x="2385"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46" name="ïś1iḋê"/>
            <p:cNvSpPr/>
            <p:nvPr/>
          </p:nvSpPr>
          <p:spPr>
            <a:xfrm>
              <a:off x="3499270" y="3543405"/>
              <a:ext cx="20061" cy="18682"/>
            </a:xfrm>
            <a:custGeom>
              <a:avLst/>
              <a:gdLst/>
              <a:ahLst/>
              <a:cxnLst>
                <a:cxn ang="0">
                  <a:pos x="wd2" y="hd2"/>
                </a:cxn>
                <a:cxn ang="5400000">
                  <a:pos x="wd2" y="hd2"/>
                </a:cxn>
                <a:cxn ang="10800000">
                  <a:pos x="wd2" y="hd2"/>
                </a:cxn>
                <a:cxn ang="16200000">
                  <a:pos x="wd2" y="hd2"/>
                </a:cxn>
              </a:cxnLst>
              <a:rect l="0" t="0" r="r" b="b"/>
              <a:pathLst>
                <a:path w="21600" h="21600" extrusionOk="0">
                  <a:moveTo>
                    <a:pt x="8114" y="0"/>
                  </a:moveTo>
                  <a:lnTo>
                    <a:pt x="0" y="7264"/>
                  </a:lnTo>
                  <a:lnTo>
                    <a:pt x="3469" y="21600"/>
                  </a:lnTo>
                  <a:lnTo>
                    <a:pt x="16705" y="21600"/>
                  </a:lnTo>
                  <a:lnTo>
                    <a:pt x="21600" y="6746"/>
                  </a:lnTo>
                  <a:lnTo>
                    <a:pt x="8114"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47" name="îśḷíde"/>
            <p:cNvSpPr/>
            <p:nvPr/>
          </p:nvSpPr>
          <p:spPr>
            <a:xfrm>
              <a:off x="3477190" y="3573359"/>
              <a:ext cx="16360" cy="23674"/>
            </a:xfrm>
            <a:custGeom>
              <a:avLst/>
              <a:gdLst/>
              <a:ahLst/>
              <a:cxnLst>
                <a:cxn ang="0">
                  <a:pos x="wd2" y="hd2"/>
                </a:cxn>
                <a:cxn ang="5400000">
                  <a:pos x="wd2" y="hd2"/>
                </a:cxn>
                <a:cxn ang="10800000">
                  <a:pos x="wd2" y="hd2"/>
                </a:cxn>
                <a:cxn ang="16200000">
                  <a:pos x="wd2" y="hd2"/>
                </a:cxn>
              </a:cxnLst>
              <a:rect l="0" t="0" r="r" b="b"/>
              <a:pathLst>
                <a:path w="21600" h="21600" extrusionOk="0">
                  <a:moveTo>
                    <a:pt x="7562" y="0"/>
                  </a:moveTo>
                  <a:lnTo>
                    <a:pt x="0" y="10629"/>
                  </a:lnTo>
                  <a:lnTo>
                    <a:pt x="15829" y="21600"/>
                  </a:lnTo>
                  <a:lnTo>
                    <a:pt x="21600" y="10397"/>
                  </a:lnTo>
                  <a:lnTo>
                    <a:pt x="7562"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48" name="išļiḓê"/>
            <p:cNvSpPr/>
            <p:nvPr/>
          </p:nvSpPr>
          <p:spPr>
            <a:xfrm>
              <a:off x="3463227" y="3603633"/>
              <a:ext cx="16360" cy="18373"/>
            </a:xfrm>
            <a:custGeom>
              <a:avLst/>
              <a:gdLst/>
              <a:ahLst/>
              <a:cxnLst>
                <a:cxn ang="0">
                  <a:pos x="wd2" y="hd2"/>
                </a:cxn>
                <a:cxn ang="5400000">
                  <a:pos x="wd2" y="hd2"/>
                </a:cxn>
                <a:cxn ang="10800000">
                  <a:pos x="wd2" y="hd2"/>
                </a:cxn>
                <a:cxn ang="16200000">
                  <a:pos x="wd2" y="hd2"/>
                </a:cxn>
              </a:cxnLst>
              <a:rect l="0" t="0" r="r" b="b"/>
              <a:pathLst>
                <a:path w="21600" h="21600" extrusionOk="0">
                  <a:moveTo>
                    <a:pt x="5327" y="736"/>
                  </a:moveTo>
                  <a:lnTo>
                    <a:pt x="0" y="9568"/>
                  </a:lnTo>
                  <a:lnTo>
                    <a:pt x="5961" y="21600"/>
                  </a:lnTo>
                  <a:lnTo>
                    <a:pt x="20526" y="21266"/>
                  </a:lnTo>
                  <a:lnTo>
                    <a:pt x="21600" y="0"/>
                  </a:lnTo>
                  <a:lnTo>
                    <a:pt x="5327" y="736"/>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49" name="íṩḷîḍê"/>
            <p:cNvSpPr/>
            <p:nvPr/>
          </p:nvSpPr>
          <p:spPr>
            <a:xfrm>
              <a:off x="3443086" y="3638761"/>
              <a:ext cx="16360" cy="22038"/>
            </a:xfrm>
            <a:custGeom>
              <a:avLst/>
              <a:gdLst/>
              <a:ahLst/>
              <a:cxnLst>
                <a:cxn ang="0">
                  <a:pos x="wd2" y="hd2"/>
                </a:cxn>
                <a:cxn ang="5400000">
                  <a:pos x="wd2" y="hd2"/>
                </a:cxn>
                <a:cxn ang="10800000">
                  <a:pos x="wd2" y="hd2"/>
                </a:cxn>
                <a:cxn ang="16200000">
                  <a:pos x="wd2" y="hd2"/>
                </a:cxn>
              </a:cxnLst>
              <a:rect l="0" t="0" r="r" b="b"/>
              <a:pathLst>
                <a:path w="21600" h="21600" extrusionOk="0">
                  <a:moveTo>
                    <a:pt x="11127" y="0"/>
                  </a:moveTo>
                  <a:lnTo>
                    <a:pt x="0" y="9654"/>
                  </a:lnTo>
                  <a:lnTo>
                    <a:pt x="3308" y="20145"/>
                  </a:lnTo>
                  <a:lnTo>
                    <a:pt x="16235" y="21600"/>
                  </a:lnTo>
                  <a:lnTo>
                    <a:pt x="21600" y="6811"/>
                  </a:lnTo>
                  <a:lnTo>
                    <a:pt x="11127"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50" name="ï$líḋê"/>
            <p:cNvSpPr/>
            <p:nvPr/>
          </p:nvSpPr>
          <p:spPr>
            <a:xfrm>
              <a:off x="3429659" y="3689387"/>
              <a:ext cx="39165" cy="38527"/>
            </a:xfrm>
            <a:custGeom>
              <a:avLst/>
              <a:gdLst/>
              <a:ahLst/>
              <a:cxnLst>
                <a:cxn ang="0">
                  <a:pos x="wd2" y="hd2"/>
                </a:cxn>
                <a:cxn ang="5400000">
                  <a:pos x="wd2" y="hd2"/>
                </a:cxn>
                <a:cxn ang="10800000">
                  <a:pos x="wd2" y="hd2"/>
                </a:cxn>
                <a:cxn ang="16200000">
                  <a:pos x="wd2" y="hd2"/>
                </a:cxn>
              </a:cxnLst>
              <a:rect l="0" t="0" r="r" b="b"/>
              <a:pathLst>
                <a:path w="21600" h="21600" extrusionOk="0">
                  <a:moveTo>
                    <a:pt x="14904" y="867"/>
                  </a:moveTo>
                  <a:lnTo>
                    <a:pt x="8331" y="0"/>
                  </a:lnTo>
                  <a:lnTo>
                    <a:pt x="2816" y="2733"/>
                  </a:lnTo>
                  <a:lnTo>
                    <a:pt x="6666" y="6397"/>
                  </a:lnTo>
                  <a:lnTo>
                    <a:pt x="2928" y="11440"/>
                  </a:lnTo>
                  <a:lnTo>
                    <a:pt x="0" y="16520"/>
                  </a:lnTo>
                  <a:lnTo>
                    <a:pt x="4665" y="21600"/>
                  </a:lnTo>
                  <a:lnTo>
                    <a:pt x="15744" y="21600"/>
                  </a:lnTo>
                  <a:lnTo>
                    <a:pt x="16989" y="14679"/>
                  </a:lnTo>
                  <a:lnTo>
                    <a:pt x="17830" y="9194"/>
                  </a:lnTo>
                  <a:lnTo>
                    <a:pt x="21600" y="3831"/>
                  </a:lnTo>
                  <a:lnTo>
                    <a:pt x="19513" y="592"/>
                  </a:lnTo>
                  <a:lnTo>
                    <a:pt x="14904" y="867"/>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51" name="íṧlïdè"/>
            <p:cNvSpPr/>
            <p:nvPr/>
          </p:nvSpPr>
          <p:spPr>
            <a:xfrm>
              <a:off x="3541688" y="3591732"/>
              <a:ext cx="25710" cy="21915"/>
            </a:xfrm>
            <a:custGeom>
              <a:avLst/>
              <a:gdLst/>
              <a:ahLst/>
              <a:cxnLst>
                <a:cxn ang="0">
                  <a:pos x="wd2" y="hd2"/>
                </a:cxn>
                <a:cxn ang="5400000">
                  <a:pos x="wd2" y="hd2"/>
                </a:cxn>
                <a:cxn ang="10800000">
                  <a:pos x="wd2" y="hd2"/>
                </a:cxn>
                <a:cxn ang="16200000">
                  <a:pos x="wd2" y="hd2"/>
                </a:cxn>
              </a:cxnLst>
              <a:rect l="0" t="0" r="r" b="b"/>
              <a:pathLst>
                <a:path w="21600" h="21600" extrusionOk="0">
                  <a:moveTo>
                    <a:pt x="6204" y="0"/>
                  </a:moveTo>
                  <a:lnTo>
                    <a:pt x="385" y="10265"/>
                  </a:lnTo>
                  <a:lnTo>
                    <a:pt x="0" y="20853"/>
                  </a:lnTo>
                  <a:lnTo>
                    <a:pt x="13483" y="21600"/>
                  </a:lnTo>
                  <a:lnTo>
                    <a:pt x="21600" y="18646"/>
                  </a:lnTo>
                  <a:lnTo>
                    <a:pt x="9663" y="9934"/>
                  </a:lnTo>
                  <a:lnTo>
                    <a:pt x="6204"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52" name="íšļiḓe"/>
            <p:cNvSpPr/>
            <p:nvPr/>
          </p:nvSpPr>
          <p:spPr>
            <a:xfrm>
              <a:off x="3470588" y="3663018"/>
              <a:ext cx="21475" cy="16360"/>
            </a:xfrm>
            <a:custGeom>
              <a:avLst/>
              <a:gdLst/>
              <a:ahLst/>
              <a:cxnLst>
                <a:cxn ang="0">
                  <a:pos x="wd2" y="hd2"/>
                </a:cxn>
                <a:cxn ang="5400000">
                  <a:pos x="wd2" y="hd2"/>
                </a:cxn>
                <a:cxn ang="10800000">
                  <a:pos x="wd2" y="hd2"/>
                </a:cxn>
                <a:cxn ang="16200000">
                  <a:pos x="wd2" y="hd2"/>
                </a:cxn>
              </a:cxnLst>
              <a:rect l="0" t="0" r="r" b="b"/>
              <a:pathLst>
                <a:path w="21600" h="21600" extrusionOk="0">
                  <a:moveTo>
                    <a:pt x="17020" y="3205"/>
                  </a:moveTo>
                  <a:lnTo>
                    <a:pt x="7333" y="0"/>
                  </a:lnTo>
                  <a:lnTo>
                    <a:pt x="0" y="8914"/>
                  </a:lnTo>
                  <a:lnTo>
                    <a:pt x="4730" y="21600"/>
                  </a:lnTo>
                  <a:lnTo>
                    <a:pt x="21600" y="21600"/>
                  </a:lnTo>
                  <a:lnTo>
                    <a:pt x="17020" y="3205"/>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53" name="iṣḻiḑê"/>
            <p:cNvSpPr/>
            <p:nvPr/>
          </p:nvSpPr>
          <p:spPr>
            <a:xfrm>
              <a:off x="1825926" y="2244407"/>
              <a:ext cx="83204" cy="74274"/>
            </a:xfrm>
            <a:custGeom>
              <a:avLst/>
              <a:gdLst/>
              <a:ahLst/>
              <a:cxnLst>
                <a:cxn ang="0">
                  <a:pos x="wd2" y="hd2"/>
                </a:cxn>
                <a:cxn ang="5400000">
                  <a:pos x="wd2" y="hd2"/>
                </a:cxn>
                <a:cxn ang="10800000">
                  <a:pos x="wd2" y="hd2"/>
                </a:cxn>
                <a:cxn ang="16200000">
                  <a:pos x="wd2" y="hd2"/>
                </a:cxn>
              </a:cxnLst>
              <a:rect l="0" t="0" r="r" b="b"/>
              <a:pathLst>
                <a:path w="21600" h="21600" extrusionOk="0">
                  <a:moveTo>
                    <a:pt x="6117" y="146"/>
                  </a:moveTo>
                  <a:lnTo>
                    <a:pt x="3502" y="1771"/>
                  </a:lnTo>
                  <a:lnTo>
                    <a:pt x="0" y="2955"/>
                  </a:lnTo>
                  <a:lnTo>
                    <a:pt x="708" y="6398"/>
                  </a:lnTo>
                  <a:lnTo>
                    <a:pt x="4312" y="9886"/>
                  </a:lnTo>
                  <a:lnTo>
                    <a:pt x="5691" y="13614"/>
                  </a:lnTo>
                  <a:lnTo>
                    <a:pt x="8851" y="16257"/>
                  </a:lnTo>
                  <a:lnTo>
                    <a:pt x="10889" y="16698"/>
                  </a:lnTo>
                  <a:lnTo>
                    <a:pt x="13588" y="19994"/>
                  </a:lnTo>
                  <a:lnTo>
                    <a:pt x="16096" y="21600"/>
                  </a:lnTo>
                  <a:lnTo>
                    <a:pt x="19232" y="21600"/>
                  </a:lnTo>
                  <a:lnTo>
                    <a:pt x="21394" y="20279"/>
                  </a:lnTo>
                  <a:lnTo>
                    <a:pt x="21600" y="17056"/>
                  </a:lnTo>
                  <a:lnTo>
                    <a:pt x="19554" y="13017"/>
                  </a:lnTo>
                  <a:lnTo>
                    <a:pt x="19158" y="10006"/>
                  </a:lnTo>
                  <a:lnTo>
                    <a:pt x="17375" y="5389"/>
                  </a:lnTo>
                  <a:lnTo>
                    <a:pt x="14075" y="5389"/>
                  </a:lnTo>
                  <a:lnTo>
                    <a:pt x="11979" y="3782"/>
                  </a:lnTo>
                  <a:lnTo>
                    <a:pt x="10857" y="1891"/>
                  </a:lnTo>
                  <a:lnTo>
                    <a:pt x="8909" y="0"/>
                  </a:lnTo>
                  <a:lnTo>
                    <a:pt x="6117" y="146"/>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54" name="išliḋê"/>
            <p:cNvSpPr/>
            <p:nvPr/>
          </p:nvSpPr>
          <p:spPr>
            <a:xfrm>
              <a:off x="1823323" y="2056804"/>
              <a:ext cx="44228" cy="48802"/>
            </a:xfrm>
            <a:custGeom>
              <a:avLst/>
              <a:gdLst/>
              <a:ahLst/>
              <a:cxnLst>
                <a:cxn ang="0">
                  <a:pos x="wd2" y="hd2"/>
                </a:cxn>
                <a:cxn ang="5400000">
                  <a:pos x="wd2" y="hd2"/>
                </a:cxn>
                <a:cxn ang="10800000">
                  <a:pos x="wd2" y="hd2"/>
                </a:cxn>
                <a:cxn ang="16200000">
                  <a:pos x="wd2" y="hd2"/>
                </a:cxn>
              </a:cxnLst>
              <a:rect l="0" t="0" r="r" b="b"/>
              <a:pathLst>
                <a:path w="21600" h="21600" extrusionOk="0">
                  <a:moveTo>
                    <a:pt x="16460" y="0"/>
                  </a:moveTo>
                  <a:lnTo>
                    <a:pt x="9924" y="1900"/>
                  </a:lnTo>
                  <a:lnTo>
                    <a:pt x="4018" y="6719"/>
                  </a:lnTo>
                  <a:lnTo>
                    <a:pt x="0" y="11386"/>
                  </a:lnTo>
                  <a:lnTo>
                    <a:pt x="7069" y="14725"/>
                  </a:lnTo>
                  <a:lnTo>
                    <a:pt x="9537" y="18288"/>
                  </a:lnTo>
                  <a:lnTo>
                    <a:pt x="13341" y="21600"/>
                  </a:lnTo>
                  <a:lnTo>
                    <a:pt x="16742" y="19182"/>
                  </a:lnTo>
                  <a:lnTo>
                    <a:pt x="14522" y="13942"/>
                  </a:lnTo>
                  <a:lnTo>
                    <a:pt x="18621" y="10604"/>
                  </a:lnTo>
                  <a:lnTo>
                    <a:pt x="21600" y="4903"/>
                  </a:lnTo>
                  <a:lnTo>
                    <a:pt x="16460"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55" name="ïSḻíḋe"/>
            <p:cNvSpPr/>
            <p:nvPr/>
          </p:nvSpPr>
          <p:spPr>
            <a:xfrm>
              <a:off x="1819244" y="2000935"/>
              <a:ext cx="28061" cy="42326"/>
            </a:xfrm>
            <a:custGeom>
              <a:avLst/>
              <a:gdLst/>
              <a:ahLst/>
              <a:cxnLst>
                <a:cxn ang="0">
                  <a:pos x="wd2" y="hd2"/>
                </a:cxn>
                <a:cxn ang="5400000">
                  <a:pos x="wd2" y="hd2"/>
                </a:cxn>
                <a:cxn ang="10800000">
                  <a:pos x="wd2" y="hd2"/>
                </a:cxn>
                <a:cxn ang="16200000">
                  <a:pos x="wd2" y="hd2"/>
                </a:cxn>
              </a:cxnLst>
              <a:rect l="0" t="0" r="r" b="b"/>
              <a:pathLst>
                <a:path w="21600" h="21600" extrusionOk="0">
                  <a:moveTo>
                    <a:pt x="15900" y="0"/>
                  </a:moveTo>
                  <a:lnTo>
                    <a:pt x="5701" y="4155"/>
                  </a:lnTo>
                  <a:lnTo>
                    <a:pt x="0" y="9292"/>
                  </a:lnTo>
                  <a:lnTo>
                    <a:pt x="3627" y="15800"/>
                  </a:lnTo>
                  <a:lnTo>
                    <a:pt x="11688" y="21600"/>
                  </a:lnTo>
                  <a:lnTo>
                    <a:pt x="13818" y="14011"/>
                  </a:lnTo>
                  <a:lnTo>
                    <a:pt x="14405" y="8116"/>
                  </a:lnTo>
                  <a:lnTo>
                    <a:pt x="21600" y="3749"/>
                  </a:lnTo>
                  <a:lnTo>
                    <a:pt x="15900"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56" name="î$1ïdè"/>
            <p:cNvSpPr/>
            <p:nvPr/>
          </p:nvSpPr>
          <p:spPr>
            <a:xfrm>
              <a:off x="1856174" y="2020886"/>
              <a:ext cx="16360" cy="18569"/>
            </a:xfrm>
            <a:custGeom>
              <a:avLst/>
              <a:gdLst/>
              <a:ahLst/>
              <a:cxnLst>
                <a:cxn ang="0">
                  <a:pos x="wd2" y="hd2"/>
                </a:cxn>
                <a:cxn ang="5400000">
                  <a:pos x="wd2" y="hd2"/>
                </a:cxn>
                <a:cxn ang="10800000">
                  <a:pos x="wd2" y="hd2"/>
                </a:cxn>
                <a:cxn ang="16200000">
                  <a:pos x="wd2" y="hd2"/>
                </a:cxn>
              </a:cxnLst>
              <a:rect l="0" t="0" r="r" b="b"/>
              <a:pathLst>
                <a:path w="21600" h="21600" extrusionOk="0">
                  <a:moveTo>
                    <a:pt x="6929" y="0"/>
                  </a:moveTo>
                  <a:lnTo>
                    <a:pt x="0" y="10904"/>
                  </a:lnTo>
                  <a:lnTo>
                    <a:pt x="10299" y="21600"/>
                  </a:lnTo>
                  <a:lnTo>
                    <a:pt x="21600" y="13776"/>
                  </a:lnTo>
                  <a:lnTo>
                    <a:pt x="19395" y="5259"/>
                  </a:lnTo>
                  <a:lnTo>
                    <a:pt x="6929"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57" name="ïṡḷíḑê"/>
            <p:cNvSpPr/>
            <p:nvPr/>
          </p:nvSpPr>
          <p:spPr>
            <a:xfrm>
              <a:off x="1296107" y="1987859"/>
              <a:ext cx="91303" cy="42936"/>
            </a:xfrm>
            <a:custGeom>
              <a:avLst/>
              <a:gdLst/>
              <a:ahLst/>
              <a:cxnLst>
                <a:cxn ang="0">
                  <a:pos x="wd2" y="hd2"/>
                </a:cxn>
                <a:cxn ang="5400000">
                  <a:pos x="wd2" y="hd2"/>
                </a:cxn>
                <a:cxn ang="10800000">
                  <a:pos x="wd2" y="hd2"/>
                </a:cxn>
                <a:cxn ang="16200000">
                  <a:pos x="wd2" y="hd2"/>
                </a:cxn>
              </a:cxnLst>
              <a:rect l="0" t="0" r="r" b="b"/>
              <a:pathLst>
                <a:path w="21600" h="21600" extrusionOk="0">
                  <a:moveTo>
                    <a:pt x="17537" y="2831"/>
                  </a:moveTo>
                  <a:lnTo>
                    <a:pt x="10161" y="8024"/>
                  </a:lnTo>
                  <a:lnTo>
                    <a:pt x="5271" y="9340"/>
                  </a:lnTo>
                  <a:lnTo>
                    <a:pt x="1171" y="14295"/>
                  </a:lnTo>
                  <a:lnTo>
                    <a:pt x="0" y="19330"/>
                  </a:lnTo>
                  <a:lnTo>
                    <a:pt x="3343" y="21600"/>
                  </a:lnTo>
                  <a:lnTo>
                    <a:pt x="5268" y="16011"/>
                  </a:lnTo>
                  <a:lnTo>
                    <a:pt x="8817" y="15249"/>
                  </a:lnTo>
                  <a:lnTo>
                    <a:pt x="11276" y="14486"/>
                  </a:lnTo>
                  <a:lnTo>
                    <a:pt x="14517" y="13724"/>
                  </a:lnTo>
                  <a:lnTo>
                    <a:pt x="18179" y="13089"/>
                  </a:lnTo>
                  <a:lnTo>
                    <a:pt x="21239" y="5467"/>
                  </a:lnTo>
                  <a:lnTo>
                    <a:pt x="21600" y="162"/>
                  </a:lnTo>
                  <a:lnTo>
                    <a:pt x="19638" y="0"/>
                  </a:lnTo>
                  <a:lnTo>
                    <a:pt x="17537" y="2831"/>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58" name="íṩḷîḓé"/>
            <p:cNvSpPr/>
            <p:nvPr/>
          </p:nvSpPr>
          <p:spPr>
            <a:xfrm>
              <a:off x="2777576" y="3634434"/>
              <a:ext cx="1575803" cy="2366543"/>
            </a:xfrm>
            <a:custGeom>
              <a:avLst/>
              <a:gdLst/>
              <a:ahLst/>
              <a:cxnLst>
                <a:cxn ang="0">
                  <a:pos x="wd2" y="hd2"/>
                </a:cxn>
                <a:cxn ang="5400000">
                  <a:pos x="wd2" y="hd2"/>
                </a:cxn>
                <a:cxn ang="10800000">
                  <a:pos x="wd2" y="hd2"/>
                </a:cxn>
                <a:cxn ang="16200000">
                  <a:pos x="wd2" y="hd2"/>
                </a:cxn>
              </a:cxnLst>
              <a:rect l="0" t="0" r="r" b="b"/>
              <a:pathLst>
                <a:path w="21600" h="21600" extrusionOk="0">
                  <a:moveTo>
                    <a:pt x="869" y="1016"/>
                  </a:moveTo>
                  <a:lnTo>
                    <a:pt x="1153" y="974"/>
                  </a:lnTo>
                  <a:lnTo>
                    <a:pt x="1415" y="1017"/>
                  </a:lnTo>
                  <a:lnTo>
                    <a:pt x="1706" y="1125"/>
                  </a:lnTo>
                  <a:lnTo>
                    <a:pt x="1964" y="1238"/>
                  </a:lnTo>
                  <a:lnTo>
                    <a:pt x="2173" y="1355"/>
                  </a:lnTo>
                  <a:lnTo>
                    <a:pt x="2350" y="1292"/>
                  </a:lnTo>
                  <a:lnTo>
                    <a:pt x="2416" y="1193"/>
                  </a:lnTo>
                  <a:lnTo>
                    <a:pt x="2643" y="1138"/>
                  </a:lnTo>
                  <a:lnTo>
                    <a:pt x="2768" y="931"/>
                  </a:lnTo>
                  <a:lnTo>
                    <a:pt x="2901" y="758"/>
                  </a:lnTo>
                  <a:lnTo>
                    <a:pt x="3075" y="584"/>
                  </a:lnTo>
                  <a:lnTo>
                    <a:pt x="3218" y="492"/>
                  </a:lnTo>
                  <a:lnTo>
                    <a:pt x="3455" y="405"/>
                  </a:lnTo>
                  <a:lnTo>
                    <a:pt x="3796" y="405"/>
                  </a:lnTo>
                  <a:lnTo>
                    <a:pt x="4006" y="344"/>
                  </a:lnTo>
                  <a:lnTo>
                    <a:pt x="4155" y="198"/>
                  </a:lnTo>
                  <a:lnTo>
                    <a:pt x="4308" y="101"/>
                  </a:lnTo>
                  <a:lnTo>
                    <a:pt x="4423" y="34"/>
                  </a:lnTo>
                  <a:lnTo>
                    <a:pt x="4684" y="0"/>
                  </a:lnTo>
                  <a:lnTo>
                    <a:pt x="4809" y="15"/>
                  </a:lnTo>
                  <a:lnTo>
                    <a:pt x="4798" y="104"/>
                  </a:lnTo>
                  <a:lnTo>
                    <a:pt x="4656" y="173"/>
                  </a:lnTo>
                  <a:lnTo>
                    <a:pt x="4518" y="268"/>
                  </a:lnTo>
                  <a:lnTo>
                    <a:pt x="4466" y="385"/>
                  </a:lnTo>
                  <a:lnTo>
                    <a:pt x="4483" y="636"/>
                  </a:lnTo>
                  <a:lnTo>
                    <a:pt x="4421" y="753"/>
                  </a:lnTo>
                  <a:lnTo>
                    <a:pt x="4365" y="838"/>
                  </a:lnTo>
                  <a:lnTo>
                    <a:pt x="4375" y="962"/>
                  </a:lnTo>
                  <a:lnTo>
                    <a:pt x="4434" y="1080"/>
                  </a:lnTo>
                  <a:lnTo>
                    <a:pt x="4626" y="1121"/>
                  </a:lnTo>
                  <a:lnTo>
                    <a:pt x="4821" y="1077"/>
                  </a:lnTo>
                  <a:lnTo>
                    <a:pt x="4911" y="964"/>
                  </a:lnTo>
                  <a:lnTo>
                    <a:pt x="5012" y="863"/>
                  </a:lnTo>
                  <a:lnTo>
                    <a:pt x="5002" y="773"/>
                  </a:lnTo>
                  <a:lnTo>
                    <a:pt x="4888" y="691"/>
                  </a:lnTo>
                  <a:lnTo>
                    <a:pt x="4815" y="594"/>
                  </a:lnTo>
                  <a:cubicBezTo>
                    <a:pt x="4810" y="569"/>
                    <a:pt x="4818" y="543"/>
                    <a:pt x="4835" y="521"/>
                  </a:cubicBezTo>
                  <a:cubicBezTo>
                    <a:pt x="4864" y="484"/>
                    <a:pt x="4917" y="459"/>
                    <a:pt x="4977" y="452"/>
                  </a:cubicBezTo>
                  <a:lnTo>
                    <a:pt x="5179" y="365"/>
                  </a:lnTo>
                  <a:lnTo>
                    <a:pt x="5325" y="234"/>
                  </a:lnTo>
                  <a:lnTo>
                    <a:pt x="5398" y="181"/>
                  </a:lnTo>
                  <a:lnTo>
                    <a:pt x="5513" y="174"/>
                  </a:lnTo>
                  <a:lnTo>
                    <a:pt x="5658" y="180"/>
                  </a:lnTo>
                  <a:lnTo>
                    <a:pt x="5845" y="279"/>
                  </a:lnTo>
                  <a:lnTo>
                    <a:pt x="6023" y="369"/>
                  </a:lnTo>
                  <a:lnTo>
                    <a:pt x="6158" y="486"/>
                  </a:lnTo>
                  <a:lnTo>
                    <a:pt x="6252" y="563"/>
                  </a:lnTo>
                  <a:lnTo>
                    <a:pt x="6423" y="602"/>
                  </a:lnTo>
                  <a:lnTo>
                    <a:pt x="6760" y="602"/>
                  </a:lnTo>
                  <a:lnTo>
                    <a:pt x="6916" y="629"/>
                  </a:lnTo>
                  <a:lnTo>
                    <a:pt x="7159" y="658"/>
                  </a:lnTo>
                  <a:lnTo>
                    <a:pt x="7344" y="698"/>
                  </a:lnTo>
                  <a:lnTo>
                    <a:pt x="7500" y="785"/>
                  </a:lnTo>
                  <a:lnTo>
                    <a:pt x="7792" y="799"/>
                  </a:lnTo>
                  <a:lnTo>
                    <a:pt x="7945" y="725"/>
                  </a:lnTo>
                  <a:lnTo>
                    <a:pt x="8130" y="720"/>
                  </a:lnTo>
                  <a:lnTo>
                    <a:pt x="8343" y="741"/>
                  </a:lnTo>
                  <a:lnTo>
                    <a:pt x="8508" y="799"/>
                  </a:lnTo>
                  <a:lnTo>
                    <a:pt x="8764" y="882"/>
                  </a:lnTo>
                  <a:lnTo>
                    <a:pt x="9015" y="958"/>
                  </a:lnTo>
                  <a:lnTo>
                    <a:pt x="9502" y="1062"/>
                  </a:lnTo>
                  <a:lnTo>
                    <a:pt x="9816" y="1193"/>
                  </a:lnTo>
                  <a:lnTo>
                    <a:pt x="9920" y="1317"/>
                  </a:lnTo>
                  <a:lnTo>
                    <a:pt x="10065" y="1399"/>
                  </a:lnTo>
                  <a:lnTo>
                    <a:pt x="10187" y="1473"/>
                  </a:lnTo>
                  <a:lnTo>
                    <a:pt x="10298" y="1576"/>
                  </a:lnTo>
                  <a:lnTo>
                    <a:pt x="10339" y="1679"/>
                  </a:lnTo>
                  <a:lnTo>
                    <a:pt x="10420" y="1769"/>
                  </a:lnTo>
                  <a:lnTo>
                    <a:pt x="10606" y="1887"/>
                  </a:lnTo>
                  <a:lnTo>
                    <a:pt x="10818" y="2000"/>
                  </a:lnTo>
                  <a:lnTo>
                    <a:pt x="11131" y="2123"/>
                  </a:lnTo>
                  <a:lnTo>
                    <a:pt x="11378" y="2178"/>
                  </a:lnTo>
                  <a:lnTo>
                    <a:pt x="11636" y="2243"/>
                  </a:lnTo>
                  <a:lnTo>
                    <a:pt x="11855" y="2243"/>
                  </a:lnTo>
                  <a:lnTo>
                    <a:pt x="11990" y="2181"/>
                  </a:lnTo>
                  <a:lnTo>
                    <a:pt x="12151" y="2160"/>
                  </a:lnTo>
                  <a:lnTo>
                    <a:pt x="12356" y="2167"/>
                  </a:lnTo>
                  <a:lnTo>
                    <a:pt x="12575" y="2208"/>
                  </a:lnTo>
                  <a:lnTo>
                    <a:pt x="12707" y="2236"/>
                  </a:lnTo>
                  <a:lnTo>
                    <a:pt x="12850" y="2254"/>
                  </a:lnTo>
                  <a:lnTo>
                    <a:pt x="12964" y="2298"/>
                  </a:lnTo>
                  <a:lnTo>
                    <a:pt x="13152" y="2421"/>
                  </a:lnTo>
                  <a:lnTo>
                    <a:pt x="13358" y="2525"/>
                  </a:lnTo>
                  <a:lnTo>
                    <a:pt x="13524" y="2594"/>
                  </a:lnTo>
                  <a:lnTo>
                    <a:pt x="13666" y="2651"/>
                  </a:lnTo>
                  <a:lnTo>
                    <a:pt x="13833" y="2742"/>
                  </a:lnTo>
                  <a:lnTo>
                    <a:pt x="13864" y="2891"/>
                  </a:lnTo>
                  <a:lnTo>
                    <a:pt x="13944" y="3025"/>
                  </a:lnTo>
                  <a:lnTo>
                    <a:pt x="14059" y="3126"/>
                  </a:lnTo>
                  <a:lnTo>
                    <a:pt x="14069" y="3246"/>
                  </a:lnTo>
                  <a:lnTo>
                    <a:pt x="14069" y="3383"/>
                  </a:lnTo>
                  <a:lnTo>
                    <a:pt x="14132" y="3485"/>
                  </a:lnTo>
                  <a:lnTo>
                    <a:pt x="14251" y="3544"/>
                  </a:lnTo>
                  <a:lnTo>
                    <a:pt x="14376" y="3565"/>
                  </a:lnTo>
                  <a:lnTo>
                    <a:pt x="14376" y="3654"/>
                  </a:lnTo>
                  <a:lnTo>
                    <a:pt x="14240" y="3723"/>
                  </a:lnTo>
                  <a:lnTo>
                    <a:pt x="14147" y="3806"/>
                  </a:lnTo>
                  <a:lnTo>
                    <a:pt x="14084" y="3898"/>
                  </a:lnTo>
                  <a:lnTo>
                    <a:pt x="14021" y="4015"/>
                  </a:lnTo>
                  <a:lnTo>
                    <a:pt x="13892" y="4050"/>
                  </a:lnTo>
                  <a:lnTo>
                    <a:pt x="13746" y="4071"/>
                  </a:lnTo>
                  <a:lnTo>
                    <a:pt x="13369" y="4317"/>
                  </a:lnTo>
                  <a:lnTo>
                    <a:pt x="13296" y="4414"/>
                  </a:lnTo>
                  <a:lnTo>
                    <a:pt x="13244" y="4544"/>
                  </a:lnTo>
                  <a:lnTo>
                    <a:pt x="13401" y="4640"/>
                  </a:lnTo>
                  <a:lnTo>
                    <a:pt x="13638" y="4623"/>
                  </a:lnTo>
                  <a:lnTo>
                    <a:pt x="13801" y="4475"/>
                  </a:lnTo>
                  <a:lnTo>
                    <a:pt x="14058" y="4319"/>
                  </a:lnTo>
                  <a:lnTo>
                    <a:pt x="14233" y="4211"/>
                  </a:lnTo>
                  <a:lnTo>
                    <a:pt x="14406" y="4124"/>
                  </a:lnTo>
                  <a:lnTo>
                    <a:pt x="14601" y="4061"/>
                  </a:lnTo>
                  <a:lnTo>
                    <a:pt x="14824" y="4068"/>
                  </a:lnTo>
                  <a:lnTo>
                    <a:pt x="14950" y="4135"/>
                  </a:lnTo>
                  <a:lnTo>
                    <a:pt x="15054" y="4245"/>
                  </a:lnTo>
                  <a:lnTo>
                    <a:pt x="15054" y="4370"/>
                  </a:lnTo>
                  <a:lnTo>
                    <a:pt x="14772" y="4500"/>
                  </a:lnTo>
                  <a:lnTo>
                    <a:pt x="14706" y="4615"/>
                  </a:lnTo>
                  <a:lnTo>
                    <a:pt x="14561" y="4643"/>
                  </a:lnTo>
                  <a:lnTo>
                    <a:pt x="14369" y="4636"/>
                  </a:lnTo>
                  <a:lnTo>
                    <a:pt x="14297" y="4713"/>
                  </a:lnTo>
                  <a:lnTo>
                    <a:pt x="14537" y="4754"/>
                  </a:lnTo>
                  <a:lnTo>
                    <a:pt x="14713" y="4770"/>
                  </a:lnTo>
                  <a:lnTo>
                    <a:pt x="14862" y="4841"/>
                  </a:lnTo>
                  <a:lnTo>
                    <a:pt x="15018" y="4770"/>
                  </a:lnTo>
                  <a:lnTo>
                    <a:pt x="15209" y="4692"/>
                  </a:lnTo>
                  <a:lnTo>
                    <a:pt x="15341" y="4566"/>
                  </a:lnTo>
                  <a:lnTo>
                    <a:pt x="15491" y="4466"/>
                  </a:lnTo>
                  <a:lnTo>
                    <a:pt x="15585" y="4369"/>
                  </a:lnTo>
                  <a:lnTo>
                    <a:pt x="15846" y="4342"/>
                  </a:lnTo>
                  <a:lnTo>
                    <a:pt x="16125" y="4370"/>
                  </a:lnTo>
                  <a:lnTo>
                    <a:pt x="16397" y="4508"/>
                  </a:lnTo>
                  <a:lnTo>
                    <a:pt x="16564" y="4666"/>
                  </a:lnTo>
                  <a:lnTo>
                    <a:pt x="16723" y="4714"/>
                  </a:lnTo>
                  <a:lnTo>
                    <a:pt x="16844" y="4787"/>
                  </a:lnTo>
                  <a:lnTo>
                    <a:pt x="16817" y="4904"/>
                  </a:lnTo>
                  <a:lnTo>
                    <a:pt x="16751" y="4982"/>
                  </a:lnTo>
                  <a:lnTo>
                    <a:pt x="16751" y="5058"/>
                  </a:lnTo>
                  <a:lnTo>
                    <a:pt x="16949" y="5154"/>
                  </a:lnTo>
                  <a:lnTo>
                    <a:pt x="17116" y="5085"/>
                  </a:lnTo>
                  <a:lnTo>
                    <a:pt x="17332" y="5023"/>
                  </a:lnTo>
                  <a:lnTo>
                    <a:pt x="17569" y="4982"/>
                  </a:lnTo>
                  <a:lnTo>
                    <a:pt x="17746" y="4988"/>
                  </a:lnTo>
                  <a:lnTo>
                    <a:pt x="18122" y="5071"/>
                  </a:lnTo>
                  <a:lnTo>
                    <a:pt x="18476" y="5071"/>
                  </a:lnTo>
                  <a:lnTo>
                    <a:pt x="18914" y="5085"/>
                  </a:lnTo>
                  <a:lnTo>
                    <a:pt x="19226" y="5085"/>
                  </a:lnTo>
                  <a:lnTo>
                    <a:pt x="19337" y="5145"/>
                  </a:lnTo>
                  <a:lnTo>
                    <a:pt x="19417" y="5245"/>
                  </a:lnTo>
                  <a:lnTo>
                    <a:pt x="19501" y="5384"/>
                  </a:lnTo>
                  <a:lnTo>
                    <a:pt x="19761" y="5515"/>
                  </a:lnTo>
                  <a:lnTo>
                    <a:pt x="20054" y="5632"/>
                  </a:lnTo>
                  <a:lnTo>
                    <a:pt x="20337" y="5763"/>
                  </a:lnTo>
                  <a:lnTo>
                    <a:pt x="20783" y="5818"/>
                  </a:lnTo>
                  <a:lnTo>
                    <a:pt x="21128" y="5832"/>
                  </a:lnTo>
                  <a:lnTo>
                    <a:pt x="21292" y="5922"/>
                  </a:lnTo>
                  <a:lnTo>
                    <a:pt x="21413" y="6000"/>
                  </a:lnTo>
                  <a:lnTo>
                    <a:pt x="21423" y="6110"/>
                  </a:lnTo>
                  <a:lnTo>
                    <a:pt x="21496" y="6233"/>
                  </a:lnTo>
                  <a:lnTo>
                    <a:pt x="21548" y="6335"/>
                  </a:lnTo>
                  <a:lnTo>
                    <a:pt x="21600" y="6459"/>
                  </a:lnTo>
                  <a:lnTo>
                    <a:pt x="21558" y="6567"/>
                  </a:lnTo>
                  <a:lnTo>
                    <a:pt x="21548" y="6744"/>
                  </a:lnTo>
                  <a:lnTo>
                    <a:pt x="21416" y="6872"/>
                  </a:lnTo>
                  <a:lnTo>
                    <a:pt x="21374" y="6999"/>
                  </a:lnTo>
                  <a:lnTo>
                    <a:pt x="21263" y="7141"/>
                  </a:lnTo>
                  <a:lnTo>
                    <a:pt x="20928" y="7257"/>
                  </a:lnTo>
                  <a:lnTo>
                    <a:pt x="20782" y="7498"/>
                  </a:lnTo>
                  <a:lnTo>
                    <a:pt x="20646" y="7643"/>
                  </a:lnTo>
                  <a:lnTo>
                    <a:pt x="20531" y="7747"/>
                  </a:lnTo>
                  <a:lnTo>
                    <a:pt x="20344" y="7910"/>
                  </a:lnTo>
                  <a:lnTo>
                    <a:pt x="20222" y="8109"/>
                  </a:lnTo>
                  <a:lnTo>
                    <a:pt x="19916" y="8196"/>
                  </a:lnTo>
                  <a:lnTo>
                    <a:pt x="19700" y="8360"/>
                  </a:lnTo>
                  <a:lnTo>
                    <a:pt x="19631" y="8498"/>
                  </a:lnTo>
                  <a:lnTo>
                    <a:pt x="19615" y="8867"/>
                  </a:lnTo>
                  <a:lnTo>
                    <a:pt x="19688" y="9089"/>
                  </a:lnTo>
                  <a:lnTo>
                    <a:pt x="19688" y="9302"/>
                  </a:lnTo>
                  <a:lnTo>
                    <a:pt x="19705" y="9546"/>
                  </a:lnTo>
                  <a:lnTo>
                    <a:pt x="19653" y="9772"/>
                  </a:lnTo>
                  <a:lnTo>
                    <a:pt x="19612" y="9950"/>
                  </a:lnTo>
                  <a:lnTo>
                    <a:pt x="19580" y="10104"/>
                  </a:lnTo>
                  <a:lnTo>
                    <a:pt x="19559" y="10281"/>
                  </a:lnTo>
                  <a:lnTo>
                    <a:pt x="19465" y="10449"/>
                  </a:lnTo>
                  <a:lnTo>
                    <a:pt x="19444" y="10661"/>
                  </a:lnTo>
                  <a:lnTo>
                    <a:pt x="19392" y="10797"/>
                  </a:lnTo>
                  <a:lnTo>
                    <a:pt x="19322" y="10935"/>
                  </a:lnTo>
                  <a:lnTo>
                    <a:pt x="19169" y="11064"/>
                  </a:lnTo>
                  <a:lnTo>
                    <a:pt x="19033" y="11278"/>
                  </a:lnTo>
                  <a:lnTo>
                    <a:pt x="18939" y="11393"/>
                  </a:lnTo>
                  <a:lnTo>
                    <a:pt x="18834" y="11511"/>
                  </a:lnTo>
                  <a:lnTo>
                    <a:pt x="18562" y="11665"/>
                  </a:lnTo>
                  <a:lnTo>
                    <a:pt x="18374" y="11762"/>
                  </a:lnTo>
                  <a:lnTo>
                    <a:pt x="18204" y="11755"/>
                  </a:lnTo>
                  <a:lnTo>
                    <a:pt x="18048" y="11735"/>
                  </a:lnTo>
                  <a:lnTo>
                    <a:pt x="17899" y="11638"/>
                  </a:lnTo>
                  <a:lnTo>
                    <a:pt x="17642" y="11707"/>
                  </a:lnTo>
                  <a:lnTo>
                    <a:pt x="17486" y="11796"/>
                  </a:lnTo>
                  <a:lnTo>
                    <a:pt x="17287" y="11941"/>
                  </a:lnTo>
                  <a:lnTo>
                    <a:pt x="17134" y="11969"/>
                  </a:lnTo>
                  <a:lnTo>
                    <a:pt x="16834" y="12015"/>
                  </a:lnTo>
                  <a:lnTo>
                    <a:pt x="16534" y="12077"/>
                  </a:lnTo>
                  <a:lnTo>
                    <a:pt x="16336" y="12167"/>
                  </a:lnTo>
                  <a:lnTo>
                    <a:pt x="16253" y="12270"/>
                  </a:lnTo>
                  <a:lnTo>
                    <a:pt x="16183" y="12325"/>
                  </a:lnTo>
                  <a:lnTo>
                    <a:pt x="16027" y="12380"/>
                  </a:lnTo>
                  <a:lnTo>
                    <a:pt x="15916" y="12449"/>
                  </a:lnTo>
                  <a:lnTo>
                    <a:pt x="15804" y="12518"/>
                  </a:lnTo>
                  <a:lnTo>
                    <a:pt x="15752" y="12629"/>
                  </a:lnTo>
                  <a:lnTo>
                    <a:pt x="15825" y="12724"/>
                  </a:lnTo>
                  <a:lnTo>
                    <a:pt x="15951" y="12849"/>
                  </a:lnTo>
                  <a:lnTo>
                    <a:pt x="15961" y="13008"/>
                  </a:lnTo>
                  <a:lnTo>
                    <a:pt x="15909" y="13192"/>
                  </a:lnTo>
                  <a:cubicBezTo>
                    <a:pt x="15880" y="13228"/>
                    <a:pt x="15856" y="13266"/>
                    <a:pt x="15840" y="13305"/>
                  </a:cubicBezTo>
                  <a:cubicBezTo>
                    <a:pt x="15812" y="13369"/>
                    <a:pt x="15801" y="13436"/>
                    <a:pt x="15809" y="13503"/>
                  </a:cubicBezTo>
                  <a:lnTo>
                    <a:pt x="15600" y="13652"/>
                  </a:lnTo>
                  <a:lnTo>
                    <a:pt x="15506" y="13742"/>
                  </a:lnTo>
                  <a:lnTo>
                    <a:pt x="15464" y="13846"/>
                  </a:lnTo>
                  <a:cubicBezTo>
                    <a:pt x="15464" y="13877"/>
                    <a:pt x="15464" y="13909"/>
                    <a:pt x="15464" y="13940"/>
                  </a:cubicBezTo>
                  <a:cubicBezTo>
                    <a:pt x="15464" y="13981"/>
                    <a:pt x="15464" y="14022"/>
                    <a:pt x="15464" y="14062"/>
                  </a:cubicBezTo>
                  <a:lnTo>
                    <a:pt x="15412" y="14177"/>
                  </a:lnTo>
                  <a:lnTo>
                    <a:pt x="15183" y="14308"/>
                  </a:lnTo>
                  <a:lnTo>
                    <a:pt x="15048" y="14443"/>
                  </a:lnTo>
                  <a:lnTo>
                    <a:pt x="14923" y="14578"/>
                  </a:lnTo>
                  <a:lnTo>
                    <a:pt x="14840" y="14707"/>
                  </a:lnTo>
                  <a:lnTo>
                    <a:pt x="14760" y="14868"/>
                  </a:lnTo>
                  <a:cubicBezTo>
                    <a:pt x="14740" y="14913"/>
                    <a:pt x="14716" y="14957"/>
                    <a:pt x="14687" y="14999"/>
                  </a:cubicBezTo>
                  <a:cubicBezTo>
                    <a:pt x="14660" y="15040"/>
                    <a:pt x="14629" y="15079"/>
                    <a:pt x="14593" y="15116"/>
                  </a:cubicBezTo>
                  <a:cubicBezTo>
                    <a:pt x="14565" y="15141"/>
                    <a:pt x="14538" y="15167"/>
                    <a:pt x="14510" y="15192"/>
                  </a:cubicBezTo>
                  <a:cubicBezTo>
                    <a:pt x="14469" y="15230"/>
                    <a:pt x="14429" y="15268"/>
                    <a:pt x="14390" y="15307"/>
                  </a:cubicBezTo>
                  <a:lnTo>
                    <a:pt x="14233" y="15431"/>
                  </a:lnTo>
                  <a:lnTo>
                    <a:pt x="14123" y="15518"/>
                  </a:lnTo>
                  <a:lnTo>
                    <a:pt x="13872" y="15628"/>
                  </a:lnTo>
                  <a:lnTo>
                    <a:pt x="13685" y="15663"/>
                  </a:lnTo>
                  <a:lnTo>
                    <a:pt x="13323" y="15670"/>
                  </a:lnTo>
                  <a:cubicBezTo>
                    <a:pt x="13286" y="15642"/>
                    <a:pt x="13245" y="15616"/>
                    <a:pt x="13201" y="15594"/>
                  </a:cubicBezTo>
                  <a:cubicBezTo>
                    <a:pt x="13122" y="15553"/>
                    <a:pt x="13034" y="15521"/>
                    <a:pt x="12939" y="15499"/>
                  </a:cubicBezTo>
                  <a:cubicBezTo>
                    <a:pt x="12851" y="15484"/>
                    <a:pt x="12764" y="15467"/>
                    <a:pt x="12678" y="15446"/>
                  </a:cubicBezTo>
                  <a:cubicBezTo>
                    <a:pt x="12585" y="15424"/>
                    <a:pt x="12495" y="15399"/>
                    <a:pt x="12406" y="15370"/>
                  </a:cubicBezTo>
                  <a:lnTo>
                    <a:pt x="12194" y="15426"/>
                  </a:lnTo>
                  <a:lnTo>
                    <a:pt x="12131" y="15541"/>
                  </a:lnTo>
                  <a:lnTo>
                    <a:pt x="12255" y="15615"/>
                  </a:lnTo>
                  <a:lnTo>
                    <a:pt x="12467" y="15700"/>
                  </a:lnTo>
                  <a:lnTo>
                    <a:pt x="12582" y="15762"/>
                  </a:lnTo>
                  <a:lnTo>
                    <a:pt x="12768" y="15886"/>
                  </a:lnTo>
                  <a:lnTo>
                    <a:pt x="12977" y="16065"/>
                  </a:lnTo>
                  <a:lnTo>
                    <a:pt x="13103" y="16201"/>
                  </a:lnTo>
                  <a:lnTo>
                    <a:pt x="13155" y="16372"/>
                  </a:lnTo>
                  <a:lnTo>
                    <a:pt x="13166" y="16545"/>
                  </a:lnTo>
                  <a:lnTo>
                    <a:pt x="13065" y="16676"/>
                  </a:lnTo>
                  <a:lnTo>
                    <a:pt x="12951" y="16779"/>
                  </a:lnTo>
                  <a:lnTo>
                    <a:pt x="12787" y="16862"/>
                  </a:lnTo>
                  <a:lnTo>
                    <a:pt x="12505" y="16924"/>
                  </a:lnTo>
                  <a:lnTo>
                    <a:pt x="12122" y="16970"/>
                  </a:lnTo>
                  <a:lnTo>
                    <a:pt x="11913" y="16977"/>
                  </a:lnTo>
                  <a:lnTo>
                    <a:pt x="11733" y="16982"/>
                  </a:lnTo>
                  <a:lnTo>
                    <a:pt x="11430" y="16982"/>
                  </a:lnTo>
                  <a:lnTo>
                    <a:pt x="11263" y="17044"/>
                  </a:lnTo>
                  <a:lnTo>
                    <a:pt x="11232" y="17116"/>
                  </a:lnTo>
                  <a:lnTo>
                    <a:pt x="11252" y="17235"/>
                  </a:lnTo>
                  <a:lnTo>
                    <a:pt x="11325" y="17332"/>
                  </a:lnTo>
                  <a:lnTo>
                    <a:pt x="11412" y="17380"/>
                  </a:lnTo>
                  <a:lnTo>
                    <a:pt x="11444" y="17498"/>
                  </a:lnTo>
                  <a:lnTo>
                    <a:pt x="11382" y="17567"/>
                  </a:lnTo>
                  <a:cubicBezTo>
                    <a:pt x="11322" y="17599"/>
                    <a:pt x="11279" y="17642"/>
                    <a:pt x="11257" y="17691"/>
                  </a:cubicBezTo>
                  <a:cubicBezTo>
                    <a:pt x="11240" y="17729"/>
                    <a:pt x="11236" y="17769"/>
                    <a:pt x="11246" y="17808"/>
                  </a:cubicBezTo>
                  <a:lnTo>
                    <a:pt x="11037" y="17802"/>
                  </a:lnTo>
                  <a:lnTo>
                    <a:pt x="10881" y="17726"/>
                  </a:lnTo>
                  <a:lnTo>
                    <a:pt x="10631" y="17622"/>
                  </a:lnTo>
                  <a:lnTo>
                    <a:pt x="10349" y="17581"/>
                  </a:lnTo>
                  <a:lnTo>
                    <a:pt x="10141" y="17677"/>
                  </a:lnTo>
                  <a:lnTo>
                    <a:pt x="10273" y="17815"/>
                  </a:lnTo>
                  <a:cubicBezTo>
                    <a:pt x="10359" y="17814"/>
                    <a:pt x="10437" y="17847"/>
                    <a:pt x="10472" y="17898"/>
                  </a:cubicBezTo>
                  <a:cubicBezTo>
                    <a:pt x="10504" y="17944"/>
                    <a:pt x="10496" y="17997"/>
                    <a:pt x="10451" y="18038"/>
                  </a:cubicBezTo>
                  <a:lnTo>
                    <a:pt x="10493" y="18142"/>
                  </a:lnTo>
                  <a:cubicBezTo>
                    <a:pt x="10535" y="18167"/>
                    <a:pt x="10583" y="18187"/>
                    <a:pt x="10636" y="18201"/>
                  </a:cubicBezTo>
                  <a:cubicBezTo>
                    <a:pt x="10678" y="18213"/>
                    <a:pt x="10723" y="18220"/>
                    <a:pt x="10768" y="18222"/>
                  </a:cubicBezTo>
                  <a:cubicBezTo>
                    <a:pt x="10824" y="18185"/>
                    <a:pt x="10918" y="18194"/>
                    <a:pt x="10956" y="18240"/>
                  </a:cubicBezTo>
                  <a:cubicBezTo>
                    <a:pt x="10983" y="18272"/>
                    <a:pt x="10969" y="18313"/>
                    <a:pt x="10925" y="18335"/>
                  </a:cubicBezTo>
                  <a:lnTo>
                    <a:pt x="10783" y="18390"/>
                  </a:lnTo>
                  <a:lnTo>
                    <a:pt x="10605" y="18448"/>
                  </a:lnTo>
                  <a:lnTo>
                    <a:pt x="10615" y="18589"/>
                  </a:lnTo>
                  <a:lnTo>
                    <a:pt x="10663" y="18651"/>
                  </a:lnTo>
                  <a:lnTo>
                    <a:pt x="10698" y="18740"/>
                  </a:lnTo>
                  <a:lnTo>
                    <a:pt x="10479" y="18860"/>
                  </a:lnTo>
                  <a:lnTo>
                    <a:pt x="10374" y="19045"/>
                  </a:lnTo>
                  <a:lnTo>
                    <a:pt x="10259" y="19180"/>
                  </a:lnTo>
                  <a:lnTo>
                    <a:pt x="10218" y="19263"/>
                  </a:lnTo>
                  <a:lnTo>
                    <a:pt x="10283" y="19367"/>
                  </a:lnTo>
                  <a:lnTo>
                    <a:pt x="10350" y="19544"/>
                  </a:lnTo>
                  <a:lnTo>
                    <a:pt x="10506" y="19579"/>
                  </a:lnTo>
                  <a:lnTo>
                    <a:pt x="10637" y="19689"/>
                  </a:lnTo>
                  <a:lnTo>
                    <a:pt x="10913" y="19767"/>
                  </a:lnTo>
                  <a:lnTo>
                    <a:pt x="11066" y="19942"/>
                  </a:lnTo>
                  <a:lnTo>
                    <a:pt x="11076" y="20069"/>
                  </a:lnTo>
                  <a:lnTo>
                    <a:pt x="10982" y="20241"/>
                  </a:lnTo>
                  <a:lnTo>
                    <a:pt x="10888" y="20363"/>
                  </a:lnTo>
                  <a:lnTo>
                    <a:pt x="10794" y="20527"/>
                  </a:lnTo>
                  <a:cubicBezTo>
                    <a:pt x="10712" y="20573"/>
                    <a:pt x="10646" y="20631"/>
                    <a:pt x="10600" y="20695"/>
                  </a:cubicBezTo>
                  <a:cubicBezTo>
                    <a:pt x="10553" y="20760"/>
                    <a:pt x="10528" y="20830"/>
                    <a:pt x="10526" y="20902"/>
                  </a:cubicBezTo>
                  <a:lnTo>
                    <a:pt x="10613" y="21051"/>
                  </a:lnTo>
                  <a:lnTo>
                    <a:pt x="10773" y="21173"/>
                  </a:lnTo>
                  <a:lnTo>
                    <a:pt x="10846" y="21254"/>
                  </a:lnTo>
                  <a:lnTo>
                    <a:pt x="10766" y="21359"/>
                  </a:lnTo>
                  <a:lnTo>
                    <a:pt x="10536" y="21440"/>
                  </a:lnTo>
                  <a:lnTo>
                    <a:pt x="10441" y="21536"/>
                  </a:lnTo>
                  <a:lnTo>
                    <a:pt x="10363" y="21600"/>
                  </a:lnTo>
                  <a:lnTo>
                    <a:pt x="10225" y="21595"/>
                  </a:lnTo>
                  <a:lnTo>
                    <a:pt x="9866" y="21480"/>
                  </a:lnTo>
                  <a:lnTo>
                    <a:pt x="9668" y="21506"/>
                  </a:lnTo>
                  <a:lnTo>
                    <a:pt x="9418" y="21531"/>
                  </a:lnTo>
                  <a:cubicBezTo>
                    <a:pt x="9428" y="21473"/>
                    <a:pt x="9417" y="21413"/>
                    <a:pt x="9386" y="21358"/>
                  </a:cubicBezTo>
                  <a:cubicBezTo>
                    <a:pt x="9350" y="21293"/>
                    <a:pt x="9286" y="21235"/>
                    <a:pt x="9202" y="21193"/>
                  </a:cubicBezTo>
                  <a:lnTo>
                    <a:pt x="8951" y="21172"/>
                  </a:lnTo>
                  <a:lnTo>
                    <a:pt x="8767" y="21096"/>
                  </a:lnTo>
                  <a:lnTo>
                    <a:pt x="8767" y="20966"/>
                  </a:lnTo>
                  <a:lnTo>
                    <a:pt x="8683" y="20814"/>
                  </a:lnTo>
                  <a:cubicBezTo>
                    <a:pt x="8625" y="20767"/>
                    <a:pt x="8560" y="20724"/>
                    <a:pt x="8489" y="20687"/>
                  </a:cubicBezTo>
                  <a:cubicBezTo>
                    <a:pt x="8402" y="20641"/>
                    <a:pt x="8307" y="20603"/>
                    <a:pt x="8206" y="20574"/>
                  </a:cubicBezTo>
                  <a:lnTo>
                    <a:pt x="8185" y="20340"/>
                  </a:lnTo>
                  <a:lnTo>
                    <a:pt x="8175" y="20091"/>
                  </a:lnTo>
                  <a:cubicBezTo>
                    <a:pt x="8118" y="20014"/>
                    <a:pt x="8052" y="19940"/>
                    <a:pt x="7977" y="19870"/>
                  </a:cubicBezTo>
                  <a:cubicBezTo>
                    <a:pt x="7874" y="19775"/>
                    <a:pt x="7755" y="19687"/>
                    <a:pt x="7622" y="19610"/>
                  </a:cubicBezTo>
                  <a:lnTo>
                    <a:pt x="7320" y="19591"/>
                  </a:lnTo>
                  <a:lnTo>
                    <a:pt x="7269" y="19491"/>
                  </a:lnTo>
                  <a:lnTo>
                    <a:pt x="7463" y="19422"/>
                  </a:lnTo>
                  <a:lnTo>
                    <a:pt x="7664" y="19293"/>
                  </a:lnTo>
                  <a:lnTo>
                    <a:pt x="7747" y="19155"/>
                  </a:lnTo>
                  <a:lnTo>
                    <a:pt x="7862" y="18947"/>
                  </a:lnTo>
                  <a:cubicBezTo>
                    <a:pt x="7859" y="18904"/>
                    <a:pt x="7841" y="18862"/>
                    <a:pt x="7810" y="18823"/>
                  </a:cubicBezTo>
                  <a:cubicBezTo>
                    <a:pt x="7763" y="18763"/>
                    <a:pt x="7687" y="18715"/>
                    <a:pt x="7594" y="18687"/>
                  </a:cubicBezTo>
                  <a:lnTo>
                    <a:pt x="7373" y="18531"/>
                  </a:lnTo>
                  <a:lnTo>
                    <a:pt x="7344" y="18427"/>
                  </a:lnTo>
                  <a:lnTo>
                    <a:pt x="7439" y="18291"/>
                  </a:lnTo>
                  <a:lnTo>
                    <a:pt x="7386" y="18128"/>
                  </a:lnTo>
                  <a:lnTo>
                    <a:pt x="7191" y="18036"/>
                  </a:lnTo>
                  <a:lnTo>
                    <a:pt x="6944" y="17872"/>
                  </a:lnTo>
                  <a:lnTo>
                    <a:pt x="6714" y="17722"/>
                  </a:lnTo>
                  <a:lnTo>
                    <a:pt x="6595" y="17655"/>
                  </a:lnTo>
                  <a:lnTo>
                    <a:pt x="6560" y="17485"/>
                  </a:lnTo>
                  <a:lnTo>
                    <a:pt x="6414" y="17372"/>
                  </a:lnTo>
                  <a:lnTo>
                    <a:pt x="6518" y="17199"/>
                  </a:lnTo>
                  <a:cubicBezTo>
                    <a:pt x="6570" y="17154"/>
                    <a:pt x="6593" y="17097"/>
                    <a:pt x="6581" y="17041"/>
                  </a:cubicBezTo>
                  <a:cubicBezTo>
                    <a:pt x="6561" y="16948"/>
                    <a:pt x="6457" y="16874"/>
                    <a:pt x="6320" y="16854"/>
                  </a:cubicBezTo>
                  <a:cubicBezTo>
                    <a:pt x="6272" y="16815"/>
                    <a:pt x="6237" y="16771"/>
                    <a:pt x="6215" y="16723"/>
                  </a:cubicBezTo>
                  <a:cubicBezTo>
                    <a:pt x="6159" y="16596"/>
                    <a:pt x="6202" y="16460"/>
                    <a:pt x="6330" y="16359"/>
                  </a:cubicBezTo>
                  <a:lnTo>
                    <a:pt x="6341" y="16207"/>
                  </a:lnTo>
                  <a:lnTo>
                    <a:pt x="6351" y="16005"/>
                  </a:lnTo>
                  <a:lnTo>
                    <a:pt x="6382" y="15534"/>
                  </a:lnTo>
                  <a:lnTo>
                    <a:pt x="6330" y="14960"/>
                  </a:lnTo>
                  <a:lnTo>
                    <a:pt x="6125" y="14624"/>
                  </a:lnTo>
                  <a:lnTo>
                    <a:pt x="6027" y="14310"/>
                  </a:lnTo>
                  <a:lnTo>
                    <a:pt x="5975" y="14131"/>
                  </a:lnTo>
                  <a:lnTo>
                    <a:pt x="5925" y="13492"/>
                  </a:lnTo>
                  <a:lnTo>
                    <a:pt x="5925" y="13243"/>
                  </a:lnTo>
                  <a:lnTo>
                    <a:pt x="6020" y="13001"/>
                  </a:lnTo>
                  <a:lnTo>
                    <a:pt x="6020" y="12755"/>
                  </a:lnTo>
                  <a:lnTo>
                    <a:pt x="5988" y="12469"/>
                  </a:lnTo>
                  <a:lnTo>
                    <a:pt x="5842" y="12317"/>
                  </a:lnTo>
                  <a:lnTo>
                    <a:pt x="5852" y="12041"/>
                  </a:lnTo>
                  <a:lnTo>
                    <a:pt x="5936" y="11755"/>
                  </a:lnTo>
                  <a:cubicBezTo>
                    <a:pt x="5963" y="11665"/>
                    <a:pt x="5977" y="11573"/>
                    <a:pt x="5978" y="11481"/>
                  </a:cubicBezTo>
                  <a:cubicBezTo>
                    <a:pt x="5979" y="11396"/>
                    <a:pt x="5968" y="11310"/>
                    <a:pt x="5946" y="11226"/>
                  </a:cubicBezTo>
                  <a:cubicBezTo>
                    <a:pt x="5920" y="11122"/>
                    <a:pt x="5877" y="11021"/>
                    <a:pt x="5817" y="10924"/>
                  </a:cubicBezTo>
                  <a:lnTo>
                    <a:pt x="5790" y="10657"/>
                  </a:lnTo>
                  <a:lnTo>
                    <a:pt x="5779" y="10588"/>
                  </a:lnTo>
                  <a:lnTo>
                    <a:pt x="5509" y="10273"/>
                  </a:lnTo>
                  <a:lnTo>
                    <a:pt x="5325" y="10025"/>
                  </a:lnTo>
                  <a:lnTo>
                    <a:pt x="5081" y="9901"/>
                  </a:lnTo>
                  <a:lnTo>
                    <a:pt x="4781" y="9783"/>
                  </a:lnTo>
                  <a:lnTo>
                    <a:pt x="4531" y="9611"/>
                  </a:lnTo>
                  <a:lnTo>
                    <a:pt x="4066" y="9506"/>
                  </a:lnTo>
                  <a:lnTo>
                    <a:pt x="3850" y="9416"/>
                  </a:lnTo>
                  <a:lnTo>
                    <a:pt x="3285" y="9256"/>
                  </a:lnTo>
                  <a:lnTo>
                    <a:pt x="3020" y="9164"/>
                  </a:lnTo>
                  <a:lnTo>
                    <a:pt x="2895" y="8913"/>
                  </a:lnTo>
                  <a:lnTo>
                    <a:pt x="2752" y="8757"/>
                  </a:lnTo>
                  <a:lnTo>
                    <a:pt x="2626" y="8512"/>
                  </a:lnTo>
                  <a:lnTo>
                    <a:pt x="2494" y="8355"/>
                  </a:lnTo>
                  <a:lnTo>
                    <a:pt x="2330" y="8219"/>
                  </a:lnTo>
                  <a:lnTo>
                    <a:pt x="2088" y="8047"/>
                  </a:lnTo>
                  <a:lnTo>
                    <a:pt x="1976" y="7929"/>
                  </a:lnTo>
                  <a:lnTo>
                    <a:pt x="1868" y="7775"/>
                  </a:lnTo>
                  <a:lnTo>
                    <a:pt x="1712" y="7713"/>
                  </a:lnTo>
                  <a:lnTo>
                    <a:pt x="1653" y="7630"/>
                  </a:lnTo>
                  <a:lnTo>
                    <a:pt x="1559" y="7481"/>
                  </a:lnTo>
                  <a:lnTo>
                    <a:pt x="1499" y="7363"/>
                  </a:lnTo>
                  <a:lnTo>
                    <a:pt x="1332" y="7016"/>
                  </a:lnTo>
                  <a:lnTo>
                    <a:pt x="1207" y="6813"/>
                  </a:lnTo>
                  <a:lnTo>
                    <a:pt x="1072" y="6654"/>
                  </a:lnTo>
                  <a:lnTo>
                    <a:pt x="958" y="6495"/>
                  </a:lnTo>
                  <a:lnTo>
                    <a:pt x="875" y="6420"/>
                  </a:lnTo>
                  <a:lnTo>
                    <a:pt x="683" y="6358"/>
                  </a:lnTo>
                  <a:lnTo>
                    <a:pt x="577" y="6210"/>
                  </a:lnTo>
                  <a:lnTo>
                    <a:pt x="392" y="6183"/>
                  </a:lnTo>
                  <a:lnTo>
                    <a:pt x="270" y="6084"/>
                  </a:lnTo>
                  <a:lnTo>
                    <a:pt x="131" y="5971"/>
                  </a:lnTo>
                  <a:lnTo>
                    <a:pt x="79" y="5813"/>
                  </a:lnTo>
                  <a:lnTo>
                    <a:pt x="38" y="5703"/>
                  </a:lnTo>
                  <a:lnTo>
                    <a:pt x="0" y="5602"/>
                  </a:lnTo>
                  <a:lnTo>
                    <a:pt x="115" y="5491"/>
                  </a:lnTo>
                  <a:lnTo>
                    <a:pt x="268" y="5348"/>
                  </a:lnTo>
                  <a:lnTo>
                    <a:pt x="330" y="5224"/>
                  </a:lnTo>
                  <a:lnTo>
                    <a:pt x="413" y="5153"/>
                  </a:lnTo>
                  <a:lnTo>
                    <a:pt x="602" y="5033"/>
                  </a:lnTo>
                  <a:lnTo>
                    <a:pt x="653" y="4916"/>
                  </a:lnTo>
                  <a:lnTo>
                    <a:pt x="542" y="4875"/>
                  </a:lnTo>
                  <a:lnTo>
                    <a:pt x="350" y="4849"/>
                  </a:lnTo>
                  <a:lnTo>
                    <a:pt x="233" y="4810"/>
                  </a:lnTo>
                  <a:lnTo>
                    <a:pt x="173" y="4693"/>
                  </a:lnTo>
                  <a:lnTo>
                    <a:pt x="132" y="4589"/>
                  </a:lnTo>
                  <a:lnTo>
                    <a:pt x="236" y="4435"/>
                  </a:lnTo>
                  <a:lnTo>
                    <a:pt x="363" y="4279"/>
                  </a:lnTo>
                  <a:lnTo>
                    <a:pt x="464" y="4141"/>
                  </a:lnTo>
                  <a:lnTo>
                    <a:pt x="722" y="3881"/>
                  </a:lnTo>
                  <a:lnTo>
                    <a:pt x="837" y="3725"/>
                  </a:lnTo>
                  <a:lnTo>
                    <a:pt x="878" y="3658"/>
                  </a:lnTo>
                  <a:lnTo>
                    <a:pt x="1105" y="3567"/>
                  </a:lnTo>
                  <a:lnTo>
                    <a:pt x="1275" y="3479"/>
                  </a:lnTo>
                  <a:lnTo>
                    <a:pt x="1338" y="3385"/>
                  </a:lnTo>
                  <a:lnTo>
                    <a:pt x="1359" y="3295"/>
                  </a:lnTo>
                  <a:lnTo>
                    <a:pt x="1523" y="3201"/>
                  </a:lnTo>
                  <a:lnTo>
                    <a:pt x="1707" y="3072"/>
                  </a:lnTo>
                  <a:cubicBezTo>
                    <a:pt x="1704" y="3016"/>
                    <a:pt x="1711" y="2960"/>
                    <a:pt x="1728" y="2906"/>
                  </a:cubicBezTo>
                  <a:cubicBezTo>
                    <a:pt x="1757" y="2814"/>
                    <a:pt x="1814" y="2727"/>
                    <a:pt x="1896" y="2650"/>
                  </a:cubicBezTo>
                  <a:cubicBezTo>
                    <a:pt x="1934" y="2572"/>
                    <a:pt x="1938" y="2488"/>
                    <a:pt x="1906" y="2408"/>
                  </a:cubicBezTo>
                  <a:cubicBezTo>
                    <a:pt x="1883" y="2352"/>
                    <a:pt x="1843" y="2298"/>
                    <a:pt x="1815" y="2242"/>
                  </a:cubicBezTo>
                  <a:cubicBezTo>
                    <a:pt x="1790" y="2191"/>
                    <a:pt x="1776" y="2138"/>
                    <a:pt x="1774" y="2083"/>
                  </a:cubicBezTo>
                  <a:lnTo>
                    <a:pt x="1774" y="1918"/>
                  </a:lnTo>
                  <a:lnTo>
                    <a:pt x="1753" y="1808"/>
                  </a:lnTo>
                  <a:lnTo>
                    <a:pt x="1638" y="1656"/>
                  </a:lnTo>
                  <a:lnTo>
                    <a:pt x="1493" y="1546"/>
                  </a:lnTo>
                  <a:lnTo>
                    <a:pt x="1587" y="1443"/>
                  </a:lnTo>
                  <a:lnTo>
                    <a:pt x="1656" y="1310"/>
                  </a:lnTo>
                  <a:lnTo>
                    <a:pt x="1459" y="1199"/>
                  </a:lnTo>
                  <a:lnTo>
                    <a:pt x="1280" y="1115"/>
                  </a:lnTo>
                  <a:lnTo>
                    <a:pt x="1083" y="1076"/>
                  </a:lnTo>
                  <a:lnTo>
                    <a:pt x="968" y="1103"/>
                  </a:lnTo>
                  <a:lnTo>
                    <a:pt x="869" y="1016"/>
                  </a:lnTo>
                  <a:close/>
                </a:path>
              </a:pathLst>
            </a:custGeom>
            <a:grpFill/>
            <a:ln w="25400" cap="flat">
              <a:noFill/>
              <a:prstDash val="solid"/>
              <a:miter lim="400000"/>
            </a:ln>
            <a:effec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59" name="ïŝļíḋè"/>
            <p:cNvSpPr/>
            <p:nvPr/>
          </p:nvSpPr>
          <p:spPr>
            <a:xfrm>
              <a:off x="3559421" y="5995142"/>
              <a:ext cx="176422" cy="89842"/>
            </a:xfrm>
            <a:custGeom>
              <a:avLst/>
              <a:gdLst/>
              <a:ahLst/>
              <a:cxnLst>
                <a:cxn ang="0">
                  <a:pos x="wd2" y="hd2"/>
                </a:cxn>
                <a:cxn ang="5400000">
                  <a:pos x="wd2" y="hd2"/>
                </a:cxn>
                <a:cxn ang="10800000">
                  <a:pos x="wd2" y="hd2"/>
                </a:cxn>
                <a:cxn ang="16200000">
                  <a:pos x="wd2" y="hd2"/>
                </a:cxn>
              </a:cxnLst>
              <a:rect l="0" t="0" r="r" b="b"/>
              <a:pathLst>
                <a:path w="21600" h="21600" extrusionOk="0">
                  <a:moveTo>
                    <a:pt x="7225" y="3547"/>
                  </a:moveTo>
                  <a:lnTo>
                    <a:pt x="5676" y="1626"/>
                  </a:lnTo>
                  <a:lnTo>
                    <a:pt x="3209" y="0"/>
                  </a:lnTo>
                  <a:lnTo>
                    <a:pt x="1176" y="1709"/>
                  </a:lnTo>
                  <a:lnTo>
                    <a:pt x="993" y="6809"/>
                  </a:lnTo>
                  <a:lnTo>
                    <a:pt x="0" y="9230"/>
                  </a:lnTo>
                  <a:lnTo>
                    <a:pt x="146" y="11719"/>
                  </a:lnTo>
                  <a:lnTo>
                    <a:pt x="1232" y="14861"/>
                  </a:lnTo>
                  <a:lnTo>
                    <a:pt x="2757" y="16925"/>
                  </a:lnTo>
                  <a:lnTo>
                    <a:pt x="4617" y="16204"/>
                  </a:lnTo>
                  <a:lnTo>
                    <a:pt x="6205" y="18329"/>
                  </a:lnTo>
                  <a:lnTo>
                    <a:pt x="6765" y="21054"/>
                  </a:lnTo>
                  <a:lnTo>
                    <a:pt x="9338" y="21600"/>
                  </a:lnTo>
                  <a:lnTo>
                    <a:pt x="10638" y="20386"/>
                  </a:lnTo>
                  <a:lnTo>
                    <a:pt x="12868" y="19239"/>
                  </a:lnTo>
                  <a:cubicBezTo>
                    <a:pt x="13384" y="19258"/>
                    <a:pt x="13900" y="19258"/>
                    <a:pt x="14416" y="19239"/>
                  </a:cubicBezTo>
                  <a:cubicBezTo>
                    <a:pt x="15695" y="19193"/>
                    <a:pt x="16971" y="19031"/>
                    <a:pt x="18242" y="18754"/>
                  </a:cubicBezTo>
                  <a:lnTo>
                    <a:pt x="20946" y="19118"/>
                  </a:lnTo>
                  <a:lnTo>
                    <a:pt x="21600" y="16751"/>
                  </a:lnTo>
                  <a:lnTo>
                    <a:pt x="17600" y="16751"/>
                  </a:lnTo>
                  <a:lnTo>
                    <a:pt x="14802" y="15172"/>
                  </a:lnTo>
                  <a:lnTo>
                    <a:pt x="13214" y="10808"/>
                  </a:lnTo>
                  <a:lnTo>
                    <a:pt x="11408" y="9230"/>
                  </a:lnTo>
                  <a:lnTo>
                    <a:pt x="9731" y="7773"/>
                  </a:lnTo>
                  <a:lnTo>
                    <a:pt x="9139" y="5420"/>
                  </a:lnTo>
                  <a:lnTo>
                    <a:pt x="7225" y="3547"/>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60" name="îṡļiḓe"/>
            <p:cNvSpPr/>
            <p:nvPr/>
          </p:nvSpPr>
          <p:spPr>
            <a:xfrm>
              <a:off x="3768642" y="5937250"/>
              <a:ext cx="110098" cy="46701"/>
            </a:xfrm>
            <a:custGeom>
              <a:avLst/>
              <a:gdLst/>
              <a:ahLst/>
              <a:cxnLst>
                <a:cxn ang="0">
                  <a:pos x="wd2" y="hd2"/>
                </a:cxn>
                <a:cxn ang="5400000">
                  <a:pos x="wd2" y="hd2"/>
                </a:cxn>
                <a:cxn ang="10800000">
                  <a:pos x="wd2" y="hd2"/>
                </a:cxn>
                <a:cxn ang="16200000">
                  <a:pos x="wd2" y="hd2"/>
                </a:cxn>
              </a:cxnLst>
              <a:rect l="0" t="0" r="r" b="b"/>
              <a:pathLst>
                <a:path w="21600" h="21600" extrusionOk="0">
                  <a:moveTo>
                    <a:pt x="8319" y="0"/>
                  </a:moveTo>
                  <a:lnTo>
                    <a:pt x="5026" y="117"/>
                  </a:lnTo>
                  <a:cubicBezTo>
                    <a:pt x="4484" y="789"/>
                    <a:pt x="3941" y="1461"/>
                    <a:pt x="3399" y="2133"/>
                  </a:cubicBezTo>
                  <a:cubicBezTo>
                    <a:pt x="2857" y="2805"/>
                    <a:pt x="2314" y="3476"/>
                    <a:pt x="1772" y="4148"/>
                  </a:cubicBezTo>
                  <a:lnTo>
                    <a:pt x="4542" y="6577"/>
                  </a:lnTo>
                  <a:lnTo>
                    <a:pt x="3392" y="10753"/>
                  </a:lnTo>
                  <a:lnTo>
                    <a:pt x="0" y="11818"/>
                  </a:lnTo>
                  <a:lnTo>
                    <a:pt x="1581" y="16345"/>
                  </a:lnTo>
                  <a:lnTo>
                    <a:pt x="4913" y="16345"/>
                  </a:lnTo>
                  <a:lnTo>
                    <a:pt x="7757" y="19148"/>
                  </a:lnTo>
                  <a:lnTo>
                    <a:pt x="10993" y="21600"/>
                  </a:lnTo>
                  <a:lnTo>
                    <a:pt x="14223" y="19761"/>
                  </a:lnTo>
                  <a:lnTo>
                    <a:pt x="14972" y="14169"/>
                  </a:lnTo>
                  <a:lnTo>
                    <a:pt x="18108" y="8928"/>
                  </a:lnTo>
                  <a:lnTo>
                    <a:pt x="21600" y="7876"/>
                  </a:lnTo>
                  <a:lnTo>
                    <a:pt x="21600" y="3101"/>
                  </a:lnTo>
                  <a:lnTo>
                    <a:pt x="19411" y="1378"/>
                  </a:lnTo>
                  <a:lnTo>
                    <a:pt x="17621" y="692"/>
                  </a:lnTo>
                  <a:lnTo>
                    <a:pt x="12533" y="2093"/>
                  </a:lnTo>
                  <a:lnTo>
                    <a:pt x="10949" y="1393"/>
                  </a:lnTo>
                  <a:lnTo>
                    <a:pt x="8319"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61" name="í$ḷíḍé"/>
            <p:cNvSpPr/>
            <p:nvPr/>
          </p:nvSpPr>
          <p:spPr>
            <a:xfrm>
              <a:off x="4951705" y="2729160"/>
              <a:ext cx="2278812" cy="2612773"/>
            </a:xfrm>
            <a:custGeom>
              <a:avLst/>
              <a:gdLst/>
              <a:ahLst/>
              <a:cxnLst>
                <a:cxn ang="0">
                  <a:pos x="wd2" y="hd2"/>
                </a:cxn>
                <a:cxn ang="5400000">
                  <a:pos x="wd2" y="hd2"/>
                </a:cxn>
                <a:cxn ang="10800000">
                  <a:pos x="wd2" y="hd2"/>
                </a:cxn>
                <a:cxn ang="16200000">
                  <a:pos x="wd2" y="hd2"/>
                </a:cxn>
              </a:cxnLst>
              <a:rect l="0" t="0" r="r" b="b"/>
              <a:pathLst>
                <a:path w="21600" h="21600" extrusionOk="0">
                  <a:moveTo>
                    <a:pt x="11905" y="1298"/>
                  </a:moveTo>
                  <a:lnTo>
                    <a:pt x="11748" y="1386"/>
                  </a:lnTo>
                  <a:lnTo>
                    <a:pt x="11649" y="1501"/>
                  </a:lnTo>
                  <a:lnTo>
                    <a:pt x="11657" y="1629"/>
                  </a:lnTo>
                  <a:lnTo>
                    <a:pt x="11744" y="1704"/>
                  </a:lnTo>
                  <a:lnTo>
                    <a:pt x="11765" y="1791"/>
                  </a:lnTo>
                  <a:lnTo>
                    <a:pt x="11622" y="1915"/>
                  </a:lnTo>
                  <a:lnTo>
                    <a:pt x="11470" y="2059"/>
                  </a:lnTo>
                  <a:lnTo>
                    <a:pt x="11326" y="2096"/>
                  </a:lnTo>
                  <a:lnTo>
                    <a:pt x="11204" y="2078"/>
                  </a:lnTo>
                  <a:lnTo>
                    <a:pt x="10972" y="2003"/>
                  </a:lnTo>
                  <a:lnTo>
                    <a:pt x="10824" y="1959"/>
                  </a:lnTo>
                  <a:lnTo>
                    <a:pt x="10659" y="1903"/>
                  </a:lnTo>
                  <a:lnTo>
                    <a:pt x="10370" y="1872"/>
                  </a:lnTo>
                  <a:lnTo>
                    <a:pt x="10297" y="1768"/>
                  </a:lnTo>
                  <a:lnTo>
                    <a:pt x="10194" y="1639"/>
                  </a:lnTo>
                  <a:lnTo>
                    <a:pt x="10095" y="1497"/>
                  </a:lnTo>
                  <a:lnTo>
                    <a:pt x="9893" y="1403"/>
                  </a:lnTo>
                  <a:lnTo>
                    <a:pt x="9738" y="1384"/>
                  </a:lnTo>
                  <a:lnTo>
                    <a:pt x="9487" y="1311"/>
                  </a:lnTo>
                  <a:lnTo>
                    <a:pt x="9256" y="1311"/>
                  </a:lnTo>
                  <a:lnTo>
                    <a:pt x="9130" y="1305"/>
                  </a:lnTo>
                  <a:lnTo>
                    <a:pt x="9053" y="1242"/>
                  </a:lnTo>
                  <a:lnTo>
                    <a:pt x="8911" y="1116"/>
                  </a:lnTo>
                  <a:lnTo>
                    <a:pt x="8694" y="947"/>
                  </a:lnTo>
                  <a:lnTo>
                    <a:pt x="8636" y="849"/>
                  </a:lnTo>
                  <a:lnTo>
                    <a:pt x="8687" y="761"/>
                  </a:lnTo>
                  <a:lnTo>
                    <a:pt x="8783" y="636"/>
                  </a:lnTo>
                  <a:lnTo>
                    <a:pt x="8776" y="548"/>
                  </a:lnTo>
                  <a:lnTo>
                    <a:pt x="8704" y="440"/>
                  </a:lnTo>
                  <a:lnTo>
                    <a:pt x="8651" y="369"/>
                  </a:lnTo>
                  <a:lnTo>
                    <a:pt x="8694" y="263"/>
                  </a:lnTo>
                  <a:lnTo>
                    <a:pt x="8750" y="213"/>
                  </a:lnTo>
                  <a:lnTo>
                    <a:pt x="8706" y="120"/>
                  </a:lnTo>
                  <a:lnTo>
                    <a:pt x="8574" y="53"/>
                  </a:lnTo>
                  <a:lnTo>
                    <a:pt x="8473" y="0"/>
                  </a:lnTo>
                  <a:lnTo>
                    <a:pt x="8301" y="31"/>
                  </a:lnTo>
                  <a:lnTo>
                    <a:pt x="8038" y="123"/>
                  </a:lnTo>
                  <a:lnTo>
                    <a:pt x="7831" y="167"/>
                  </a:lnTo>
                  <a:lnTo>
                    <a:pt x="7542" y="204"/>
                  </a:lnTo>
                  <a:lnTo>
                    <a:pt x="7323" y="198"/>
                  </a:lnTo>
                  <a:lnTo>
                    <a:pt x="7098" y="173"/>
                  </a:lnTo>
                  <a:lnTo>
                    <a:pt x="6861" y="167"/>
                  </a:lnTo>
                  <a:lnTo>
                    <a:pt x="6735" y="117"/>
                  </a:lnTo>
                  <a:lnTo>
                    <a:pt x="6538" y="97"/>
                  </a:lnTo>
                  <a:lnTo>
                    <a:pt x="6405" y="145"/>
                  </a:lnTo>
                  <a:lnTo>
                    <a:pt x="6221" y="214"/>
                  </a:lnTo>
                  <a:lnTo>
                    <a:pt x="6040" y="224"/>
                  </a:lnTo>
                  <a:lnTo>
                    <a:pt x="5774" y="295"/>
                  </a:lnTo>
                  <a:lnTo>
                    <a:pt x="5503" y="389"/>
                  </a:lnTo>
                  <a:lnTo>
                    <a:pt x="5346" y="481"/>
                  </a:lnTo>
                  <a:lnTo>
                    <a:pt x="5159" y="600"/>
                  </a:lnTo>
                  <a:lnTo>
                    <a:pt x="4994" y="675"/>
                  </a:lnTo>
                  <a:cubicBezTo>
                    <a:pt x="4958" y="685"/>
                    <a:pt x="4920" y="693"/>
                    <a:pt x="4883" y="698"/>
                  </a:cubicBezTo>
                  <a:cubicBezTo>
                    <a:pt x="4849" y="702"/>
                    <a:pt x="4815" y="704"/>
                    <a:pt x="4781" y="704"/>
                  </a:cubicBezTo>
                  <a:lnTo>
                    <a:pt x="4638" y="679"/>
                  </a:lnTo>
                  <a:lnTo>
                    <a:pt x="4547" y="675"/>
                  </a:lnTo>
                  <a:lnTo>
                    <a:pt x="4417" y="656"/>
                  </a:lnTo>
                  <a:lnTo>
                    <a:pt x="4244" y="637"/>
                  </a:lnTo>
                  <a:lnTo>
                    <a:pt x="4107" y="562"/>
                  </a:lnTo>
                  <a:lnTo>
                    <a:pt x="3988" y="482"/>
                  </a:lnTo>
                  <a:lnTo>
                    <a:pt x="3873" y="464"/>
                  </a:lnTo>
                  <a:lnTo>
                    <a:pt x="3807" y="533"/>
                  </a:lnTo>
                  <a:lnTo>
                    <a:pt x="3751" y="608"/>
                  </a:lnTo>
                  <a:lnTo>
                    <a:pt x="3646" y="730"/>
                  </a:lnTo>
                  <a:lnTo>
                    <a:pt x="3580" y="822"/>
                  </a:lnTo>
                  <a:lnTo>
                    <a:pt x="3480" y="939"/>
                  </a:lnTo>
                  <a:lnTo>
                    <a:pt x="3212" y="1058"/>
                  </a:lnTo>
                  <a:lnTo>
                    <a:pt x="2961" y="1162"/>
                  </a:lnTo>
                  <a:lnTo>
                    <a:pt x="2882" y="1237"/>
                  </a:lnTo>
                  <a:lnTo>
                    <a:pt x="2746" y="1325"/>
                  </a:lnTo>
                  <a:lnTo>
                    <a:pt x="2704" y="1430"/>
                  </a:lnTo>
                  <a:lnTo>
                    <a:pt x="2576" y="1610"/>
                  </a:lnTo>
                  <a:lnTo>
                    <a:pt x="2532" y="1707"/>
                  </a:lnTo>
                  <a:lnTo>
                    <a:pt x="2566" y="1826"/>
                  </a:lnTo>
                  <a:lnTo>
                    <a:pt x="2573" y="1918"/>
                  </a:lnTo>
                  <a:lnTo>
                    <a:pt x="2559" y="2012"/>
                  </a:lnTo>
                  <a:lnTo>
                    <a:pt x="2544" y="2114"/>
                  </a:lnTo>
                  <a:lnTo>
                    <a:pt x="2436" y="2195"/>
                  </a:lnTo>
                  <a:lnTo>
                    <a:pt x="2269" y="2330"/>
                  </a:lnTo>
                  <a:lnTo>
                    <a:pt x="2091" y="2512"/>
                  </a:lnTo>
                  <a:lnTo>
                    <a:pt x="1925" y="2605"/>
                  </a:lnTo>
                  <a:lnTo>
                    <a:pt x="1797" y="2653"/>
                  </a:lnTo>
                  <a:lnTo>
                    <a:pt x="1647" y="2722"/>
                  </a:lnTo>
                  <a:lnTo>
                    <a:pt x="1528" y="2808"/>
                  </a:lnTo>
                  <a:lnTo>
                    <a:pt x="1447" y="2931"/>
                  </a:lnTo>
                  <a:lnTo>
                    <a:pt x="1332" y="3038"/>
                  </a:lnTo>
                  <a:lnTo>
                    <a:pt x="1173" y="3213"/>
                  </a:lnTo>
                  <a:lnTo>
                    <a:pt x="1030" y="3388"/>
                  </a:lnTo>
                  <a:lnTo>
                    <a:pt x="1001" y="3475"/>
                  </a:lnTo>
                  <a:lnTo>
                    <a:pt x="951" y="3585"/>
                  </a:lnTo>
                  <a:lnTo>
                    <a:pt x="845" y="3723"/>
                  </a:lnTo>
                  <a:lnTo>
                    <a:pt x="700" y="3911"/>
                  </a:lnTo>
                  <a:lnTo>
                    <a:pt x="650" y="4048"/>
                  </a:lnTo>
                  <a:lnTo>
                    <a:pt x="448" y="4221"/>
                  </a:lnTo>
                  <a:lnTo>
                    <a:pt x="410" y="4305"/>
                  </a:lnTo>
                  <a:lnTo>
                    <a:pt x="349" y="4386"/>
                  </a:lnTo>
                  <a:lnTo>
                    <a:pt x="269" y="4455"/>
                  </a:lnTo>
                  <a:lnTo>
                    <a:pt x="232" y="4555"/>
                  </a:lnTo>
                  <a:lnTo>
                    <a:pt x="226" y="4651"/>
                  </a:lnTo>
                  <a:lnTo>
                    <a:pt x="176" y="4751"/>
                  </a:lnTo>
                  <a:lnTo>
                    <a:pt x="156" y="4813"/>
                  </a:lnTo>
                  <a:lnTo>
                    <a:pt x="163" y="4888"/>
                  </a:lnTo>
                  <a:lnTo>
                    <a:pt x="220" y="5002"/>
                  </a:lnTo>
                  <a:lnTo>
                    <a:pt x="292" y="5121"/>
                  </a:lnTo>
                  <a:lnTo>
                    <a:pt x="355" y="5258"/>
                  </a:lnTo>
                  <a:lnTo>
                    <a:pt x="369" y="5453"/>
                  </a:lnTo>
                  <a:lnTo>
                    <a:pt x="413" y="5578"/>
                  </a:lnTo>
                  <a:lnTo>
                    <a:pt x="477" y="5695"/>
                  </a:lnTo>
                  <a:lnTo>
                    <a:pt x="477" y="5825"/>
                  </a:lnTo>
                  <a:lnTo>
                    <a:pt x="441" y="5944"/>
                  </a:lnTo>
                  <a:lnTo>
                    <a:pt x="405" y="6019"/>
                  </a:lnTo>
                  <a:lnTo>
                    <a:pt x="391" y="6138"/>
                  </a:lnTo>
                  <a:lnTo>
                    <a:pt x="355" y="6250"/>
                  </a:lnTo>
                  <a:lnTo>
                    <a:pt x="307" y="6323"/>
                  </a:lnTo>
                  <a:lnTo>
                    <a:pt x="280" y="6392"/>
                  </a:lnTo>
                  <a:lnTo>
                    <a:pt x="215" y="6459"/>
                  </a:lnTo>
                  <a:lnTo>
                    <a:pt x="80" y="6545"/>
                  </a:lnTo>
                  <a:lnTo>
                    <a:pt x="0" y="6592"/>
                  </a:lnTo>
                  <a:lnTo>
                    <a:pt x="0" y="6680"/>
                  </a:lnTo>
                  <a:lnTo>
                    <a:pt x="74" y="6761"/>
                  </a:lnTo>
                  <a:lnTo>
                    <a:pt x="110" y="6891"/>
                  </a:lnTo>
                  <a:lnTo>
                    <a:pt x="117" y="7009"/>
                  </a:lnTo>
                  <a:lnTo>
                    <a:pt x="117" y="7138"/>
                  </a:lnTo>
                  <a:lnTo>
                    <a:pt x="61" y="7213"/>
                  </a:lnTo>
                  <a:lnTo>
                    <a:pt x="54" y="7299"/>
                  </a:lnTo>
                  <a:lnTo>
                    <a:pt x="185" y="7447"/>
                  </a:lnTo>
                  <a:lnTo>
                    <a:pt x="278" y="7578"/>
                  </a:lnTo>
                  <a:lnTo>
                    <a:pt x="459" y="7641"/>
                  </a:lnTo>
                  <a:lnTo>
                    <a:pt x="564" y="7676"/>
                  </a:lnTo>
                  <a:lnTo>
                    <a:pt x="670" y="7805"/>
                  </a:lnTo>
                  <a:lnTo>
                    <a:pt x="779" y="7951"/>
                  </a:lnTo>
                  <a:lnTo>
                    <a:pt x="880" y="8070"/>
                  </a:lnTo>
                  <a:lnTo>
                    <a:pt x="1010" y="8216"/>
                  </a:lnTo>
                  <a:lnTo>
                    <a:pt x="1152" y="8321"/>
                  </a:lnTo>
                  <a:lnTo>
                    <a:pt x="1238" y="8546"/>
                  </a:lnTo>
                  <a:lnTo>
                    <a:pt x="1195" y="8652"/>
                  </a:lnTo>
                  <a:lnTo>
                    <a:pt x="1275" y="8822"/>
                  </a:lnTo>
                  <a:lnTo>
                    <a:pt x="1378" y="8876"/>
                  </a:lnTo>
                  <a:lnTo>
                    <a:pt x="1513" y="8970"/>
                  </a:lnTo>
                  <a:lnTo>
                    <a:pt x="1679" y="9195"/>
                  </a:lnTo>
                  <a:lnTo>
                    <a:pt x="1843" y="9284"/>
                  </a:lnTo>
                  <a:lnTo>
                    <a:pt x="1963" y="9393"/>
                  </a:lnTo>
                  <a:lnTo>
                    <a:pt x="2026" y="9468"/>
                  </a:lnTo>
                  <a:lnTo>
                    <a:pt x="2137" y="9480"/>
                  </a:lnTo>
                  <a:lnTo>
                    <a:pt x="2185" y="9549"/>
                  </a:lnTo>
                  <a:lnTo>
                    <a:pt x="2387" y="9655"/>
                  </a:lnTo>
                  <a:lnTo>
                    <a:pt x="2546" y="9722"/>
                  </a:lnTo>
                  <a:lnTo>
                    <a:pt x="2676" y="9747"/>
                  </a:lnTo>
                  <a:lnTo>
                    <a:pt x="2864" y="9801"/>
                  </a:lnTo>
                  <a:lnTo>
                    <a:pt x="3059" y="9868"/>
                  </a:lnTo>
                  <a:lnTo>
                    <a:pt x="3321" y="9803"/>
                  </a:lnTo>
                  <a:lnTo>
                    <a:pt x="3355" y="9741"/>
                  </a:lnTo>
                  <a:lnTo>
                    <a:pt x="3514" y="9656"/>
                  </a:lnTo>
                  <a:lnTo>
                    <a:pt x="3671" y="9656"/>
                  </a:lnTo>
                  <a:lnTo>
                    <a:pt x="3834" y="9668"/>
                  </a:lnTo>
                  <a:lnTo>
                    <a:pt x="3928" y="9618"/>
                  </a:lnTo>
                  <a:lnTo>
                    <a:pt x="4065" y="9568"/>
                  </a:lnTo>
                  <a:lnTo>
                    <a:pt x="4183" y="9562"/>
                  </a:lnTo>
                  <a:lnTo>
                    <a:pt x="4264" y="9614"/>
                  </a:lnTo>
                  <a:lnTo>
                    <a:pt x="4399" y="9656"/>
                  </a:lnTo>
                  <a:lnTo>
                    <a:pt x="4491" y="9685"/>
                  </a:lnTo>
                  <a:lnTo>
                    <a:pt x="4570" y="9697"/>
                  </a:lnTo>
                  <a:lnTo>
                    <a:pt x="4741" y="9672"/>
                  </a:lnTo>
                  <a:lnTo>
                    <a:pt x="4835" y="9629"/>
                  </a:lnTo>
                  <a:lnTo>
                    <a:pt x="5049" y="9541"/>
                  </a:lnTo>
                  <a:lnTo>
                    <a:pt x="5236" y="9504"/>
                  </a:lnTo>
                  <a:lnTo>
                    <a:pt x="5409" y="9560"/>
                  </a:lnTo>
                  <a:lnTo>
                    <a:pt x="5568" y="9456"/>
                  </a:lnTo>
                  <a:lnTo>
                    <a:pt x="5900" y="9362"/>
                  </a:lnTo>
                  <a:lnTo>
                    <a:pt x="6211" y="9231"/>
                  </a:lnTo>
                  <a:lnTo>
                    <a:pt x="6387" y="9206"/>
                  </a:lnTo>
                  <a:lnTo>
                    <a:pt x="6552" y="9212"/>
                  </a:lnTo>
                  <a:lnTo>
                    <a:pt x="6746" y="9256"/>
                  </a:lnTo>
                  <a:lnTo>
                    <a:pt x="6865" y="9309"/>
                  </a:lnTo>
                  <a:lnTo>
                    <a:pt x="6951" y="9353"/>
                  </a:lnTo>
                  <a:lnTo>
                    <a:pt x="7023" y="9409"/>
                  </a:lnTo>
                  <a:lnTo>
                    <a:pt x="7103" y="9497"/>
                  </a:lnTo>
                  <a:lnTo>
                    <a:pt x="7134" y="9626"/>
                  </a:lnTo>
                  <a:lnTo>
                    <a:pt x="7148" y="9713"/>
                  </a:lnTo>
                  <a:lnTo>
                    <a:pt x="7170" y="9786"/>
                  </a:lnTo>
                  <a:lnTo>
                    <a:pt x="7298" y="9829"/>
                  </a:lnTo>
                  <a:lnTo>
                    <a:pt x="7435" y="9842"/>
                  </a:lnTo>
                  <a:lnTo>
                    <a:pt x="7584" y="9786"/>
                  </a:lnTo>
                  <a:lnTo>
                    <a:pt x="7980" y="9786"/>
                  </a:lnTo>
                  <a:lnTo>
                    <a:pt x="8202" y="9831"/>
                  </a:lnTo>
                  <a:lnTo>
                    <a:pt x="8289" y="9968"/>
                  </a:lnTo>
                  <a:lnTo>
                    <a:pt x="8455" y="10087"/>
                  </a:lnTo>
                  <a:lnTo>
                    <a:pt x="8491" y="10175"/>
                  </a:lnTo>
                  <a:lnTo>
                    <a:pt x="8498" y="10323"/>
                  </a:lnTo>
                  <a:lnTo>
                    <a:pt x="8534" y="10455"/>
                  </a:lnTo>
                  <a:lnTo>
                    <a:pt x="8534" y="10567"/>
                  </a:lnTo>
                  <a:lnTo>
                    <a:pt x="8486" y="10709"/>
                  </a:lnTo>
                  <a:lnTo>
                    <a:pt x="8438" y="10877"/>
                  </a:lnTo>
                  <a:lnTo>
                    <a:pt x="8421" y="11008"/>
                  </a:lnTo>
                  <a:lnTo>
                    <a:pt x="8356" y="11171"/>
                  </a:lnTo>
                  <a:lnTo>
                    <a:pt x="8236" y="11348"/>
                  </a:lnTo>
                  <a:lnTo>
                    <a:pt x="8272" y="11458"/>
                  </a:lnTo>
                  <a:lnTo>
                    <a:pt x="8279" y="11545"/>
                  </a:lnTo>
                  <a:lnTo>
                    <a:pt x="8322" y="11649"/>
                  </a:lnTo>
                  <a:lnTo>
                    <a:pt x="8387" y="11749"/>
                  </a:lnTo>
                  <a:lnTo>
                    <a:pt x="8437" y="11849"/>
                  </a:lnTo>
                  <a:lnTo>
                    <a:pt x="8567" y="11936"/>
                  </a:lnTo>
                  <a:lnTo>
                    <a:pt x="8726" y="12086"/>
                  </a:lnTo>
                  <a:lnTo>
                    <a:pt x="8935" y="12257"/>
                  </a:lnTo>
                  <a:lnTo>
                    <a:pt x="9193" y="12538"/>
                  </a:lnTo>
                  <a:lnTo>
                    <a:pt x="9222" y="12667"/>
                  </a:lnTo>
                  <a:lnTo>
                    <a:pt x="9215" y="12761"/>
                  </a:lnTo>
                  <a:lnTo>
                    <a:pt x="9229" y="12888"/>
                  </a:lnTo>
                  <a:lnTo>
                    <a:pt x="9266" y="13018"/>
                  </a:lnTo>
                  <a:lnTo>
                    <a:pt x="9302" y="13097"/>
                  </a:lnTo>
                  <a:lnTo>
                    <a:pt x="9403" y="13235"/>
                  </a:lnTo>
                  <a:lnTo>
                    <a:pt x="9453" y="13316"/>
                  </a:lnTo>
                  <a:lnTo>
                    <a:pt x="9566" y="13451"/>
                  </a:lnTo>
                  <a:lnTo>
                    <a:pt x="9766" y="13633"/>
                  </a:lnTo>
                  <a:lnTo>
                    <a:pt x="9692" y="13770"/>
                  </a:lnTo>
                  <a:lnTo>
                    <a:pt x="9591" y="13864"/>
                  </a:lnTo>
                  <a:lnTo>
                    <a:pt x="9591" y="13962"/>
                  </a:lnTo>
                  <a:lnTo>
                    <a:pt x="9620" y="14068"/>
                  </a:lnTo>
                  <a:lnTo>
                    <a:pt x="9710" y="14197"/>
                  </a:lnTo>
                  <a:lnTo>
                    <a:pt x="9780" y="14370"/>
                  </a:lnTo>
                  <a:lnTo>
                    <a:pt x="9795" y="14482"/>
                  </a:lnTo>
                  <a:lnTo>
                    <a:pt x="9802" y="14588"/>
                  </a:lnTo>
                  <a:lnTo>
                    <a:pt x="9775" y="14690"/>
                  </a:lnTo>
                  <a:lnTo>
                    <a:pt x="9739" y="14790"/>
                  </a:lnTo>
                  <a:lnTo>
                    <a:pt x="9667" y="14915"/>
                  </a:lnTo>
                  <a:lnTo>
                    <a:pt x="9609" y="15021"/>
                  </a:lnTo>
                  <a:lnTo>
                    <a:pt x="9530" y="15132"/>
                  </a:lnTo>
                  <a:lnTo>
                    <a:pt x="9479" y="15276"/>
                  </a:lnTo>
                  <a:lnTo>
                    <a:pt x="9395" y="15443"/>
                  </a:lnTo>
                  <a:lnTo>
                    <a:pt x="9345" y="15586"/>
                  </a:lnTo>
                  <a:lnTo>
                    <a:pt x="9275" y="15726"/>
                  </a:lnTo>
                  <a:lnTo>
                    <a:pt x="9162" y="15929"/>
                  </a:lnTo>
                  <a:lnTo>
                    <a:pt x="9125" y="16060"/>
                  </a:lnTo>
                  <a:lnTo>
                    <a:pt x="9118" y="16204"/>
                  </a:lnTo>
                  <a:lnTo>
                    <a:pt x="9133" y="16366"/>
                  </a:lnTo>
                  <a:lnTo>
                    <a:pt x="9145" y="16558"/>
                  </a:lnTo>
                  <a:lnTo>
                    <a:pt x="9224" y="16671"/>
                  </a:lnTo>
                  <a:lnTo>
                    <a:pt x="9275" y="16808"/>
                  </a:lnTo>
                  <a:lnTo>
                    <a:pt x="9364" y="16942"/>
                  </a:lnTo>
                  <a:lnTo>
                    <a:pt x="9448" y="17105"/>
                  </a:lnTo>
                  <a:lnTo>
                    <a:pt x="9540" y="17211"/>
                  </a:lnTo>
                  <a:lnTo>
                    <a:pt x="9663" y="17399"/>
                  </a:lnTo>
                  <a:lnTo>
                    <a:pt x="9739" y="17522"/>
                  </a:lnTo>
                  <a:lnTo>
                    <a:pt x="9826" y="17703"/>
                  </a:lnTo>
                  <a:lnTo>
                    <a:pt x="9978" y="17846"/>
                  </a:lnTo>
                  <a:lnTo>
                    <a:pt x="9978" y="17984"/>
                  </a:lnTo>
                  <a:lnTo>
                    <a:pt x="10014" y="18084"/>
                  </a:lnTo>
                  <a:lnTo>
                    <a:pt x="10050" y="18240"/>
                  </a:lnTo>
                  <a:lnTo>
                    <a:pt x="10081" y="18371"/>
                  </a:lnTo>
                  <a:lnTo>
                    <a:pt x="10146" y="18518"/>
                  </a:lnTo>
                  <a:lnTo>
                    <a:pt x="10197" y="18674"/>
                  </a:lnTo>
                  <a:lnTo>
                    <a:pt x="10223" y="18828"/>
                  </a:lnTo>
                  <a:lnTo>
                    <a:pt x="10173" y="18905"/>
                  </a:lnTo>
                  <a:cubicBezTo>
                    <a:pt x="10161" y="18932"/>
                    <a:pt x="10154" y="18960"/>
                    <a:pt x="10154" y="18989"/>
                  </a:cubicBezTo>
                  <a:cubicBezTo>
                    <a:pt x="10153" y="19050"/>
                    <a:pt x="10179" y="19109"/>
                    <a:pt x="10226" y="19154"/>
                  </a:cubicBezTo>
                  <a:lnTo>
                    <a:pt x="10226" y="19319"/>
                  </a:lnTo>
                  <a:lnTo>
                    <a:pt x="10198" y="19438"/>
                  </a:lnTo>
                  <a:lnTo>
                    <a:pt x="10205" y="19569"/>
                  </a:lnTo>
                  <a:lnTo>
                    <a:pt x="10335" y="19657"/>
                  </a:lnTo>
                  <a:cubicBezTo>
                    <a:pt x="10390" y="19680"/>
                    <a:pt x="10437" y="19714"/>
                    <a:pt x="10472" y="19757"/>
                  </a:cubicBezTo>
                  <a:cubicBezTo>
                    <a:pt x="10520" y="19816"/>
                    <a:pt x="10543" y="19887"/>
                    <a:pt x="10537" y="19959"/>
                  </a:cubicBezTo>
                  <a:cubicBezTo>
                    <a:pt x="10582" y="19972"/>
                    <a:pt x="10624" y="19991"/>
                    <a:pt x="10662" y="20015"/>
                  </a:cubicBezTo>
                  <a:cubicBezTo>
                    <a:pt x="10709" y="20045"/>
                    <a:pt x="10748" y="20083"/>
                    <a:pt x="10778" y="20126"/>
                  </a:cubicBezTo>
                  <a:lnTo>
                    <a:pt x="10833" y="20258"/>
                  </a:lnTo>
                  <a:lnTo>
                    <a:pt x="10886" y="20443"/>
                  </a:lnTo>
                  <a:lnTo>
                    <a:pt x="10987" y="20518"/>
                  </a:lnTo>
                  <a:lnTo>
                    <a:pt x="11146" y="20643"/>
                  </a:lnTo>
                  <a:lnTo>
                    <a:pt x="11228" y="20767"/>
                  </a:lnTo>
                  <a:lnTo>
                    <a:pt x="11192" y="20929"/>
                  </a:lnTo>
                  <a:lnTo>
                    <a:pt x="11116" y="20979"/>
                  </a:lnTo>
                  <a:lnTo>
                    <a:pt x="11094" y="21129"/>
                  </a:lnTo>
                  <a:lnTo>
                    <a:pt x="11138" y="21216"/>
                  </a:lnTo>
                  <a:lnTo>
                    <a:pt x="11232" y="21323"/>
                  </a:lnTo>
                  <a:lnTo>
                    <a:pt x="11296" y="21404"/>
                  </a:lnTo>
                  <a:lnTo>
                    <a:pt x="11398" y="21485"/>
                  </a:lnTo>
                  <a:lnTo>
                    <a:pt x="11510" y="21554"/>
                  </a:lnTo>
                  <a:lnTo>
                    <a:pt x="11611" y="21600"/>
                  </a:lnTo>
                  <a:lnTo>
                    <a:pt x="11710" y="21587"/>
                  </a:lnTo>
                  <a:lnTo>
                    <a:pt x="11885" y="21519"/>
                  </a:lnTo>
                  <a:lnTo>
                    <a:pt x="12056" y="21494"/>
                  </a:lnTo>
                  <a:lnTo>
                    <a:pt x="12201" y="21481"/>
                  </a:lnTo>
                  <a:lnTo>
                    <a:pt x="12338" y="21418"/>
                  </a:lnTo>
                  <a:lnTo>
                    <a:pt x="12439" y="21389"/>
                  </a:lnTo>
                  <a:lnTo>
                    <a:pt x="12576" y="21408"/>
                  </a:lnTo>
                  <a:lnTo>
                    <a:pt x="12739" y="21426"/>
                  </a:lnTo>
                  <a:lnTo>
                    <a:pt x="12983" y="21499"/>
                  </a:lnTo>
                  <a:lnTo>
                    <a:pt x="13082" y="21535"/>
                  </a:lnTo>
                  <a:lnTo>
                    <a:pt x="13262" y="21478"/>
                  </a:lnTo>
                  <a:lnTo>
                    <a:pt x="13457" y="21372"/>
                  </a:lnTo>
                  <a:lnTo>
                    <a:pt x="13645" y="21293"/>
                  </a:lnTo>
                  <a:lnTo>
                    <a:pt x="13855" y="21184"/>
                  </a:lnTo>
                  <a:lnTo>
                    <a:pt x="13917" y="21124"/>
                  </a:lnTo>
                  <a:lnTo>
                    <a:pt x="14020" y="21112"/>
                  </a:lnTo>
                  <a:lnTo>
                    <a:pt x="14140" y="20918"/>
                  </a:lnTo>
                  <a:lnTo>
                    <a:pt x="14308" y="20841"/>
                  </a:lnTo>
                  <a:lnTo>
                    <a:pt x="14496" y="20735"/>
                  </a:lnTo>
                  <a:lnTo>
                    <a:pt x="14532" y="20631"/>
                  </a:lnTo>
                  <a:cubicBezTo>
                    <a:pt x="14523" y="20597"/>
                    <a:pt x="14526" y="20563"/>
                    <a:pt x="14539" y="20531"/>
                  </a:cubicBezTo>
                  <a:cubicBezTo>
                    <a:pt x="14575" y="20440"/>
                    <a:pt x="14682" y="20384"/>
                    <a:pt x="14791" y="20399"/>
                  </a:cubicBezTo>
                  <a:lnTo>
                    <a:pt x="14996" y="20260"/>
                  </a:lnTo>
                  <a:lnTo>
                    <a:pt x="15107" y="20110"/>
                  </a:lnTo>
                  <a:lnTo>
                    <a:pt x="15150" y="19997"/>
                  </a:lnTo>
                  <a:lnTo>
                    <a:pt x="15186" y="19891"/>
                  </a:lnTo>
                  <a:lnTo>
                    <a:pt x="15369" y="19792"/>
                  </a:lnTo>
                  <a:lnTo>
                    <a:pt x="15454" y="19676"/>
                  </a:lnTo>
                  <a:lnTo>
                    <a:pt x="15576" y="19632"/>
                  </a:lnTo>
                  <a:lnTo>
                    <a:pt x="15638" y="19549"/>
                  </a:lnTo>
                  <a:lnTo>
                    <a:pt x="15609" y="19482"/>
                  </a:lnTo>
                  <a:lnTo>
                    <a:pt x="15554" y="19391"/>
                  </a:lnTo>
                  <a:lnTo>
                    <a:pt x="15540" y="19247"/>
                  </a:lnTo>
                  <a:lnTo>
                    <a:pt x="15594" y="18994"/>
                  </a:lnTo>
                  <a:lnTo>
                    <a:pt x="15680" y="18888"/>
                  </a:lnTo>
                  <a:lnTo>
                    <a:pt x="15783" y="18803"/>
                  </a:lnTo>
                  <a:lnTo>
                    <a:pt x="16108" y="18703"/>
                  </a:lnTo>
                  <a:lnTo>
                    <a:pt x="16294" y="18563"/>
                  </a:lnTo>
                  <a:lnTo>
                    <a:pt x="16356" y="18482"/>
                  </a:lnTo>
                  <a:lnTo>
                    <a:pt x="16450" y="18419"/>
                  </a:lnTo>
                  <a:lnTo>
                    <a:pt x="16505" y="18325"/>
                  </a:lnTo>
                  <a:lnTo>
                    <a:pt x="16541" y="18156"/>
                  </a:lnTo>
                  <a:lnTo>
                    <a:pt x="16548" y="18043"/>
                  </a:lnTo>
                  <a:lnTo>
                    <a:pt x="16548" y="17943"/>
                  </a:lnTo>
                  <a:lnTo>
                    <a:pt x="16457" y="17826"/>
                  </a:lnTo>
                  <a:lnTo>
                    <a:pt x="16334" y="17670"/>
                  </a:lnTo>
                  <a:lnTo>
                    <a:pt x="16240" y="17538"/>
                  </a:lnTo>
                  <a:lnTo>
                    <a:pt x="16254" y="17449"/>
                  </a:lnTo>
                  <a:lnTo>
                    <a:pt x="16304" y="17342"/>
                  </a:lnTo>
                  <a:lnTo>
                    <a:pt x="16369" y="17186"/>
                  </a:lnTo>
                  <a:lnTo>
                    <a:pt x="16451" y="17084"/>
                  </a:lnTo>
                  <a:lnTo>
                    <a:pt x="16585" y="16986"/>
                  </a:lnTo>
                  <a:lnTo>
                    <a:pt x="16672" y="16904"/>
                  </a:lnTo>
                  <a:lnTo>
                    <a:pt x="16819" y="16806"/>
                  </a:lnTo>
                  <a:lnTo>
                    <a:pt x="16908" y="16667"/>
                  </a:lnTo>
                  <a:lnTo>
                    <a:pt x="17014" y="16561"/>
                  </a:lnTo>
                  <a:lnTo>
                    <a:pt x="17093" y="16492"/>
                  </a:lnTo>
                  <a:lnTo>
                    <a:pt x="17208" y="16417"/>
                  </a:lnTo>
                  <a:lnTo>
                    <a:pt x="17512" y="16298"/>
                  </a:lnTo>
                  <a:lnTo>
                    <a:pt x="17764" y="16173"/>
                  </a:lnTo>
                  <a:lnTo>
                    <a:pt x="17834" y="16130"/>
                  </a:lnTo>
                  <a:lnTo>
                    <a:pt x="18026" y="15990"/>
                  </a:lnTo>
                  <a:cubicBezTo>
                    <a:pt x="18082" y="15956"/>
                    <a:pt x="18127" y="15911"/>
                    <a:pt x="18157" y="15859"/>
                  </a:cubicBezTo>
                  <a:cubicBezTo>
                    <a:pt x="18188" y="15803"/>
                    <a:pt x="18203" y="15741"/>
                    <a:pt x="18198" y="15679"/>
                  </a:cubicBezTo>
                  <a:lnTo>
                    <a:pt x="18246" y="15583"/>
                  </a:lnTo>
                  <a:lnTo>
                    <a:pt x="18366" y="15487"/>
                  </a:lnTo>
                  <a:lnTo>
                    <a:pt x="18345" y="15404"/>
                  </a:lnTo>
                  <a:lnTo>
                    <a:pt x="18243" y="15335"/>
                  </a:lnTo>
                  <a:lnTo>
                    <a:pt x="18279" y="15179"/>
                  </a:lnTo>
                  <a:lnTo>
                    <a:pt x="18265" y="15022"/>
                  </a:lnTo>
                  <a:lnTo>
                    <a:pt x="18188" y="14962"/>
                  </a:lnTo>
                  <a:cubicBezTo>
                    <a:pt x="18199" y="14916"/>
                    <a:pt x="18210" y="14869"/>
                    <a:pt x="18222" y="14823"/>
                  </a:cubicBezTo>
                  <a:cubicBezTo>
                    <a:pt x="18246" y="14730"/>
                    <a:pt x="18271" y="14638"/>
                    <a:pt x="18299" y="14547"/>
                  </a:cubicBezTo>
                  <a:lnTo>
                    <a:pt x="18285" y="14483"/>
                  </a:lnTo>
                  <a:lnTo>
                    <a:pt x="18215" y="14353"/>
                  </a:lnTo>
                  <a:lnTo>
                    <a:pt x="18136" y="14247"/>
                  </a:lnTo>
                  <a:lnTo>
                    <a:pt x="18078" y="14173"/>
                  </a:lnTo>
                  <a:lnTo>
                    <a:pt x="18002" y="14079"/>
                  </a:lnTo>
                  <a:lnTo>
                    <a:pt x="17843" y="13717"/>
                  </a:lnTo>
                  <a:lnTo>
                    <a:pt x="17758" y="13550"/>
                  </a:lnTo>
                  <a:lnTo>
                    <a:pt x="17758" y="13409"/>
                  </a:lnTo>
                  <a:lnTo>
                    <a:pt x="17751" y="13334"/>
                  </a:lnTo>
                  <a:lnTo>
                    <a:pt x="17751" y="13215"/>
                  </a:lnTo>
                  <a:lnTo>
                    <a:pt x="17758" y="13096"/>
                  </a:lnTo>
                  <a:lnTo>
                    <a:pt x="17763" y="12990"/>
                  </a:lnTo>
                  <a:lnTo>
                    <a:pt x="17785" y="12871"/>
                  </a:lnTo>
                  <a:lnTo>
                    <a:pt x="17806" y="12777"/>
                  </a:lnTo>
                  <a:lnTo>
                    <a:pt x="17847" y="12656"/>
                  </a:lnTo>
                  <a:lnTo>
                    <a:pt x="17869" y="12508"/>
                  </a:lnTo>
                  <a:lnTo>
                    <a:pt x="17948" y="12397"/>
                  </a:lnTo>
                  <a:lnTo>
                    <a:pt x="17975" y="12341"/>
                  </a:lnTo>
                  <a:lnTo>
                    <a:pt x="18025" y="12266"/>
                  </a:lnTo>
                  <a:lnTo>
                    <a:pt x="18119" y="12160"/>
                  </a:lnTo>
                  <a:lnTo>
                    <a:pt x="18213" y="12103"/>
                  </a:lnTo>
                  <a:lnTo>
                    <a:pt x="18266" y="11989"/>
                  </a:lnTo>
                  <a:lnTo>
                    <a:pt x="18374" y="11916"/>
                  </a:lnTo>
                  <a:lnTo>
                    <a:pt x="18483" y="11840"/>
                  </a:lnTo>
                  <a:lnTo>
                    <a:pt x="18706" y="11666"/>
                  </a:lnTo>
                  <a:lnTo>
                    <a:pt x="18844" y="11494"/>
                  </a:lnTo>
                  <a:lnTo>
                    <a:pt x="18938" y="11331"/>
                  </a:lnTo>
                  <a:lnTo>
                    <a:pt x="19010" y="11281"/>
                  </a:lnTo>
                  <a:lnTo>
                    <a:pt x="19096" y="11194"/>
                  </a:lnTo>
                  <a:lnTo>
                    <a:pt x="19175" y="11131"/>
                  </a:lnTo>
                  <a:lnTo>
                    <a:pt x="19282" y="10996"/>
                  </a:lnTo>
                  <a:lnTo>
                    <a:pt x="19324" y="10940"/>
                  </a:lnTo>
                  <a:lnTo>
                    <a:pt x="19389" y="10872"/>
                  </a:lnTo>
                  <a:lnTo>
                    <a:pt x="19524" y="10799"/>
                  </a:lnTo>
                  <a:cubicBezTo>
                    <a:pt x="19560" y="10778"/>
                    <a:pt x="19596" y="10758"/>
                    <a:pt x="19632" y="10738"/>
                  </a:cubicBezTo>
                  <a:cubicBezTo>
                    <a:pt x="19704" y="10698"/>
                    <a:pt x="19777" y="10660"/>
                    <a:pt x="19849" y="10621"/>
                  </a:cubicBezTo>
                  <a:lnTo>
                    <a:pt x="20001" y="10465"/>
                  </a:lnTo>
                  <a:lnTo>
                    <a:pt x="20044" y="10396"/>
                  </a:lnTo>
                  <a:lnTo>
                    <a:pt x="20145" y="10315"/>
                  </a:lnTo>
                  <a:lnTo>
                    <a:pt x="20246" y="10299"/>
                  </a:lnTo>
                  <a:lnTo>
                    <a:pt x="20366" y="10226"/>
                  </a:lnTo>
                  <a:cubicBezTo>
                    <a:pt x="20392" y="10200"/>
                    <a:pt x="20416" y="10173"/>
                    <a:pt x="20438" y="10144"/>
                  </a:cubicBezTo>
                  <a:cubicBezTo>
                    <a:pt x="20479" y="10093"/>
                    <a:pt x="20513" y="10038"/>
                    <a:pt x="20540" y="9980"/>
                  </a:cubicBezTo>
                  <a:lnTo>
                    <a:pt x="20669" y="9713"/>
                  </a:lnTo>
                  <a:lnTo>
                    <a:pt x="20763" y="9627"/>
                  </a:lnTo>
                  <a:lnTo>
                    <a:pt x="20850" y="9427"/>
                  </a:lnTo>
                  <a:lnTo>
                    <a:pt x="21053" y="9218"/>
                  </a:lnTo>
                  <a:lnTo>
                    <a:pt x="21106" y="9101"/>
                  </a:lnTo>
                  <a:lnTo>
                    <a:pt x="21207" y="8920"/>
                  </a:lnTo>
                  <a:lnTo>
                    <a:pt x="21270" y="8773"/>
                  </a:lnTo>
                  <a:lnTo>
                    <a:pt x="21345" y="8665"/>
                  </a:lnTo>
                  <a:lnTo>
                    <a:pt x="21410" y="8525"/>
                  </a:lnTo>
                  <a:lnTo>
                    <a:pt x="21516" y="8371"/>
                  </a:lnTo>
                  <a:lnTo>
                    <a:pt x="21542" y="8283"/>
                  </a:lnTo>
                  <a:lnTo>
                    <a:pt x="21600" y="8133"/>
                  </a:lnTo>
                  <a:lnTo>
                    <a:pt x="21600" y="8003"/>
                  </a:lnTo>
                  <a:lnTo>
                    <a:pt x="21549" y="7866"/>
                  </a:lnTo>
                  <a:lnTo>
                    <a:pt x="21537" y="7747"/>
                  </a:lnTo>
                  <a:lnTo>
                    <a:pt x="21528" y="7674"/>
                  </a:lnTo>
                  <a:lnTo>
                    <a:pt x="21417" y="7699"/>
                  </a:lnTo>
                  <a:lnTo>
                    <a:pt x="21251" y="7784"/>
                  </a:lnTo>
                  <a:lnTo>
                    <a:pt x="20953" y="7845"/>
                  </a:lnTo>
                  <a:lnTo>
                    <a:pt x="20707" y="7931"/>
                  </a:lnTo>
                  <a:lnTo>
                    <a:pt x="20477" y="7987"/>
                  </a:lnTo>
                  <a:lnTo>
                    <a:pt x="20226" y="8018"/>
                  </a:lnTo>
                  <a:lnTo>
                    <a:pt x="19987" y="8056"/>
                  </a:lnTo>
                  <a:lnTo>
                    <a:pt x="19901" y="8080"/>
                  </a:lnTo>
                  <a:lnTo>
                    <a:pt x="19803" y="8110"/>
                  </a:lnTo>
                  <a:lnTo>
                    <a:pt x="19721" y="8116"/>
                  </a:lnTo>
                  <a:lnTo>
                    <a:pt x="19490" y="8053"/>
                  </a:lnTo>
                  <a:cubicBezTo>
                    <a:pt x="19444" y="8038"/>
                    <a:pt x="19398" y="8022"/>
                    <a:pt x="19353" y="8003"/>
                  </a:cubicBezTo>
                  <a:cubicBezTo>
                    <a:pt x="19301" y="7982"/>
                    <a:pt x="19251" y="7959"/>
                    <a:pt x="19202" y="7934"/>
                  </a:cubicBezTo>
                  <a:lnTo>
                    <a:pt x="19144" y="7826"/>
                  </a:lnTo>
                  <a:lnTo>
                    <a:pt x="19151" y="7733"/>
                  </a:lnTo>
                  <a:lnTo>
                    <a:pt x="19091" y="7614"/>
                  </a:lnTo>
                  <a:lnTo>
                    <a:pt x="19062" y="7518"/>
                  </a:lnTo>
                  <a:lnTo>
                    <a:pt x="19033" y="7385"/>
                  </a:lnTo>
                  <a:lnTo>
                    <a:pt x="18862" y="7343"/>
                  </a:lnTo>
                  <a:lnTo>
                    <a:pt x="18805" y="7243"/>
                  </a:lnTo>
                  <a:lnTo>
                    <a:pt x="18783" y="7166"/>
                  </a:lnTo>
                  <a:lnTo>
                    <a:pt x="18632" y="7073"/>
                  </a:lnTo>
                  <a:lnTo>
                    <a:pt x="18605" y="6906"/>
                  </a:lnTo>
                  <a:lnTo>
                    <a:pt x="18519" y="6897"/>
                  </a:lnTo>
                  <a:cubicBezTo>
                    <a:pt x="18492" y="6901"/>
                    <a:pt x="18465" y="6899"/>
                    <a:pt x="18439" y="6891"/>
                  </a:cubicBezTo>
                  <a:cubicBezTo>
                    <a:pt x="18366" y="6870"/>
                    <a:pt x="18317" y="6810"/>
                    <a:pt x="18316" y="6743"/>
                  </a:cubicBezTo>
                  <a:cubicBezTo>
                    <a:pt x="18302" y="6716"/>
                    <a:pt x="18283" y="6691"/>
                    <a:pt x="18261" y="6668"/>
                  </a:cubicBezTo>
                  <a:cubicBezTo>
                    <a:pt x="18230" y="6636"/>
                    <a:pt x="18191" y="6609"/>
                    <a:pt x="18148" y="6589"/>
                  </a:cubicBezTo>
                  <a:lnTo>
                    <a:pt x="18030" y="6579"/>
                  </a:lnTo>
                  <a:lnTo>
                    <a:pt x="17871" y="6463"/>
                  </a:lnTo>
                  <a:lnTo>
                    <a:pt x="17771" y="6355"/>
                  </a:lnTo>
                  <a:lnTo>
                    <a:pt x="17792" y="6247"/>
                  </a:lnTo>
                  <a:lnTo>
                    <a:pt x="17721" y="6185"/>
                  </a:lnTo>
                  <a:lnTo>
                    <a:pt x="17713" y="6087"/>
                  </a:lnTo>
                  <a:lnTo>
                    <a:pt x="17711" y="6006"/>
                  </a:lnTo>
                  <a:lnTo>
                    <a:pt x="17530" y="5908"/>
                  </a:lnTo>
                  <a:lnTo>
                    <a:pt x="17460" y="5774"/>
                  </a:lnTo>
                  <a:lnTo>
                    <a:pt x="17402" y="5680"/>
                  </a:lnTo>
                  <a:lnTo>
                    <a:pt x="17258" y="5530"/>
                  </a:lnTo>
                  <a:lnTo>
                    <a:pt x="17183" y="5451"/>
                  </a:lnTo>
                  <a:lnTo>
                    <a:pt x="17082" y="5351"/>
                  </a:lnTo>
                  <a:lnTo>
                    <a:pt x="17048" y="5222"/>
                  </a:lnTo>
                  <a:lnTo>
                    <a:pt x="17048" y="5089"/>
                  </a:lnTo>
                  <a:cubicBezTo>
                    <a:pt x="17065" y="5018"/>
                    <a:pt x="17060" y="4945"/>
                    <a:pt x="17034" y="4876"/>
                  </a:cubicBezTo>
                  <a:cubicBezTo>
                    <a:pt x="17013" y="4820"/>
                    <a:pt x="16978" y="4769"/>
                    <a:pt x="16933" y="4726"/>
                  </a:cubicBezTo>
                  <a:lnTo>
                    <a:pt x="16889" y="4630"/>
                  </a:lnTo>
                  <a:lnTo>
                    <a:pt x="16775" y="4458"/>
                  </a:lnTo>
                  <a:lnTo>
                    <a:pt x="16501" y="4341"/>
                  </a:lnTo>
                  <a:lnTo>
                    <a:pt x="16472" y="4199"/>
                  </a:lnTo>
                  <a:cubicBezTo>
                    <a:pt x="16470" y="4140"/>
                    <a:pt x="16461" y="4082"/>
                    <a:pt x="16443" y="4024"/>
                  </a:cubicBezTo>
                  <a:cubicBezTo>
                    <a:pt x="16425" y="3965"/>
                    <a:pt x="16398" y="3909"/>
                    <a:pt x="16363" y="3855"/>
                  </a:cubicBezTo>
                  <a:lnTo>
                    <a:pt x="16291" y="3674"/>
                  </a:lnTo>
                  <a:cubicBezTo>
                    <a:pt x="16289" y="3647"/>
                    <a:pt x="16285" y="3621"/>
                    <a:pt x="16277" y="3595"/>
                  </a:cubicBezTo>
                  <a:cubicBezTo>
                    <a:pt x="16256" y="3522"/>
                    <a:pt x="16213" y="3455"/>
                    <a:pt x="16154" y="3401"/>
                  </a:cubicBezTo>
                  <a:lnTo>
                    <a:pt x="16039" y="3250"/>
                  </a:lnTo>
                  <a:lnTo>
                    <a:pt x="15769" y="2894"/>
                  </a:lnTo>
                  <a:lnTo>
                    <a:pt x="15611" y="2670"/>
                  </a:lnTo>
                  <a:lnTo>
                    <a:pt x="15517" y="2564"/>
                  </a:lnTo>
                  <a:lnTo>
                    <a:pt x="15445" y="2442"/>
                  </a:lnTo>
                  <a:lnTo>
                    <a:pt x="15435" y="2351"/>
                  </a:lnTo>
                  <a:lnTo>
                    <a:pt x="15507" y="2268"/>
                  </a:lnTo>
                  <a:lnTo>
                    <a:pt x="15557" y="2174"/>
                  </a:lnTo>
                  <a:lnTo>
                    <a:pt x="15579" y="2095"/>
                  </a:lnTo>
                  <a:lnTo>
                    <a:pt x="15476" y="1983"/>
                  </a:lnTo>
                  <a:lnTo>
                    <a:pt x="15276" y="1854"/>
                  </a:lnTo>
                  <a:lnTo>
                    <a:pt x="15163" y="1798"/>
                  </a:lnTo>
                  <a:lnTo>
                    <a:pt x="15004" y="1798"/>
                  </a:lnTo>
                  <a:lnTo>
                    <a:pt x="14882" y="1810"/>
                  </a:lnTo>
                  <a:lnTo>
                    <a:pt x="14680" y="1867"/>
                  </a:lnTo>
                  <a:lnTo>
                    <a:pt x="14502" y="1898"/>
                  </a:lnTo>
                  <a:lnTo>
                    <a:pt x="14335" y="1902"/>
                  </a:lnTo>
                  <a:lnTo>
                    <a:pt x="14156" y="1858"/>
                  </a:lnTo>
                  <a:lnTo>
                    <a:pt x="13954" y="1827"/>
                  </a:lnTo>
                  <a:lnTo>
                    <a:pt x="13826" y="1795"/>
                  </a:lnTo>
                  <a:lnTo>
                    <a:pt x="13650" y="1741"/>
                  </a:lnTo>
                  <a:lnTo>
                    <a:pt x="13521" y="1716"/>
                  </a:lnTo>
                  <a:lnTo>
                    <a:pt x="13389" y="1716"/>
                  </a:lnTo>
                  <a:lnTo>
                    <a:pt x="13240" y="1681"/>
                  </a:lnTo>
                  <a:lnTo>
                    <a:pt x="13103" y="1668"/>
                  </a:lnTo>
                  <a:lnTo>
                    <a:pt x="12934" y="1606"/>
                  </a:lnTo>
                  <a:lnTo>
                    <a:pt x="12749" y="1481"/>
                  </a:lnTo>
                  <a:lnTo>
                    <a:pt x="12590" y="1418"/>
                  </a:lnTo>
                  <a:lnTo>
                    <a:pt x="12457" y="1374"/>
                  </a:lnTo>
                  <a:lnTo>
                    <a:pt x="12308" y="1331"/>
                  </a:lnTo>
                  <a:lnTo>
                    <a:pt x="12072" y="1318"/>
                  </a:lnTo>
                  <a:lnTo>
                    <a:pt x="11905" y="1298"/>
                  </a:lnTo>
                  <a:close/>
                </a:path>
              </a:pathLst>
            </a:custGeom>
            <a:grpFill/>
            <a:ln w="25400" cap="flat">
              <a:noFill/>
              <a:prstDash val="solid"/>
              <a:miter lim="400000"/>
            </a:ln>
            <a:effec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62" name="i$ļîḋe"/>
            <p:cNvSpPr/>
            <p:nvPr/>
          </p:nvSpPr>
          <p:spPr>
            <a:xfrm>
              <a:off x="7392962" y="4263491"/>
              <a:ext cx="22472" cy="27321"/>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0" y="9333"/>
                  </a:lnTo>
                  <a:lnTo>
                    <a:pt x="1832" y="16236"/>
                  </a:lnTo>
                  <a:lnTo>
                    <a:pt x="15030" y="21600"/>
                  </a:lnTo>
                  <a:lnTo>
                    <a:pt x="21600" y="15013"/>
                  </a:lnTo>
                  <a:lnTo>
                    <a:pt x="21600" y="3233"/>
                  </a:lnTo>
                  <a:lnTo>
                    <a:pt x="6326"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63" name="iŝlíḑé"/>
            <p:cNvSpPr/>
            <p:nvPr/>
          </p:nvSpPr>
          <p:spPr>
            <a:xfrm>
              <a:off x="6950702" y="4538501"/>
              <a:ext cx="248466" cy="475742"/>
            </a:xfrm>
            <a:custGeom>
              <a:avLst/>
              <a:gdLst/>
              <a:ahLst/>
              <a:cxnLst>
                <a:cxn ang="0">
                  <a:pos x="wd2" y="hd2"/>
                </a:cxn>
                <a:cxn ang="5400000">
                  <a:pos x="wd2" y="hd2"/>
                </a:cxn>
                <a:cxn ang="10800000">
                  <a:pos x="wd2" y="hd2"/>
                </a:cxn>
                <a:cxn ang="16200000">
                  <a:pos x="wd2" y="hd2"/>
                </a:cxn>
              </a:cxnLst>
              <a:rect l="0" t="0" r="r" b="b"/>
              <a:pathLst>
                <a:path w="21600" h="21600" extrusionOk="0">
                  <a:moveTo>
                    <a:pt x="18696" y="0"/>
                  </a:moveTo>
                  <a:lnTo>
                    <a:pt x="19918" y="733"/>
                  </a:lnTo>
                  <a:lnTo>
                    <a:pt x="20738" y="1839"/>
                  </a:lnTo>
                  <a:lnTo>
                    <a:pt x="21268" y="2687"/>
                  </a:lnTo>
                  <a:lnTo>
                    <a:pt x="21600" y="3981"/>
                  </a:lnTo>
                  <a:lnTo>
                    <a:pt x="20826" y="5023"/>
                  </a:lnTo>
                  <a:cubicBezTo>
                    <a:pt x="20609" y="5376"/>
                    <a:pt x="20366" y="5724"/>
                    <a:pt x="20097" y="6066"/>
                  </a:cubicBezTo>
                  <a:cubicBezTo>
                    <a:pt x="19662" y="6621"/>
                    <a:pt x="19160" y="7160"/>
                    <a:pt x="18594" y="7681"/>
                  </a:cubicBezTo>
                  <a:lnTo>
                    <a:pt x="17802" y="9136"/>
                  </a:lnTo>
                  <a:lnTo>
                    <a:pt x="17031" y="10592"/>
                  </a:lnTo>
                  <a:cubicBezTo>
                    <a:pt x="16764" y="10920"/>
                    <a:pt x="16499" y="11249"/>
                    <a:pt x="16235" y="11578"/>
                  </a:cubicBezTo>
                  <a:cubicBezTo>
                    <a:pt x="15888" y="12012"/>
                    <a:pt x="15544" y="12446"/>
                    <a:pt x="15203" y="12881"/>
                  </a:cubicBezTo>
                  <a:lnTo>
                    <a:pt x="14606" y="13728"/>
                  </a:lnTo>
                  <a:lnTo>
                    <a:pt x="14010" y="14760"/>
                  </a:lnTo>
                  <a:lnTo>
                    <a:pt x="13215" y="16308"/>
                  </a:lnTo>
                  <a:lnTo>
                    <a:pt x="12950" y="17339"/>
                  </a:lnTo>
                  <a:lnTo>
                    <a:pt x="12553" y="18473"/>
                  </a:lnTo>
                  <a:lnTo>
                    <a:pt x="11359" y="19536"/>
                  </a:lnTo>
                  <a:lnTo>
                    <a:pt x="10161" y="20327"/>
                  </a:lnTo>
                  <a:lnTo>
                    <a:pt x="8567" y="20671"/>
                  </a:lnTo>
                  <a:lnTo>
                    <a:pt x="6435" y="21394"/>
                  </a:lnTo>
                  <a:lnTo>
                    <a:pt x="5446" y="21600"/>
                  </a:lnTo>
                  <a:cubicBezTo>
                    <a:pt x="4959" y="21573"/>
                    <a:pt x="4489" y="21491"/>
                    <a:pt x="4070" y="21359"/>
                  </a:cubicBezTo>
                  <a:cubicBezTo>
                    <a:pt x="3557" y="21198"/>
                    <a:pt x="3137" y="20969"/>
                    <a:pt x="2852" y="20696"/>
                  </a:cubicBezTo>
                  <a:cubicBezTo>
                    <a:pt x="2444" y="20653"/>
                    <a:pt x="2063" y="20558"/>
                    <a:pt x="1743" y="20420"/>
                  </a:cubicBezTo>
                  <a:cubicBezTo>
                    <a:pt x="1252" y="20209"/>
                    <a:pt x="932" y="19911"/>
                    <a:pt x="844" y="19584"/>
                  </a:cubicBezTo>
                  <a:cubicBezTo>
                    <a:pt x="905" y="19197"/>
                    <a:pt x="866" y="18807"/>
                    <a:pt x="730" y="18426"/>
                  </a:cubicBezTo>
                  <a:cubicBezTo>
                    <a:pt x="598" y="18058"/>
                    <a:pt x="376" y="17701"/>
                    <a:pt x="69" y="17362"/>
                  </a:cubicBezTo>
                  <a:lnTo>
                    <a:pt x="0" y="16892"/>
                  </a:lnTo>
                  <a:lnTo>
                    <a:pt x="534" y="16137"/>
                  </a:lnTo>
                  <a:lnTo>
                    <a:pt x="1656" y="15246"/>
                  </a:lnTo>
                  <a:lnTo>
                    <a:pt x="2695" y="14432"/>
                  </a:lnTo>
                  <a:lnTo>
                    <a:pt x="3422" y="13745"/>
                  </a:lnTo>
                  <a:lnTo>
                    <a:pt x="4350" y="12713"/>
                  </a:lnTo>
                  <a:cubicBezTo>
                    <a:pt x="4439" y="12532"/>
                    <a:pt x="4506" y="12348"/>
                    <a:pt x="4549" y="12163"/>
                  </a:cubicBezTo>
                  <a:cubicBezTo>
                    <a:pt x="4652" y="11728"/>
                    <a:pt x="4630" y="11288"/>
                    <a:pt x="4483" y="10857"/>
                  </a:cubicBezTo>
                  <a:lnTo>
                    <a:pt x="3687" y="9791"/>
                  </a:lnTo>
                  <a:cubicBezTo>
                    <a:pt x="3616" y="9483"/>
                    <a:pt x="3616" y="9171"/>
                    <a:pt x="3687" y="8862"/>
                  </a:cubicBezTo>
                  <a:cubicBezTo>
                    <a:pt x="3777" y="8475"/>
                    <a:pt x="3978" y="8097"/>
                    <a:pt x="4284" y="7740"/>
                  </a:cubicBezTo>
                  <a:lnTo>
                    <a:pt x="4594" y="6756"/>
                  </a:lnTo>
                  <a:lnTo>
                    <a:pt x="5588" y="5967"/>
                  </a:lnTo>
                  <a:cubicBezTo>
                    <a:pt x="5955" y="5974"/>
                    <a:pt x="6322" y="5974"/>
                    <a:pt x="6688" y="5967"/>
                  </a:cubicBezTo>
                  <a:cubicBezTo>
                    <a:pt x="7526" y="5953"/>
                    <a:pt x="8361" y="5907"/>
                    <a:pt x="9186" y="5830"/>
                  </a:cubicBezTo>
                  <a:lnTo>
                    <a:pt x="11131" y="5176"/>
                  </a:lnTo>
                  <a:lnTo>
                    <a:pt x="12454" y="4236"/>
                  </a:lnTo>
                  <a:cubicBezTo>
                    <a:pt x="12687" y="3853"/>
                    <a:pt x="13251" y="3548"/>
                    <a:pt x="13980" y="3411"/>
                  </a:cubicBezTo>
                  <a:cubicBezTo>
                    <a:pt x="14318" y="3347"/>
                    <a:pt x="14680" y="3324"/>
                    <a:pt x="15038" y="3342"/>
                  </a:cubicBezTo>
                  <a:cubicBezTo>
                    <a:pt x="15356" y="3221"/>
                    <a:pt x="15665" y="3095"/>
                    <a:pt x="15966" y="2964"/>
                  </a:cubicBezTo>
                  <a:cubicBezTo>
                    <a:pt x="16733" y="2629"/>
                    <a:pt x="17443" y="2261"/>
                    <a:pt x="18088" y="1863"/>
                  </a:cubicBezTo>
                  <a:lnTo>
                    <a:pt x="18685" y="866"/>
                  </a:lnTo>
                  <a:lnTo>
                    <a:pt x="18354" y="341"/>
                  </a:lnTo>
                  <a:lnTo>
                    <a:pt x="18696" y="0"/>
                  </a:lnTo>
                  <a:close/>
                </a:path>
              </a:pathLst>
            </a:custGeom>
            <a:grpFill/>
            <a:ln w="25400" cap="flat">
              <a:noFill/>
              <a:prstDash val="solid"/>
              <a:miter lim="400000"/>
            </a:ln>
            <a:effec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64" name="iṡľiḍé"/>
            <p:cNvSpPr/>
            <p:nvPr/>
          </p:nvSpPr>
          <p:spPr>
            <a:xfrm>
              <a:off x="7015877" y="4582107"/>
              <a:ext cx="16360" cy="25666"/>
            </a:xfrm>
            <a:custGeom>
              <a:avLst/>
              <a:gdLst/>
              <a:ahLst/>
              <a:cxnLst>
                <a:cxn ang="0">
                  <a:pos x="wd2" y="hd2"/>
                </a:cxn>
                <a:cxn ang="5400000">
                  <a:pos x="wd2" y="hd2"/>
                </a:cxn>
                <a:cxn ang="10800000">
                  <a:pos x="wd2" y="hd2"/>
                </a:cxn>
                <a:cxn ang="16200000">
                  <a:pos x="wd2" y="hd2"/>
                </a:cxn>
              </a:cxnLst>
              <a:rect l="0" t="0" r="r" b="b"/>
              <a:pathLst>
                <a:path w="21600" h="21600" extrusionOk="0">
                  <a:moveTo>
                    <a:pt x="18802" y="0"/>
                  </a:moveTo>
                  <a:lnTo>
                    <a:pt x="4813" y="1913"/>
                  </a:lnTo>
                  <a:lnTo>
                    <a:pt x="0" y="12064"/>
                  </a:lnTo>
                  <a:lnTo>
                    <a:pt x="5083" y="21600"/>
                  </a:lnTo>
                  <a:lnTo>
                    <a:pt x="21600" y="9513"/>
                  </a:lnTo>
                  <a:lnTo>
                    <a:pt x="18802"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65" name="íṡḻîḋé"/>
            <p:cNvSpPr/>
            <p:nvPr/>
          </p:nvSpPr>
          <p:spPr>
            <a:xfrm>
              <a:off x="6990181" y="4542570"/>
              <a:ext cx="21071" cy="20646"/>
            </a:xfrm>
            <a:custGeom>
              <a:avLst/>
              <a:gdLst/>
              <a:ahLst/>
              <a:cxnLst>
                <a:cxn ang="0">
                  <a:pos x="wd2" y="hd2"/>
                </a:cxn>
                <a:cxn ang="5400000">
                  <a:pos x="wd2" y="hd2"/>
                </a:cxn>
                <a:cxn ang="10800000">
                  <a:pos x="wd2" y="hd2"/>
                </a:cxn>
                <a:cxn ang="16200000">
                  <a:pos x="wd2" y="hd2"/>
                </a:cxn>
              </a:cxnLst>
              <a:rect l="0" t="0" r="r" b="b"/>
              <a:pathLst>
                <a:path w="21600" h="21600" extrusionOk="0">
                  <a:moveTo>
                    <a:pt x="18128" y="8886"/>
                  </a:moveTo>
                  <a:lnTo>
                    <a:pt x="8318" y="0"/>
                  </a:lnTo>
                  <a:lnTo>
                    <a:pt x="0" y="6625"/>
                  </a:lnTo>
                  <a:lnTo>
                    <a:pt x="9071" y="16880"/>
                  </a:lnTo>
                  <a:lnTo>
                    <a:pt x="21600" y="21600"/>
                  </a:lnTo>
                  <a:lnTo>
                    <a:pt x="18128" y="8886"/>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66" name="îṣļîďè"/>
            <p:cNvSpPr/>
            <p:nvPr/>
          </p:nvSpPr>
          <p:spPr>
            <a:xfrm>
              <a:off x="6964606" y="4555580"/>
              <a:ext cx="20339" cy="16639"/>
            </a:xfrm>
            <a:custGeom>
              <a:avLst/>
              <a:gdLst/>
              <a:ahLst/>
              <a:cxnLst>
                <a:cxn ang="0">
                  <a:pos x="wd2" y="hd2"/>
                </a:cxn>
                <a:cxn ang="5400000">
                  <a:pos x="wd2" y="hd2"/>
                </a:cxn>
                <a:cxn ang="10800000">
                  <a:pos x="wd2" y="hd2"/>
                </a:cxn>
                <a:cxn ang="16200000">
                  <a:pos x="wd2" y="hd2"/>
                </a:cxn>
              </a:cxnLst>
              <a:rect l="0" t="0" r="r" b="b"/>
              <a:pathLst>
                <a:path w="21600" h="21600" extrusionOk="0">
                  <a:moveTo>
                    <a:pt x="7800" y="0"/>
                  </a:moveTo>
                  <a:lnTo>
                    <a:pt x="0" y="2623"/>
                  </a:lnTo>
                  <a:lnTo>
                    <a:pt x="9524" y="21600"/>
                  </a:lnTo>
                  <a:lnTo>
                    <a:pt x="21600" y="20616"/>
                  </a:lnTo>
                  <a:lnTo>
                    <a:pt x="19979" y="3243"/>
                  </a:lnTo>
                  <a:lnTo>
                    <a:pt x="7800"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67" name="iš1iḍé"/>
            <p:cNvSpPr/>
            <p:nvPr/>
          </p:nvSpPr>
          <p:spPr>
            <a:xfrm>
              <a:off x="6946134" y="4515244"/>
              <a:ext cx="16360" cy="24039"/>
            </a:xfrm>
            <a:custGeom>
              <a:avLst/>
              <a:gdLst/>
              <a:ahLst/>
              <a:cxnLst>
                <a:cxn ang="0">
                  <a:pos x="wd2" y="hd2"/>
                </a:cxn>
                <a:cxn ang="5400000">
                  <a:pos x="wd2" y="hd2"/>
                </a:cxn>
                <a:cxn ang="10800000">
                  <a:pos x="wd2" y="hd2"/>
                </a:cxn>
                <a:cxn ang="16200000">
                  <a:pos x="wd2" y="hd2"/>
                </a:cxn>
              </a:cxnLst>
              <a:rect l="0" t="0" r="r" b="b"/>
              <a:pathLst>
                <a:path w="21600" h="21600" extrusionOk="0">
                  <a:moveTo>
                    <a:pt x="13062" y="0"/>
                  </a:moveTo>
                  <a:lnTo>
                    <a:pt x="3048" y="6808"/>
                  </a:lnTo>
                  <a:lnTo>
                    <a:pt x="0" y="16890"/>
                  </a:lnTo>
                  <a:lnTo>
                    <a:pt x="17411" y="21600"/>
                  </a:lnTo>
                  <a:lnTo>
                    <a:pt x="21600" y="12326"/>
                  </a:lnTo>
                  <a:lnTo>
                    <a:pt x="13062"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68" name="i$ľîdé"/>
            <p:cNvSpPr/>
            <p:nvPr/>
          </p:nvSpPr>
          <p:spPr>
            <a:xfrm>
              <a:off x="7355849" y="4831107"/>
              <a:ext cx="26760" cy="35791"/>
            </a:xfrm>
            <a:custGeom>
              <a:avLst/>
              <a:gdLst/>
              <a:ahLst/>
              <a:cxnLst>
                <a:cxn ang="0">
                  <a:pos x="wd2" y="hd2"/>
                </a:cxn>
                <a:cxn ang="5400000">
                  <a:pos x="wd2" y="hd2"/>
                </a:cxn>
                <a:cxn ang="10800000">
                  <a:pos x="wd2" y="hd2"/>
                </a:cxn>
                <a:cxn ang="16200000">
                  <a:pos x="wd2" y="hd2"/>
                </a:cxn>
              </a:cxnLst>
              <a:rect l="0" t="0" r="r" b="b"/>
              <a:pathLst>
                <a:path w="21600" h="21600" extrusionOk="0">
                  <a:moveTo>
                    <a:pt x="9532" y="0"/>
                  </a:moveTo>
                  <a:lnTo>
                    <a:pt x="1397" y="5278"/>
                  </a:lnTo>
                  <a:lnTo>
                    <a:pt x="0" y="13559"/>
                  </a:lnTo>
                  <a:lnTo>
                    <a:pt x="6822" y="21600"/>
                  </a:lnTo>
                  <a:lnTo>
                    <a:pt x="21600" y="17485"/>
                  </a:lnTo>
                  <a:lnTo>
                    <a:pt x="21600" y="7445"/>
                  </a:lnTo>
                  <a:lnTo>
                    <a:pt x="9532"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69" name="iśḷïdè"/>
            <p:cNvSpPr/>
            <p:nvPr/>
          </p:nvSpPr>
          <p:spPr>
            <a:xfrm>
              <a:off x="7418815" y="4803555"/>
              <a:ext cx="16360" cy="23507"/>
            </a:xfrm>
            <a:custGeom>
              <a:avLst/>
              <a:gdLst/>
              <a:ahLst/>
              <a:cxnLst>
                <a:cxn ang="0">
                  <a:pos x="wd2" y="hd2"/>
                </a:cxn>
                <a:cxn ang="5400000">
                  <a:pos x="wd2" y="hd2"/>
                </a:cxn>
                <a:cxn ang="10800000">
                  <a:pos x="wd2" y="hd2"/>
                </a:cxn>
                <a:cxn ang="16200000">
                  <a:pos x="wd2" y="hd2"/>
                </a:cxn>
              </a:cxnLst>
              <a:rect l="0" t="0" r="r" b="b"/>
              <a:pathLst>
                <a:path w="21600" h="21600" extrusionOk="0">
                  <a:moveTo>
                    <a:pt x="17956" y="0"/>
                  </a:moveTo>
                  <a:lnTo>
                    <a:pt x="1750" y="4177"/>
                  </a:lnTo>
                  <a:lnTo>
                    <a:pt x="0" y="18148"/>
                  </a:lnTo>
                  <a:lnTo>
                    <a:pt x="21600" y="21600"/>
                  </a:lnTo>
                  <a:lnTo>
                    <a:pt x="21555" y="10257"/>
                  </a:lnTo>
                  <a:lnTo>
                    <a:pt x="17956"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70" name="îsḷide"/>
            <p:cNvSpPr/>
            <p:nvPr/>
          </p:nvSpPr>
          <p:spPr>
            <a:xfrm>
              <a:off x="5322768" y="4656828"/>
              <a:ext cx="31865" cy="30264"/>
            </a:xfrm>
            <a:custGeom>
              <a:avLst/>
              <a:gdLst/>
              <a:ahLst/>
              <a:cxnLst>
                <a:cxn ang="0">
                  <a:pos x="wd2" y="hd2"/>
                </a:cxn>
                <a:cxn ang="5400000">
                  <a:pos x="wd2" y="hd2"/>
                </a:cxn>
                <a:cxn ang="10800000">
                  <a:pos x="wd2" y="hd2"/>
                </a:cxn>
                <a:cxn ang="16200000">
                  <a:pos x="wd2" y="hd2"/>
                </a:cxn>
              </a:cxnLst>
              <a:rect l="0" t="0" r="r" b="b"/>
              <a:pathLst>
                <a:path w="21600" h="21600" extrusionOk="0">
                  <a:moveTo>
                    <a:pt x="9397" y="0"/>
                  </a:moveTo>
                  <a:lnTo>
                    <a:pt x="0" y="19826"/>
                  </a:lnTo>
                  <a:lnTo>
                    <a:pt x="21600" y="21600"/>
                  </a:lnTo>
                  <a:lnTo>
                    <a:pt x="9397"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71" name="îṥ1ïďé"/>
            <p:cNvSpPr/>
            <p:nvPr/>
          </p:nvSpPr>
          <p:spPr>
            <a:xfrm>
              <a:off x="5724659" y="4042992"/>
              <a:ext cx="23245" cy="2134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4824" y="4121"/>
                  </a:lnTo>
                  <a:lnTo>
                    <a:pt x="0" y="11667"/>
                  </a:lnTo>
                  <a:lnTo>
                    <a:pt x="9389" y="21600"/>
                  </a:lnTo>
                  <a:lnTo>
                    <a:pt x="20674" y="10869"/>
                  </a:lnTo>
                  <a:lnTo>
                    <a:pt x="21600"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72" name="íṥḷïḋé"/>
            <p:cNvSpPr/>
            <p:nvPr/>
          </p:nvSpPr>
          <p:spPr>
            <a:xfrm>
              <a:off x="5797850" y="3949493"/>
              <a:ext cx="20701" cy="16360"/>
            </a:xfrm>
            <a:custGeom>
              <a:avLst/>
              <a:gdLst/>
              <a:ahLst/>
              <a:cxnLst>
                <a:cxn ang="0">
                  <a:pos x="wd2" y="hd2"/>
                </a:cxn>
                <a:cxn ang="5400000">
                  <a:pos x="wd2" y="hd2"/>
                </a:cxn>
                <a:cxn ang="10800000">
                  <a:pos x="wd2" y="hd2"/>
                </a:cxn>
                <a:cxn ang="16200000">
                  <a:pos x="wd2" y="hd2"/>
                </a:cxn>
              </a:cxnLst>
              <a:rect l="0" t="0" r="r" b="b"/>
              <a:pathLst>
                <a:path w="21600" h="21600" extrusionOk="0">
                  <a:moveTo>
                    <a:pt x="11047" y="0"/>
                  </a:moveTo>
                  <a:lnTo>
                    <a:pt x="0" y="5982"/>
                  </a:lnTo>
                  <a:lnTo>
                    <a:pt x="2019" y="20443"/>
                  </a:lnTo>
                  <a:lnTo>
                    <a:pt x="15499" y="21600"/>
                  </a:lnTo>
                  <a:lnTo>
                    <a:pt x="21600" y="4412"/>
                  </a:lnTo>
                  <a:lnTo>
                    <a:pt x="11047"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73" name="îşḻïde"/>
            <p:cNvSpPr/>
            <p:nvPr/>
          </p:nvSpPr>
          <p:spPr>
            <a:xfrm>
              <a:off x="5771093" y="4007307"/>
              <a:ext cx="16360" cy="16360"/>
            </a:xfrm>
            <a:custGeom>
              <a:avLst/>
              <a:gdLst/>
              <a:ahLst/>
              <a:cxnLst>
                <a:cxn ang="0">
                  <a:pos x="wd2" y="hd2"/>
                </a:cxn>
                <a:cxn ang="5400000">
                  <a:pos x="wd2" y="hd2"/>
                </a:cxn>
                <a:cxn ang="10800000">
                  <a:pos x="wd2" y="hd2"/>
                </a:cxn>
                <a:cxn ang="16200000">
                  <a:pos x="wd2" y="hd2"/>
                </a:cxn>
              </a:cxnLst>
              <a:rect l="0" t="0" r="r" b="b"/>
              <a:pathLst>
                <a:path w="21600" h="21600" extrusionOk="0">
                  <a:moveTo>
                    <a:pt x="7211" y="0"/>
                  </a:moveTo>
                  <a:lnTo>
                    <a:pt x="0" y="9014"/>
                  </a:lnTo>
                  <a:lnTo>
                    <a:pt x="7385" y="21600"/>
                  </a:lnTo>
                  <a:lnTo>
                    <a:pt x="21600" y="12069"/>
                  </a:lnTo>
                  <a:lnTo>
                    <a:pt x="17567" y="1769"/>
                  </a:lnTo>
                  <a:lnTo>
                    <a:pt x="7211"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74" name="išlíḍê"/>
            <p:cNvSpPr/>
            <p:nvPr/>
          </p:nvSpPr>
          <p:spPr>
            <a:xfrm>
              <a:off x="4744799" y="3515700"/>
              <a:ext cx="23569" cy="20839"/>
            </a:xfrm>
            <a:custGeom>
              <a:avLst/>
              <a:gdLst/>
              <a:ahLst/>
              <a:cxnLst>
                <a:cxn ang="0">
                  <a:pos x="wd2" y="hd2"/>
                </a:cxn>
                <a:cxn ang="5400000">
                  <a:pos x="wd2" y="hd2"/>
                </a:cxn>
                <a:cxn ang="10800000">
                  <a:pos x="wd2" y="hd2"/>
                </a:cxn>
                <a:cxn ang="16200000">
                  <a:pos x="wd2" y="hd2"/>
                </a:cxn>
              </a:cxnLst>
              <a:rect l="0" t="0" r="r" b="b"/>
              <a:pathLst>
                <a:path w="21600" h="21600" extrusionOk="0">
                  <a:moveTo>
                    <a:pt x="18240" y="3109"/>
                  </a:moveTo>
                  <a:lnTo>
                    <a:pt x="7082" y="0"/>
                  </a:lnTo>
                  <a:lnTo>
                    <a:pt x="0" y="4651"/>
                  </a:lnTo>
                  <a:lnTo>
                    <a:pt x="2157" y="15611"/>
                  </a:lnTo>
                  <a:lnTo>
                    <a:pt x="14637" y="21600"/>
                  </a:lnTo>
                  <a:lnTo>
                    <a:pt x="21600" y="17214"/>
                  </a:lnTo>
                  <a:lnTo>
                    <a:pt x="18240" y="3109"/>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75" name="ïšļiďê"/>
            <p:cNvSpPr/>
            <p:nvPr/>
          </p:nvSpPr>
          <p:spPr>
            <a:xfrm>
              <a:off x="4718288" y="3519867"/>
              <a:ext cx="18421" cy="17929"/>
            </a:xfrm>
            <a:custGeom>
              <a:avLst/>
              <a:gdLst/>
              <a:ahLst/>
              <a:cxnLst>
                <a:cxn ang="0">
                  <a:pos x="wd2" y="hd2"/>
                </a:cxn>
                <a:cxn ang="5400000">
                  <a:pos x="wd2" y="hd2"/>
                </a:cxn>
                <a:cxn ang="10800000">
                  <a:pos x="wd2" y="hd2"/>
                </a:cxn>
                <a:cxn ang="16200000">
                  <a:pos x="wd2" y="hd2"/>
                </a:cxn>
              </a:cxnLst>
              <a:rect l="0" t="0" r="r" b="b"/>
              <a:pathLst>
                <a:path w="21600" h="21600" extrusionOk="0">
                  <a:moveTo>
                    <a:pt x="10002" y="0"/>
                  </a:moveTo>
                  <a:lnTo>
                    <a:pt x="2249" y="4561"/>
                  </a:lnTo>
                  <a:lnTo>
                    <a:pt x="0" y="15210"/>
                  </a:lnTo>
                  <a:lnTo>
                    <a:pt x="16269" y="21600"/>
                  </a:lnTo>
                  <a:lnTo>
                    <a:pt x="21600" y="9771"/>
                  </a:lnTo>
                  <a:lnTo>
                    <a:pt x="10002"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76" name="îšḷiḑê"/>
            <p:cNvSpPr/>
            <p:nvPr/>
          </p:nvSpPr>
          <p:spPr>
            <a:xfrm>
              <a:off x="4711539" y="3478504"/>
              <a:ext cx="16360" cy="16360"/>
            </a:xfrm>
            <a:custGeom>
              <a:avLst/>
              <a:gdLst/>
              <a:ahLst/>
              <a:cxnLst>
                <a:cxn ang="0">
                  <a:pos x="wd2" y="hd2"/>
                </a:cxn>
                <a:cxn ang="5400000">
                  <a:pos x="wd2" y="hd2"/>
                </a:cxn>
                <a:cxn ang="10800000">
                  <a:pos x="wd2" y="hd2"/>
                </a:cxn>
                <a:cxn ang="16200000">
                  <a:pos x="wd2" y="hd2"/>
                </a:cxn>
              </a:cxnLst>
              <a:rect l="0" t="0" r="r" b="b"/>
              <a:pathLst>
                <a:path w="21600" h="21600" extrusionOk="0">
                  <a:moveTo>
                    <a:pt x="15567" y="0"/>
                  </a:moveTo>
                  <a:lnTo>
                    <a:pt x="0" y="5790"/>
                  </a:lnTo>
                  <a:lnTo>
                    <a:pt x="269" y="21257"/>
                  </a:lnTo>
                  <a:lnTo>
                    <a:pt x="21600" y="21600"/>
                  </a:lnTo>
                  <a:lnTo>
                    <a:pt x="15567"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77" name="íslïdé"/>
            <p:cNvSpPr/>
            <p:nvPr/>
          </p:nvSpPr>
          <p:spPr>
            <a:xfrm>
              <a:off x="4753604" y="3480420"/>
              <a:ext cx="16360" cy="163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88" y="13213"/>
                  </a:lnTo>
                  <a:lnTo>
                    <a:pt x="15312" y="21600"/>
                  </a:lnTo>
                  <a:lnTo>
                    <a:pt x="21600" y="1906"/>
                  </a:lnTo>
                  <a:lnTo>
                    <a:pt x="0"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78" name="ïṩḻide"/>
            <p:cNvSpPr/>
            <p:nvPr/>
          </p:nvSpPr>
          <p:spPr>
            <a:xfrm>
              <a:off x="4664619" y="3447009"/>
              <a:ext cx="16360" cy="22098"/>
            </a:xfrm>
            <a:custGeom>
              <a:avLst/>
              <a:gdLst/>
              <a:ahLst/>
              <a:cxnLst>
                <a:cxn ang="0">
                  <a:pos x="wd2" y="hd2"/>
                </a:cxn>
                <a:cxn ang="5400000">
                  <a:pos x="wd2" y="hd2"/>
                </a:cxn>
                <a:cxn ang="10800000">
                  <a:pos x="wd2" y="hd2"/>
                </a:cxn>
                <a:cxn ang="16200000">
                  <a:pos x="wd2" y="hd2"/>
                </a:cxn>
              </a:cxnLst>
              <a:rect l="0" t="0" r="r" b="b"/>
              <a:pathLst>
                <a:path w="21600" h="21600" extrusionOk="0">
                  <a:moveTo>
                    <a:pt x="0" y="3742"/>
                  </a:moveTo>
                  <a:lnTo>
                    <a:pt x="4329" y="14327"/>
                  </a:lnTo>
                  <a:lnTo>
                    <a:pt x="16819" y="21600"/>
                  </a:lnTo>
                  <a:lnTo>
                    <a:pt x="21600" y="10493"/>
                  </a:lnTo>
                  <a:lnTo>
                    <a:pt x="13195" y="0"/>
                  </a:lnTo>
                  <a:lnTo>
                    <a:pt x="0" y="3742"/>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79" name="îš1îdè"/>
            <p:cNvSpPr/>
            <p:nvPr/>
          </p:nvSpPr>
          <p:spPr>
            <a:xfrm>
              <a:off x="6355015" y="1385657"/>
              <a:ext cx="4055030" cy="2652259"/>
            </a:xfrm>
            <a:custGeom>
              <a:avLst/>
              <a:gdLst/>
              <a:ahLst/>
              <a:cxnLst>
                <a:cxn ang="0">
                  <a:pos x="wd2" y="hd2"/>
                </a:cxn>
                <a:cxn ang="5400000">
                  <a:pos x="wd2" y="hd2"/>
                </a:cxn>
                <a:cxn ang="10800000">
                  <a:pos x="wd2" y="hd2"/>
                </a:cxn>
                <a:cxn ang="16200000">
                  <a:pos x="wd2" y="hd2"/>
                </a:cxn>
              </a:cxnLst>
              <a:rect l="0" t="0" r="r" b="b"/>
              <a:pathLst>
                <a:path w="21600" h="21600" extrusionOk="0">
                  <a:moveTo>
                    <a:pt x="3888" y="10223"/>
                  </a:moveTo>
                  <a:lnTo>
                    <a:pt x="3759" y="10132"/>
                  </a:lnTo>
                  <a:lnTo>
                    <a:pt x="3569" y="10003"/>
                  </a:lnTo>
                  <a:lnTo>
                    <a:pt x="3374" y="9884"/>
                  </a:lnTo>
                  <a:lnTo>
                    <a:pt x="3246" y="9786"/>
                  </a:lnTo>
                  <a:lnTo>
                    <a:pt x="3076" y="9629"/>
                  </a:lnTo>
                  <a:lnTo>
                    <a:pt x="2911" y="9493"/>
                  </a:lnTo>
                  <a:lnTo>
                    <a:pt x="2761" y="9429"/>
                  </a:lnTo>
                  <a:lnTo>
                    <a:pt x="2496" y="9413"/>
                  </a:lnTo>
                  <a:lnTo>
                    <a:pt x="2488" y="9536"/>
                  </a:lnTo>
                  <a:lnTo>
                    <a:pt x="2488" y="9685"/>
                  </a:lnTo>
                  <a:lnTo>
                    <a:pt x="2440" y="9710"/>
                  </a:lnTo>
                  <a:lnTo>
                    <a:pt x="2438" y="9806"/>
                  </a:lnTo>
                  <a:lnTo>
                    <a:pt x="2404" y="9868"/>
                  </a:lnTo>
                  <a:lnTo>
                    <a:pt x="2281" y="9898"/>
                  </a:lnTo>
                  <a:lnTo>
                    <a:pt x="2204" y="9935"/>
                  </a:lnTo>
                  <a:lnTo>
                    <a:pt x="2136" y="9972"/>
                  </a:lnTo>
                  <a:lnTo>
                    <a:pt x="2027" y="9972"/>
                  </a:lnTo>
                  <a:lnTo>
                    <a:pt x="2002" y="9923"/>
                  </a:lnTo>
                  <a:lnTo>
                    <a:pt x="1910" y="9911"/>
                  </a:lnTo>
                  <a:lnTo>
                    <a:pt x="1838" y="9882"/>
                  </a:lnTo>
                  <a:lnTo>
                    <a:pt x="1737" y="9753"/>
                  </a:lnTo>
                  <a:lnTo>
                    <a:pt x="1662" y="9674"/>
                  </a:lnTo>
                  <a:lnTo>
                    <a:pt x="1566" y="9632"/>
                  </a:lnTo>
                  <a:lnTo>
                    <a:pt x="1456" y="9632"/>
                  </a:lnTo>
                  <a:lnTo>
                    <a:pt x="1311" y="9556"/>
                  </a:lnTo>
                  <a:lnTo>
                    <a:pt x="1142" y="9550"/>
                  </a:lnTo>
                  <a:lnTo>
                    <a:pt x="1029" y="9601"/>
                  </a:lnTo>
                  <a:lnTo>
                    <a:pt x="892" y="9755"/>
                  </a:lnTo>
                  <a:lnTo>
                    <a:pt x="746" y="9853"/>
                  </a:lnTo>
                  <a:lnTo>
                    <a:pt x="686" y="9775"/>
                  </a:lnTo>
                  <a:lnTo>
                    <a:pt x="637" y="9781"/>
                  </a:lnTo>
                  <a:lnTo>
                    <a:pt x="517" y="9840"/>
                  </a:lnTo>
                  <a:lnTo>
                    <a:pt x="497" y="9942"/>
                  </a:lnTo>
                  <a:lnTo>
                    <a:pt x="434" y="10016"/>
                  </a:lnTo>
                  <a:lnTo>
                    <a:pt x="372" y="10094"/>
                  </a:lnTo>
                  <a:lnTo>
                    <a:pt x="333" y="10172"/>
                  </a:lnTo>
                  <a:lnTo>
                    <a:pt x="266" y="10168"/>
                  </a:lnTo>
                  <a:lnTo>
                    <a:pt x="217" y="10086"/>
                  </a:lnTo>
                  <a:lnTo>
                    <a:pt x="134" y="10086"/>
                  </a:lnTo>
                  <a:lnTo>
                    <a:pt x="77" y="10159"/>
                  </a:lnTo>
                  <a:lnTo>
                    <a:pt x="17" y="10178"/>
                  </a:lnTo>
                  <a:lnTo>
                    <a:pt x="0" y="10303"/>
                  </a:lnTo>
                  <a:lnTo>
                    <a:pt x="78" y="10326"/>
                  </a:lnTo>
                  <a:lnTo>
                    <a:pt x="133" y="10326"/>
                  </a:lnTo>
                  <a:lnTo>
                    <a:pt x="213" y="10443"/>
                  </a:lnTo>
                  <a:lnTo>
                    <a:pt x="190" y="10662"/>
                  </a:lnTo>
                  <a:lnTo>
                    <a:pt x="231" y="10788"/>
                  </a:lnTo>
                  <a:lnTo>
                    <a:pt x="262" y="10847"/>
                  </a:lnTo>
                  <a:lnTo>
                    <a:pt x="282" y="10968"/>
                  </a:lnTo>
                  <a:lnTo>
                    <a:pt x="337" y="11040"/>
                  </a:lnTo>
                  <a:lnTo>
                    <a:pt x="424" y="11071"/>
                  </a:lnTo>
                  <a:lnTo>
                    <a:pt x="465" y="11186"/>
                  </a:lnTo>
                  <a:lnTo>
                    <a:pt x="540" y="11180"/>
                  </a:lnTo>
                  <a:lnTo>
                    <a:pt x="596" y="11201"/>
                  </a:lnTo>
                  <a:lnTo>
                    <a:pt x="645" y="11223"/>
                  </a:lnTo>
                  <a:lnTo>
                    <a:pt x="735" y="11198"/>
                  </a:lnTo>
                  <a:lnTo>
                    <a:pt x="776" y="11089"/>
                  </a:lnTo>
                  <a:lnTo>
                    <a:pt x="857" y="11047"/>
                  </a:lnTo>
                  <a:lnTo>
                    <a:pt x="954" y="11071"/>
                  </a:lnTo>
                  <a:lnTo>
                    <a:pt x="993" y="11139"/>
                  </a:lnTo>
                  <a:lnTo>
                    <a:pt x="1119" y="11238"/>
                  </a:lnTo>
                  <a:lnTo>
                    <a:pt x="1269" y="11219"/>
                  </a:lnTo>
                  <a:lnTo>
                    <a:pt x="1313" y="11207"/>
                  </a:lnTo>
                  <a:lnTo>
                    <a:pt x="1390" y="11119"/>
                  </a:lnTo>
                  <a:lnTo>
                    <a:pt x="1486" y="11040"/>
                  </a:lnTo>
                  <a:lnTo>
                    <a:pt x="1581" y="11016"/>
                  </a:lnTo>
                  <a:lnTo>
                    <a:pt x="1654" y="11065"/>
                  </a:lnTo>
                  <a:lnTo>
                    <a:pt x="1739" y="11096"/>
                  </a:lnTo>
                  <a:lnTo>
                    <a:pt x="1739" y="11260"/>
                  </a:lnTo>
                  <a:lnTo>
                    <a:pt x="1702" y="11340"/>
                  </a:lnTo>
                  <a:lnTo>
                    <a:pt x="1719" y="11558"/>
                  </a:lnTo>
                  <a:lnTo>
                    <a:pt x="1711" y="11714"/>
                  </a:lnTo>
                  <a:lnTo>
                    <a:pt x="1701" y="11890"/>
                  </a:lnTo>
                  <a:lnTo>
                    <a:pt x="1645" y="12051"/>
                  </a:lnTo>
                  <a:lnTo>
                    <a:pt x="1657" y="12205"/>
                  </a:lnTo>
                  <a:cubicBezTo>
                    <a:pt x="1663" y="12254"/>
                    <a:pt x="1664" y="12305"/>
                    <a:pt x="1661" y="12355"/>
                  </a:cubicBezTo>
                  <a:cubicBezTo>
                    <a:pt x="1657" y="12420"/>
                    <a:pt x="1645" y="12483"/>
                    <a:pt x="1626" y="12542"/>
                  </a:cubicBezTo>
                  <a:lnTo>
                    <a:pt x="1585" y="12622"/>
                  </a:lnTo>
                  <a:lnTo>
                    <a:pt x="1546" y="12708"/>
                  </a:lnTo>
                  <a:lnTo>
                    <a:pt x="1479" y="12732"/>
                  </a:lnTo>
                  <a:lnTo>
                    <a:pt x="1386" y="12744"/>
                  </a:lnTo>
                  <a:lnTo>
                    <a:pt x="1285" y="12855"/>
                  </a:lnTo>
                  <a:lnTo>
                    <a:pt x="1201" y="12825"/>
                  </a:lnTo>
                  <a:lnTo>
                    <a:pt x="1164" y="12855"/>
                  </a:lnTo>
                  <a:lnTo>
                    <a:pt x="1228" y="12954"/>
                  </a:lnTo>
                  <a:lnTo>
                    <a:pt x="1263" y="13016"/>
                  </a:lnTo>
                  <a:lnTo>
                    <a:pt x="1239" y="13122"/>
                  </a:lnTo>
                  <a:lnTo>
                    <a:pt x="1307" y="13243"/>
                  </a:lnTo>
                  <a:lnTo>
                    <a:pt x="1359" y="13286"/>
                  </a:lnTo>
                  <a:lnTo>
                    <a:pt x="1408" y="13345"/>
                  </a:lnTo>
                  <a:lnTo>
                    <a:pt x="1404" y="13429"/>
                  </a:lnTo>
                  <a:lnTo>
                    <a:pt x="1404" y="13509"/>
                  </a:lnTo>
                  <a:lnTo>
                    <a:pt x="1481" y="13572"/>
                  </a:lnTo>
                  <a:lnTo>
                    <a:pt x="1558" y="13731"/>
                  </a:lnTo>
                  <a:lnTo>
                    <a:pt x="1602" y="13657"/>
                  </a:lnTo>
                  <a:lnTo>
                    <a:pt x="1602" y="13398"/>
                  </a:lnTo>
                  <a:lnTo>
                    <a:pt x="1659" y="13331"/>
                  </a:lnTo>
                  <a:lnTo>
                    <a:pt x="1705" y="13420"/>
                  </a:lnTo>
                  <a:lnTo>
                    <a:pt x="1741" y="13555"/>
                  </a:lnTo>
                  <a:lnTo>
                    <a:pt x="1778" y="13837"/>
                  </a:lnTo>
                  <a:lnTo>
                    <a:pt x="1857" y="13946"/>
                  </a:lnTo>
                  <a:lnTo>
                    <a:pt x="1897" y="14113"/>
                  </a:lnTo>
                  <a:lnTo>
                    <a:pt x="1945" y="14215"/>
                  </a:lnTo>
                  <a:lnTo>
                    <a:pt x="1995" y="14373"/>
                  </a:lnTo>
                  <a:lnTo>
                    <a:pt x="2107" y="14477"/>
                  </a:lnTo>
                  <a:lnTo>
                    <a:pt x="2161" y="14557"/>
                  </a:lnTo>
                  <a:lnTo>
                    <a:pt x="2205" y="14753"/>
                  </a:lnTo>
                  <a:lnTo>
                    <a:pt x="2226" y="14836"/>
                  </a:lnTo>
                  <a:lnTo>
                    <a:pt x="2263" y="14879"/>
                  </a:lnTo>
                  <a:lnTo>
                    <a:pt x="2376" y="14996"/>
                  </a:lnTo>
                  <a:cubicBezTo>
                    <a:pt x="2426" y="15014"/>
                    <a:pt x="2466" y="15070"/>
                    <a:pt x="2482" y="15144"/>
                  </a:cubicBezTo>
                  <a:cubicBezTo>
                    <a:pt x="2497" y="15214"/>
                    <a:pt x="2488" y="15290"/>
                    <a:pt x="2459" y="15348"/>
                  </a:cubicBezTo>
                  <a:lnTo>
                    <a:pt x="2471" y="15538"/>
                  </a:lnTo>
                  <a:lnTo>
                    <a:pt x="2507" y="15643"/>
                  </a:lnTo>
                  <a:lnTo>
                    <a:pt x="2572" y="15815"/>
                  </a:lnTo>
                  <a:lnTo>
                    <a:pt x="2569" y="15885"/>
                  </a:lnTo>
                  <a:lnTo>
                    <a:pt x="2642" y="16007"/>
                  </a:lnTo>
                  <a:lnTo>
                    <a:pt x="2642" y="16132"/>
                  </a:lnTo>
                  <a:lnTo>
                    <a:pt x="2752" y="16182"/>
                  </a:lnTo>
                  <a:lnTo>
                    <a:pt x="2832" y="16227"/>
                  </a:lnTo>
                  <a:lnTo>
                    <a:pt x="2913" y="16387"/>
                  </a:lnTo>
                  <a:lnTo>
                    <a:pt x="2927" y="16529"/>
                  </a:lnTo>
                  <a:lnTo>
                    <a:pt x="2966" y="16723"/>
                  </a:lnTo>
                  <a:lnTo>
                    <a:pt x="3043" y="16785"/>
                  </a:lnTo>
                  <a:lnTo>
                    <a:pt x="3087" y="16846"/>
                  </a:lnTo>
                  <a:lnTo>
                    <a:pt x="3139" y="16957"/>
                  </a:lnTo>
                  <a:lnTo>
                    <a:pt x="3191" y="17089"/>
                  </a:lnTo>
                  <a:lnTo>
                    <a:pt x="3118" y="17304"/>
                  </a:lnTo>
                  <a:lnTo>
                    <a:pt x="3139" y="17419"/>
                  </a:lnTo>
                  <a:lnTo>
                    <a:pt x="3194" y="17508"/>
                  </a:lnTo>
                  <a:lnTo>
                    <a:pt x="3227" y="17680"/>
                  </a:lnTo>
                  <a:lnTo>
                    <a:pt x="3227" y="17814"/>
                  </a:lnTo>
                  <a:lnTo>
                    <a:pt x="3293" y="17911"/>
                  </a:lnTo>
                  <a:lnTo>
                    <a:pt x="3336" y="18030"/>
                  </a:lnTo>
                  <a:lnTo>
                    <a:pt x="3409" y="18178"/>
                  </a:lnTo>
                  <a:lnTo>
                    <a:pt x="3565" y="18190"/>
                  </a:lnTo>
                  <a:lnTo>
                    <a:pt x="3748" y="18135"/>
                  </a:lnTo>
                  <a:lnTo>
                    <a:pt x="3935" y="18014"/>
                  </a:lnTo>
                  <a:lnTo>
                    <a:pt x="4073" y="17896"/>
                  </a:lnTo>
                  <a:lnTo>
                    <a:pt x="4184" y="17812"/>
                  </a:lnTo>
                  <a:cubicBezTo>
                    <a:pt x="4199" y="17796"/>
                    <a:pt x="4214" y="17780"/>
                    <a:pt x="4230" y="17765"/>
                  </a:cubicBezTo>
                  <a:cubicBezTo>
                    <a:pt x="4287" y="17711"/>
                    <a:pt x="4350" y="17669"/>
                    <a:pt x="4415" y="17640"/>
                  </a:cubicBezTo>
                  <a:lnTo>
                    <a:pt x="4544" y="17598"/>
                  </a:lnTo>
                  <a:lnTo>
                    <a:pt x="4658" y="17456"/>
                  </a:lnTo>
                  <a:lnTo>
                    <a:pt x="4758" y="17382"/>
                  </a:lnTo>
                  <a:lnTo>
                    <a:pt x="4839" y="17253"/>
                  </a:lnTo>
                  <a:lnTo>
                    <a:pt x="4875" y="17128"/>
                  </a:lnTo>
                  <a:lnTo>
                    <a:pt x="4961" y="17019"/>
                  </a:lnTo>
                  <a:cubicBezTo>
                    <a:pt x="4995" y="16986"/>
                    <a:pt x="5032" y="16960"/>
                    <a:pt x="5070" y="16941"/>
                  </a:cubicBezTo>
                  <a:cubicBezTo>
                    <a:pt x="5110" y="16921"/>
                    <a:pt x="5151" y="16908"/>
                    <a:pt x="5192" y="16903"/>
                  </a:cubicBezTo>
                  <a:cubicBezTo>
                    <a:pt x="5225" y="16899"/>
                    <a:pt x="5257" y="16887"/>
                    <a:pt x="5288" y="16869"/>
                  </a:cubicBezTo>
                  <a:cubicBezTo>
                    <a:pt x="5328" y="16844"/>
                    <a:pt x="5365" y="16809"/>
                    <a:pt x="5396" y="16764"/>
                  </a:cubicBezTo>
                  <a:lnTo>
                    <a:pt x="5451" y="16651"/>
                  </a:lnTo>
                  <a:lnTo>
                    <a:pt x="5538" y="16468"/>
                  </a:lnTo>
                  <a:lnTo>
                    <a:pt x="5657" y="16322"/>
                  </a:lnTo>
                  <a:cubicBezTo>
                    <a:pt x="5670" y="16286"/>
                    <a:pt x="5682" y="16249"/>
                    <a:pt x="5694" y="16212"/>
                  </a:cubicBezTo>
                  <a:cubicBezTo>
                    <a:pt x="5710" y="16157"/>
                    <a:pt x="5726" y="16102"/>
                    <a:pt x="5740" y="16045"/>
                  </a:cubicBezTo>
                  <a:lnTo>
                    <a:pt x="5776" y="15879"/>
                  </a:lnTo>
                  <a:cubicBezTo>
                    <a:pt x="5808" y="15838"/>
                    <a:pt x="5839" y="15797"/>
                    <a:pt x="5869" y="15756"/>
                  </a:cubicBezTo>
                  <a:cubicBezTo>
                    <a:pt x="5901" y="15713"/>
                    <a:pt x="5933" y="15670"/>
                    <a:pt x="5964" y="15626"/>
                  </a:cubicBezTo>
                  <a:lnTo>
                    <a:pt x="6029" y="15553"/>
                  </a:lnTo>
                  <a:lnTo>
                    <a:pt x="6063" y="15485"/>
                  </a:lnTo>
                  <a:lnTo>
                    <a:pt x="6063" y="15401"/>
                  </a:lnTo>
                  <a:lnTo>
                    <a:pt x="5965" y="15268"/>
                  </a:lnTo>
                  <a:lnTo>
                    <a:pt x="5871" y="15159"/>
                  </a:lnTo>
                  <a:lnTo>
                    <a:pt x="5830" y="15003"/>
                  </a:lnTo>
                  <a:lnTo>
                    <a:pt x="5748" y="14940"/>
                  </a:lnTo>
                  <a:lnTo>
                    <a:pt x="5631" y="14861"/>
                  </a:lnTo>
                  <a:lnTo>
                    <a:pt x="5505" y="14786"/>
                  </a:lnTo>
                  <a:lnTo>
                    <a:pt x="5437" y="14638"/>
                  </a:lnTo>
                  <a:lnTo>
                    <a:pt x="5414" y="14547"/>
                  </a:lnTo>
                  <a:lnTo>
                    <a:pt x="5434" y="14455"/>
                  </a:lnTo>
                  <a:lnTo>
                    <a:pt x="5487" y="14377"/>
                  </a:lnTo>
                  <a:lnTo>
                    <a:pt x="5436" y="14294"/>
                  </a:lnTo>
                  <a:lnTo>
                    <a:pt x="5436" y="14214"/>
                  </a:lnTo>
                  <a:lnTo>
                    <a:pt x="5394" y="14183"/>
                  </a:lnTo>
                  <a:lnTo>
                    <a:pt x="5375" y="14243"/>
                  </a:lnTo>
                  <a:lnTo>
                    <a:pt x="5340" y="14329"/>
                  </a:lnTo>
                  <a:lnTo>
                    <a:pt x="5256" y="14499"/>
                  </a:lnTo>
                  <a:lnTo>
                    <a:pt x="5091" y="14727"/>
                  </a:lnTo>
                  <a:lnTo>
                    <a:pt x="5056" y="14801"/>
                  </a:lnTo>
                  <a:lnTo>
                    <a:pt x="4994" y="14801"/>
                  </a:lnTo>
                  <a:lnTo>
                    <a:pt x="4947" y="14807"/>
                  </a:lnTo>
                  <a:lnTo>
                    <a:pt x="4906" y="14856"/>
                  </a:lnTo>
                  <a:lnTo>
                    <a:pt x="4740" y="14875"/>
                  </a:lnTo>
                  <a:lnTo>
                    <a:pt x="4692" y="14807"/>
                  </a:lnTo>
                  <a:lnTo>
                    <a:pt x="4634" y="14766"/>
                  </a:lnTo>
                  <a:lnTo>
                    <a:pt x="4581" y="14679"/>
                  </a:lnTo>
                  <a:lnTo>
                    <a:pt x="4674" y="14568"/>
                  </a:lnTo>
                  <a:lnTo>
                    <a:pt x="4648" y="14475"/>
                  </a:lnTo>
                  <a:lnTo>
                    <a:pt x="4550" y="14438"/>
                  </a:lnTo>
                  <a:lnTo>
                    <a:pt x="4562" y="14367"/>
                  </a:lnTo>
                  <a:lnTo>
                    <a:pt x="4522" y="14348"/>
                  </a:lnTo>
                  <a:lnTo>
                    <a:pt x="4490" y="14410"/>
                  </a:lnTo>
                  <a:lnTo>
                    <a:pt x="4462" y="14502"/>
                  </a:lnTo>
                  <a:lnTo>
                    <a:pt x="4337" y="14533"/>
                  </a:lnTo>
                  <a:cubicBezTo>
                    <a:pt x="4331" y="14498"/>
                    <a:pt x="4323" y="14463"/>
                    <a:pt x="4314" y="14428"/>
                  </a:cubicBezTo>
                  <a:cubicBezTo>
                    <a:pt x="4298" y="14362"/>
                    <a:pt x="4278" y="14299"/>
                    <a:pt x="4255" y="14237"/>
                  </a:cubicBezTo>
                  <a:lnTo>
                    <a:pt x="4234" y="14018"/>
                  </a:lnTo>
                  <a:lnTo>
                    <a:pt x="4191" y="13904"/>
                  </a:lnTo>
                  <a:lnTo>
                    <a:pt x="4136" y="13783"/>
                  </a:lnTo>
                  <a:lnTo>
                    <a:pt x="4036" y="13581"/>
                  </a:lnTo>
                  <a:lnTo>
                    <a:pt x="3967" y="13457"/>
                  </a:lnTo>
                  <a:lnTo>
                    <a:pt x="3917" y="13357"/>
                  </a:lnTo>
                  <a:lnTo>
                    <a:pt x="3910" y="13265"/>
                  </a:lnTo>
                  <a:lnTo>
                    <a:pt x="3970" y="13125"/>
                  </a:lnTo>
                  <a:lnTo>
                    <a:pt x="3985" y="13013"/>
                  </a:lnTo>
                  <a:lnTo>
                    <a:pt x="4029" y="12939"/>
                  </a:lnTo>
                  <a:lnTo>
                    <a:pt x="4100" y="12939"/>
                  </a:lnTo>
                  <a:lnTo>
                    <a:pt x="4187" y="12956"/>
                  </a:lnTo>
                  <a:lnTo>
                    <a:pt x="4248" y="13017"/>
                  </a:lnTo>
                  <a:lnTo>
                    <a:pt x="4344" y="13091"/>
                  </a:lnTo>
                  <a:lnTo>
                    <a:pt x="4365" y="13162"/>
                  </a:lnTo>
                  <a:lnTo>
                    <a:pt x="4421" y="13266"/>
                  </a:lnTo>
                  <a:cubicBezTo>
                    <a:pt x="4450" y="13317"/>
                    <a:pt x="4470" y="13379"/>
                    <a:pt x="4479" y="13445"/>
                  </a:cubicBezTo>
                  <a:cubicBezTo>
                    <a:pt x="4485" y="13493"/>
                    <a:pt x="4485" y="13543"/>
                    <a:pt x="4479" y="13591"/>
                  </a:cubicBezTo>
                  <a:lnTo>
                    <a:pt x="4511" y="13696"/>
                  </a:lnTo>
                  <a:lnTo>
                    <a:pt x="4660" y="13788"/>
                  </a:lnTo>
                  <a:lnTo>
                    <a:pt x="4794" y="13899"/>
                  </a:lnTo>
                  <a:lnTo>
                    <a:pt x="4994" y="14024"/>
                  </a:lnTo>
                  <a:lnTo>
                    <a:pt x="5100" y="14092"/>
                  </a:lnTo>
                  <a:lnTo>
                    <a:pt x="5224" y="14082"/>
                  </a:lnTo>
                  <a:lnTo>
                    <a:pt x="5261" y="14033"/>
                  </a:lnTo>
                  <a:lnTo>
                    <a:pt x="5374" y="13959"/>
                  </a:lnTo>
                  <a:lnTo>
                    <a:pt x="5431" y="13947"/>
                  </a:lnTo>
                  <a:lnTo>
                    <a:pt x="5522" y="14062"/>
                  </a:lnTo>
                  <a:cubicBezTo>
                    <a:pt x="5537" y="14073"/>
                    <a:pt x="5550" y="14086"/>
                    <a:pt x="5562" y="14103"/>
                  </a:cubicBezTo>
                  <a:cubicBezTo>
                    <a:pt x="5586" y="14136"/>
                    <a:pt x="5605" y="14180"/>
                    <a:pt x="5614" y="14228"/>
                  </a:cubicBezTo>
                  <a:lnTo>
                    <a:pt x="5643" y="14331"/>
                  </a:lnTo>
                  <a:lnTo>
                    <a:pt x="5698" y="14433"/>
                  </a:lnTo>
                  <a:lnTo>
                    <a:pt x="5848" y="14477"/>
                  </a:lnTo>
                  <a:lnTo>
                    <a:pt x="6003" y="14470"/>
                  </a:lnTo>
                  <a:cubicBezTo>
                    <a:pt x="6040" y="14472"/>
                    <a:pt x="6077" y="14481"/>
                    <a:pt x="6112" y="14497"/>
                  </a:cubicBezTo>
                  <a:cubicBezTo>
                    <a:pt x="6145" y="14512"/>
                    <a:pt x="6176" y="14533"/>
                    <a:pt x="6206" y="14559"/>
                  </a:cubicBezTo>
                  <a:lnTo>
                    <a:pt x="6303" y="14547"/>
                  </a:lnTo>
                  <a:lnTo>
                    <a:pt x="6419" y="14487"/>
                  </a:lnTo>
                  <a:lnTo>
                    <a:pt x="6603" y="14487"/>
                  </a:lnTo>
                  <a:lnTo>
                    <a:pt x="6724" y="14567"/>
                  </a:lnTo>
                  <a:lnTo>
                    <a:pt x="6879" y="14555"/>
                  </a:lnTo>
                  <a:lnTo>
                    <a:pt x="6977" y="14489"/>
                  </a:lnTo>
                  <a:lnTo>
                    <a:pt x="7070" y="14403"/>
                  </a:lnTo>
                  <a:lnTo>
                    <a:pt x="7147" y="14409"/>
                  </a:lnTo>
                  <a:lnTo>
                    <a:pt x="7209" y="14502"/>
                  </a:lnTo>
                  <a:lnTo>
                    <a:pt x="7315" y="14543"/>
                  </a:lnTo>
                  <a:lnTo>
                    <a:pt x="7340" y="14604"/>
                  </a:lnTo>
                  <a:lnTo>
                    <a:pt x="7368" y="14721"/>
                  </a:lnTo>
                  <a:lnTo>
                    <a:pt x="7407" y="14857"/>
                  </a:lnTo>
                  <a:lnTo>
                    <a:pt x="7550" y="14913"/>
                  </a:lnTo>
                  <a:lnTo>
                    <a:pt x="7601" y="14995"/>
                  </a:lnTo>
                  <a:lnTo>
                    <a:pt x="7666" y="15131"/>
                  </a:lnTo>
                  <a:lnTo>
                    <a:pt x="7730" y="15227"/>
                  </a:lnTo>
                  <a:lnTo>
                    <a:pt x="7824" y="15221"/>
                  </a:lnTo>
                  <a:lnTo>
                    <a:pt x="7928" y="15166"/>
                  </a:lnTo>
                  <a:lnTo>
                    <a:pt x="7948" y="15245"/>
                  </a:lnTo>
                  <a:lnTo>
                    <a:pt x="7920" y="15356"/>
                  </a:lnTo>
                  <a:lnTo>
                    <a:pt x="7861" y="15391"/>
                  </a:lnTo>
                  <a:lnTo>
                    <a:pt x="7781" y="15366"/>
                  </a:lnTo>
                  <a:lnTo>
                    <a:pt x="7730" y="15391"/>
                  </a:lnTo>
                  <a:lnTo>
                    <a:pt x="7758" y="15489"/>
                  </a:lnTo>
                  <a:lnTo>
                    <a:pt x="7847" y="15538"/>
                  </a:lnTo>
                  <a:lnTo>
                    <a:pt x="7873" y="15682"/>
                  </a:lnTo>
                  <a:lnTo>
                    <a:pt x="7941" y="15770"/>
                  </a:lnTo>
                  <a:lnTo>
                    <a:pt x="8042" y="15801"/>
                  </a:lnTo>
                  <a:lnTo>
                    <a:pt x="8140" y="15801"/>
                  </a:lnTo>
                  <a:lnTo>
                    <a:pt x="8215" y="15735"/>
                  </a:lnTo>
                  <a:lnTo>
                    <a:pt x="8215" y="15647"/>
                  </a:lnTo>
                  <a:lnTo>
                    <a:pt x="8207" y="15558"/>
                  </a:lnTo>
                  <a:lnTo>
                    <a:pt x="8244" y="15441"/>
                  </a:lnTo>
                  <a:cubicBezTo>
                    <a:pt x="8257" y="15421"/>
                    <a:pt x="8274" y="15406"/>
                    <a:pt x="8293" y="15398"/>
                  </a:cubicBezTo>
                  <a:cubicBezTo>
                    <a:pt x="8324" y="15385"/>
                    <a:pt x="8357" y="15392"/>
                    <a:pt x="8385" y="15417"/>
                  </a:cubicBezTo>
                  <a:lnTo>
                    <a:pt x="8429" y="15521"/>
                  </a:lnTo>
                  <a:lnTo>
                    <a:pt x="8417" y="15693"/>
                  </a:lnTo>
                  <a:lnTo>
                    <a:pt x="8397" y="15792"/>
                  </a:lnTo>
                  <a:lnTo>
                    <a:pt x="8386" y="15933"/>
                  </a:lnTo>
                  <a:lnTo>
                    <a:pt x="8386" y="16079"/>
                  </a:lnTo>
                  <a:lnTo>
                    <a:pt x="8398" y="16182"/>
                  </a:lnTo>
                  <a:lnTo>
                    <a:pt x="8473" y="16441"/>
                  </a:lnTo>
                  <a:lnTo>
                    <a:pt x="8502" y="16728"/>
                  </a:lnTo>
                  <a:lnTo>
                    <a:pt x="8510" y="16868"/>
                  </a:lnTo>
                  <a:lnTo>
                    <a:pt x="8607" y="17022"/>
                  </a:lnTo>
                  <a:lnTo>
                    <a:pt x="8663" y="17133"/>
                  </a:lnTo>
                  <a:lnTo>
                    <a:pt x="8679" y="17303"/>
                  </a:lnTo>
                  <a:lnTo>
                    <a:pt x="8703" y="17418"/>
                  </a:lnTo>
                  <a:lnTo>
                    <a:pt x="8759" y="17603"/>
                  </a:lnTo>
                  <a:lnTo>
                    <a:pt x="8799" y="17688"/>
                  </a:lnTo>
                  <a:lnTo>
                    <a:pt x="8858" y="17815"/>
                  </a:lnTo>
                  <a:lnTo>
                    <a:pt x="8894" y="17957"/>
                  </a:lnTo>
                  <a:lnTo>
                    <a:pt x="8919" y="18076"/>
                  </a:lnTo>
                  <a:lnTo>
                    <a:pt x="8963" y="18226"/>
                  </a:lnTo>
                  <a:lnTo>
                    <a:pt x="9034" y="18456"/>
                  </a:lnTo>
                  <a:lnTo>
                    <a:pt x="9088" y="18673"/>
                  </a:lnTo>
                  <a:lnTo>
                    <a:pt x="9120" y="18766"/>
                  </a:lnTo>
                  <a:lnTo>
                    <a:pt x="9157" y="18876"/>
                  </a:lnTo>
                  <a:lnTo>
                    <a:pt x="9165" y="18992"/>
                  </a:lnTo>
                  <a:lnTo>
                    <a:pt x="9224" y="19229"/>
                  </a:lnTo>
                  <a:lnTo>
                    <a:pt x="9265" y="19340"/>
                  </a:lnTo>
                  <a:lnTo>
                    <a:pt x="9335" y="19401"/>
                  </a:lnTo>
                  <a:lnTo>
                    <a:pt x="9398" y="19455"/>
                  </a:lnTo>
                  <a:lnTo>
                    <a:pt x="9435" y="19534"/>
                  </a:lnTo>
                  <a:lnTo>
                    <a:pt x="9499" y="19529"/>
                  </a:lnTo>
                  <a:cubicBezTo>
                    <a:pt x="9505" y="19494"/>
                    <a:pt x="9512" y="19459"/>
                    <a:pt x="9519" y="19424"/>
                  </a:cubicBezTo>
                  <a:cubicBezTo>
                    <a:pt x="9525" y="19391"/>
                    <a:pt x="9532" y="19357"/>
                    <a:pt x="9539" y="19324"/>
                  </a:cubicBezTo>
                  <a:cubicBezTo>
                    <a:pt x="9570" y="19289"/>
                    <a:pt x="9599" y="19249"/>
                    <a:pt x="9625" y="19204"/>
                  </a:cubicBezTo>
                  <a:cubicBezTo>
                    <a:pt x="9647" y="19167"/>
                    <a:pt x="9667" y="19127"/>
                    <a:pt x="9684" y="19085"/>
                  </a:cubicBezTo>
                  <a:cubicBezTo>
                    <a:pt x="9697" y="19045"/>
                    <a:pt x="9711" y="19006"/>
                    <a:pt x="9726" y="18966"/>
                  </a:cubicBezTo>
                  <a:cubicBezTo>
                    <a:pt x="9741" y="18924"/>
                    <a:pt x="9756" y="18882"/>
                    <a:pt x="9772" y="18841"/>
                  </a:cubicBezTo>
                  <a:cubicBezTo>
                    <a:pt x="9774" y="18775"/>
                    <a:pt x="9777" y="18710"/>
                    <a:pt x="9780" y="18644"/>
                  </a:cubicBezTo>
                  <a:cubicBezTo>
                    <a:pt x="9783" y="18560"/>
                    <a:pt x="9787" y="18477"/>
                    <a:pt x="9791" y="18393"/>
                  </a:cubicBezTo>
                  <a:lnTo>
                    <a:pt x="9799" y="18288"/>
                  </a:lnTo>
                  <a:cubicBezTo>
                    <a:pt x="9805" y="18246"/>
                    <a:pt x="9812" y="18203"/>
                    <a:pt x="9819" y="18161"/>
                  </a:cubicBezTo>
                  <a:cubicBezTo>
                    <a:pt x="9829" y="18099"/>
                    <a:pt x="9840" y="18037"/>
                    <a:pt x="9852" y="17976"/>
                  </a:cubicBezTo>
                  <a:lnTo>
                    <a:pt x="9839" y="17816"/>
                  </a:lnTo>
                  <a:lnTo>
                    <a:pt x="9791" y="17643"/>
                  </a:lnTo>
                  <a:lnTo>
                    <a:pt x="9831" y="17391"/>
                  </a:lnTo>
                  <a:lnTo>
                    <a:pt x="9876" y="17301"/>
                  </a:lnTo>
                  <a:lnTo>
                    <a:pt x="10002" y="17165"/>
                  </a:lnTo>
                  <a:lnTo>
                    <a:pt x="10132" y="17023"/>
                  </a:lnTo>
                  <a:lnTo>
                    <a:pt x="10237" y="16902"/>
                  </a:lnTo>
                  <a:lnTo>
                    <a:pt x="10262" y="16723"/>
                  </a:lnTo>
                  <a:lnTo>
                    <a:pt x="10286" y="16610"/>
                  </a:lnTo>
                  <a:lnTo>
                    <a:pt x="10412" y="16555"/>
                  </a:lnTo>
                  <a:lnTo>
                    <a:pt x="10492" y="16493"/>
                  </a:lnTo>
                  <a:lnTo>
                    <a:pt x="10549" y="16327"/>
                  </a:lnTo>
                  <a:cubicBezTo>
                    <a:pt x="10554" y="16271"/>
                    <a:pt x="10568" y="16218"/>
                    <a:pt x="10590" y="16173"/>
                  </a:cubicBezTo>
                  <a:cubicBezTo>
                    <a:pt x="10626" y="16098"/>
                    <a:pt x="10680" y="16049"/>
                    <a:pt x="10740" y="16037"/>
                  </a:cubicBezTo>
                  <a:lnTo>
                    <a:pt x="10874" y="15975"/>
                  </a:lnTo>
                  <a:lnTo>
                    <a:pt x="10909" y="15840"/>
                  </a:lnTo>
                  <a:lnTo>
                    <a:pt x="10885" y="15717"/>
                  </a:lnTo>
                  <a:lnTo>
                    <a:pt x="10892" y="15606"/>
                  </a:lnTo>
                  <a:lnTo>
                    <a:pt x="11030" y="15483"/>
                  </a:lnTo>
                  <a:lnTo>
                    <a:pt x="11172" y="15422"/>
                  </a:lnTo>
                  <a:lnTo>
                    <a:pt x="11283" y="15422"/>
                  </a:lnTo>
                  <a:lnTo>
                    <a:pt x="11432" y="15358"/>
                  </a:lnTo>
                  <a:cubicBezTo>
                    <a:pt x="11441" y="15314"/>
                    <a:pt x="11462" y="15277"/>
                    <a:pt x="11490" y="15257"/>
                  </a:cubicBezTo>
                  <a:cubicBezTo>
                    <a:pt x="11517" y="15237"/>
                    <a:pt x="11549" y="15235"/>
                    <a:pt x="11578" y="15251"/>
                  </a:cubicBezTo>
                  <a:lnTo>
                    <a:pt x="11664" y="15279"/>
                  </a:lnTo>
                  <a:cubicBezTo>
                    <a:pt x="11683" y="15305"/>
                    <a:pt x="11699" y="15334"/>
                    <a:pt x="11713" y="15365"/>
                  </a:cubicBezTo>
                  <a:cubicBezTo>
                    <a:pt x="11732" y="15408"/>
                    <a:pt x="11745" y="15456"/>
                    <a:pt x="11753" y="15507"/>
                  </a:cubicBezTo>
                  <a:lnTo>
                    <a:pt x="11800" y="15701"/>
                  </a:lnTo>
                  <a:lnTo>
                    <a:pt x="11828" y="15833"/>
                  </a:lnTo>
                  <a:cubicBezTo>
                    <a:pt x="11839" y="15860"/>
                    <a:pt x="11854" y="15883"/>
                    <a:pt x="11872" y="15899"/>
                  </a:cubicBezTo>
                  <a:cubicBezTo>
                    <a:pt x="11906" y="15927"/>
                    <a:pt x="11947" y="15931"/>
                    <a:pt x="11982" y="15909"/>
                  </a:cubicBezTo>
                  <a:lnTo>
                    <a:pt x="12043" y="15981"/>
                  </a:lnTo>
                  <a:lnTo>
                    <a:pt x="12197" y="16141"/>
                  </a:lnTo>
                  <a:cubicBezTo>
                    <a:pt x="12217" y="16216"/>
                    <a:pt x="12238" y="16289"/>
                    <a:pt x="12262" y="16361"/>
                  </a:cubicBezTo>
                  <a:cubicBezTo>
                    <a:pt x="12295" y="16459"/>
                    <a:pt x="12331" y="16555"/>
                    <a:pt x="12368" y="16650"/>
                  </a:cubicBezTo>
                  <a:cubicBezTo>
                    <a:pt x="12386" y="16699"/>
                    <a:pt x="12405" y="16748"/>
                    <a:pt x="12423" y="16798"/>
                  </a:cubicBezTo>
                  <a:lnTo>
                    <a:pt x="12395" y="16894"/>
                  </a:lnTo>
                  <a:lnTo>
                    <a:pt x="12331" y="16954"/>
                  </a:lnTo>
                  <a:lnTo>
                    <a:pt x="12335" y="17094"/>
                  </a:lnTo>
                  <a:cubicBezTo>
                    <a:pt x="12355" y="17119"/>
                    <a:pt x="12375" y="17144"/>
                    <a:pt x="12396" y="17168"/>
                  </a:cubicBezTo>
                  <a:cubicBezTo>
                    <a:pt x="12423" y="17200"/>
                    <a:pt x="12450" y="17230"/>
                    <a:pt x="12478" y="17260"/>
                  </a:cubicBezTo>
                  <a:lnTo>
                    <a:pt x="12575" y="17255"/>
                  </a:lnTo>
                  <a:lnTo>
                    <a:pt x="12636" y="17120"/>
                  </a:lnTo>
                  <a:lnTo>
                    <a:pt x="12693" y="16980"/>
                  </a:lnTo>
                  <a:lnTo>
                    <a:pt x="12800" y="16904"/>
                  </a:lnTo>
                  <a:lnTo>
                    <a:pt x="12877" y="17115"/>
                  </a:lnTo>
                  <a:lnTo>
                    <a:pt x="12945" y="17317"/>
                  </a:lnTo>
                  <a:lnTo>
                    <a:pt x="12957" y="17518"/>
                  </a:lnTo>
                  <a:lnTo>
                    <a:pt x="13008" y="17691"/>
                  </a:lnTo>
                  <a:lnTo>
                    <a:pt x="13054" y="17855"/>
                  </a:lnTo>
                  <a:lnTo>
                    <a:pt x="13127" y="18014"/>
                  </a:lnTo>
                  <a:lnTo>
                    <a:pt x="13171" y="18203"/>
                  </a:lnTo>
                  <a:lnTo>
                    <a:pt x="13183" y="18371"/>
                  </a:lnTo>
                  <a:lnTo>
                    <a:pt x="13148" y="18675"/>
                  </a:lnTo>
                  <a:lnTo>
                    <a:pt x="13144" y="18870"/>
                  </a:lnTo>
                  <a:lnTo>
                    <a:pt x="13159" y="19080"/>
                  </a:lnTo>
                  <a:lnTo>
                    <a:pt x="13159" y="19174"/>
                  </a:lnTo>
                  <a:lnTo>
                    <a:pt x="13117" y="19238"/>
                  </a:lnTo>
                  <a:lnTo>
                    <a:pt x="13113" y="19347"/>
                  </a:lnTo>
                  <a:lnTo>
                    <a:pt x="13125" y="19507"/>
                  </a:lnTo>
                  <a:lnTo>
                    <a:pt x="13186" y="19549"/>
                  </a:lnTo>
                  <a:cubicBezTo>
                    <a:pt x="13215" y="19555"/>
                    <a:pt x="13242" y="19574"/>
                    <a:pt x="13263" y="19604"/>
                  </a:cubicBezTo>
                  <a:cubicBezTo>
                    <a:pt x="13285" y="19635"/>
                    <a:pt x="13300" y="19676"/>
                    <a:pt x="13306" y="19721"/>
                  </a:cubicBezTo>
                  <a:lnTo>
                    <a:pt x="13420" y="19817"/>
                  </a:lnTo>
                  <a:lnTo>
                    <a:pt x="13492" y="19981"/>
                  </a:lnTo>
                  <a:lnTo>
                    <a:pt x="13536" y="20099"/>
                  </a:lnTo>
                  <a:lnTo>
                    <a:pt x="13550" y="20266"/>
                  </a:lnTo>
                  <a:lnTo>
                    <a:pt x="13596" y="20554"/>
                  </a:lnTo>
                  <a:lnTo>
                    <a:pt x="13625" y="20775"/>
                  </a:lnTo>
                  <a:lnTo>
                    <a:pt x="13682" y="20923"/>
                  </a:lnTo>
                  <a:lnTo>
                    <a:pt x="13714" y="21021"/>
                  </a:lnTo>
                  <a:lnTo>
                    <a:pt x="13772" y="21189"/>
                  </a:lnTo>
                  <a:lnTo>
                    <a:pt x="13829" y="21220"/>
                  </a:lnTo>
                  <a:lnTo>
                    <a:pt x="13914" y="21327"/>
                  </a:lnTo>
                  <a:lnTo>
                    <a:pt x="13982" y="21385"/>
                  </a:lnTo>
                  <a:lnTo>
                    <a:pt x="14071" y="21477"/>
                  </a:lnTo>
                  <a:lnTo>
                    <a:pt x="14136" y="21600"/>
                  </a:lnTo>
                  <a:lnTo>
                    <a:pt x="14168" y="21558"/>
                  </a:lnTo>
                  <a:lnTo>
                    <a:pt x="14144" y="21461"/>
                  </a:lnTo>
                  <a:lnTo>
                    <a:pt x="14220" y="21456"/>
                  </a:lnTo>
                  <a:lnTo>
                    <a:pt x="14242" y="21376"/>
                  </a:lnTo>
                  <a:lnTo>
                    <a:pt x="14195" y="21227"/>
                  </a:lnTo>
                  <a:lnTo>
                    <a:pt x="14149" y="21028"/>
                  </a:lnTo>
                  <a:lnTo>
                    <a:pt x="14121" y="20856"/>
                  </a:lnTo>
                  <a:lnTo>
                    <a:pt x="14064" y="20706"/>
                  </a:lnTo>
                  <a:cubicBezTo>
                    <a:pt x="14060" y="20650"/>
                    <a:pt x="14051" y="20596"/>
                    <a:pt x="14037" y="20544"/>
                  </a:cubicBezTo>
                  <a:cubicBezTo>
                    <a:pt x="14023" y="20489"/>
                    <a:pt x="14004" y="20437"/>
                    <a:pt x="13980" y="20389"/>
                  </a:cubicBezTo>
                  <a:lnTo>
                    <a:pt x="13916" y="20256"/>
                  </a:lnTo>
                  <a:lnTo>
                    <a:pt x="13796" y="20153"/>
                  </a:lnTo>
                  <a:lnTo>
                    <a:pt x="13711" y="20030"/>
                  </a:lnTo>
                  <a:lnTo>
                    <a:pt x="13609" y="19920"/>
                  </a:lnTo>
                  <a:cubicBezTo>
                    <a:pt x="13556" y="19920"/>
                    <a:pt x="13507" y="19872"/>
                    <a:pt x="13485" y="19798"/>
                  </a:cubicBezTo>
                  <a:cubicBezTo>
                    <a:pt x="13470" y="19751"/>
                    <a:pt x="13469" y="19697"/>
                    <a:pt x="13481" y="19648"/>
                  </a:cubicBezTo>
                  <a:lnTo>
                    <a:pt x="13460" y="19495"/>
                  </a:lnTo>
                  <a:lnTo>
                    <a:pt x="13452" y="19396"/>
                  </a:lnTo>
                  <a:lnTo>
                    <a:pt x="13387" y="19310"/>
                  </a:lnTo>
                  <a:lnTo>
                    <a:pt x="13305" y="19191"/>
                  </a:lnTo>
                  <a:lnTo>
                    <a:pt x="13276" y="19059"/>
                  </a:lnTo>
                  <a:cubicBezTo>
                    <a:pt x="13277" y="19012"/>
                    <a:pt x="13280" y="18965"/>
                    <a:pt x="13285" y="18918"/>
                  </a:cubicBezTo>
                  <a:cubicBezTo>
                    <a:pt x="13292" y="18843"/>
                    <a:pt x="13304" y="18769"/>
                    <a:pt x="13320" y="18698"/>
                  </a:cubicBezTo>
                  <a:lnTo>
                    <a:pt x="13344" y="18550"/>
                  </a:lnTo>
                  <a:lnTo>
                    <a:pt x="13373" y="18396"/>
                  </a:lnTo>
                  <a:lnTo>
                    <a:pt x="13344" y="18289"/>
                  </a:lnTo>
                  <a:lnTo>
                    <a:pt x="13320" y="18141"/>
                  </a:lnTo>
                  <a:lnTo>
                    <a:pt x="13317" y="18024"/>
                  </a:lnTo>
                  <a:lnTo>
                    <a:pt x="13378" y="17962"/>
                  </a:lnTo>
                  <a:lnTo>
                    <a:pt x="13468" y="17956"/>
                  </a:lnTo>
                  <a:lnTo>
                    <a:pt x="13512" y="18073"/>
                  </a:lnTo>
                  <a:lnTo>
                    <a:pt x="13562" y="18139"/>
                  </a:lnTo>
                  <a:lnTo>
                    <a:pt x="13671" y="18279"/>
                  </a:lnTo>
                  <a:lnTo>
                    <a:pt x="13730" y="18310"/>
                  </a:lnTo>
                  <a:lnTo>
                    <a:pt x="13812" y="18382"/>
                  </a:lnTo>
                  <a:lnTo>
                    <a:pt x="13875" y="18423"/>
                  </a:lnTo>
                  <a:lnTo>
                    <a:pt x="13920" y="18490"/>
                  </a:lnTo>
                  <a:lnTo>
                    <a:pt x="13956" y="18648"/>
                  </a:lnTo>
                  <a:lnTo>
                    <a:pt x="14008" y="18743"/>
                  </a:lnTo>
                  <a:lnTo>
                    <a:pt x="14063" y="18771"/>
                  </a:lnTo>
                  <a:lnTo>
                    <a:pt x="14091" y="18862"/>
                  </a:lnTo>
                  <a:lnTo>
                    <a:pt x="14107" y="18940"/>
                  </a:lnTo>
                  <a:lnTo>
                    <a:pt x="14172" y="18933"/>
                  </a:lnTo>
                  <a:lnTo>
                    <a:pt x="14221" y="18872"/>
                  </a:lnTo>
                  <a:lnTo>
                    <a:pt x="14260" y="18826"/>
                  </a:lnTo>
                  <a:lnTo>
                    <a:pt x="14320" y="18833"/>
                  </a:lnTo>
                  <a:lnTo>
                    <a:pt x="14345" y="18921"/>
                  </a:lnTo>
                  <a:lnTo>
                    <a:pt x="14360" y="19056"/>
                  </a:lnTo>
                  <a:lnTo>
                    <a:pt x="14331" y="19130"/>
                  </a:lnTo>
                  <a:lnTo>
                    <a:pt x="14319" y="19343"/>
                  </a:lnTo>
                  <a:lnTo>
                    <a:pt x="14412" y="19408"/>
                  </a:lnTo>
                  <a:lnTo>
                    <a:pt x="14456" y="19286"/>
                  </a:lnTo>
                  <a:lnTo>
                    <a:pt x="14548" y="19241"/>
                  </a:lnTo>
                  <a:lnTo>
                    <a:pt x="14577" y="19051"/>
                  </a:lnTo>
                  <a:lnTo>
                    <a:pt x="14624" y="18944"/>
                  </a:lnTo>
                  <a:lnTo>
                    <a:pt x="14784" y="18882"/>
                  </a:lnTo>
                  <a:lnTo>
                    <a:pt x="14859" y="18791"/>
                  </a:lnTo>
                  <a:lnTo>
                    <a:pt x="15001" y="18675"/>
                  </a:lnTo>
                  <a:lnTo>
                    <a:pt x="15018" y="18428"/>
                  </a:lnTo>
                  <a:cubicBezTo>
                    <a:pt x="15027" y="18358"/>
                    <a:pt x="15029" y="18286"/>
                    <a:pt x="15026" y="18214"/>
                  </a:cubicBezTo>
                  <a:cubicBezTo>
                    <a:pt x="15023" y="18158"/>
                    <a:pt x="15016" y="18102"/>
                    <a:pt x="15005" y="18048"/>
                  </a:cubicBezTo>
                  <a:lnTo>
                    <a:pt x="14951" y="17795"/>
                  </a:lnTo>
                  <a:lnTo>
                    <a:pt x="14866" y="17561"/>
                  </a:lnTo>
                  <a:lnTo>
                    <a:pt x="14850" y="17352"/>
                  </a:lnTo>
                  <a:lnTo>
                    <a:pt x="14784" y="17141"/>
                  </a:lnTo>
                  <a:lnTo>
                    <a:pt x="14703" y="17036"/>
                  </a:lnTo>
                  <a:lnTo>
                    <a:pt x="14574" y="16931"/>
                  </a:lnTo>
                  <a:lnTo>
                    <a:pt x="14515" y="16866"/>
                  </a:lnTo>
                  <a:lnTo>
                    <a:pt x="14356" y="16669"/>
                  </a:lnTo>
                  <a:lnTo>
                    <a:pt x="14313" y="16504"/>
                  </a:lnTo>
                  <a:lnTo>
                    <a:pt x="14270" y="16280"/>
                  </a:lnTo>
                  <a:lnTo>
                    <a:pt x="14249" y="16054"/>
                  </a:lnTo>
                  <a:lnTo>
                    <a:pt x="14249" y="15855"/>
                  </a:lnTo>
                  <a:lnTo>
                    <a:pt x="14310" y="15701"/>
                  </a:lnTo>
                  <a:lnTo>
                    <a:pt x="14404" y="15603"/>
                  </a:lnTo>
                  <a:lnTo>
                    <a:pt x="14539" y="15572"/>
                  </a:lnTo>
                  <a:lnTo>
                    <a:pt x="14646" y="15529"/>
                  </a:lnTo>
                  <a:lnTo>
                    <a:pt x="14709" y="15498"/>
                  </a:lnTo>
                  <a:lnTo>
                    <a:pt x="14801" y="15566"/>
                  </a:lnTo>
                  <a:lnTo>
                    <a:pt x="14849" y="15613"/>
                  </a:lnTo>
                  <a:lnTo>
                    <a:pt x="14905" y="15711"/>
                  </a:lnTo>
                  <a:lnTo>
                    <a:pt x="14913" y="15816"/>
                  </a:lnTo>
                  <a:lnTo>
                    <a:pt x="14978" y="15932"/>
                  </a:lnTo>
                  <a:lnTo>
                    <a:pt x="15034" y="15903"/>
                  </a:lnTo>
                  <a:lnTo>
                    <a:pt x="15067" y="15749"/>
                  </a:lnTo>
                  <a:lnTo>
                    <a:pt x="15119" y="15621"/>
                  </a:lnTo>
                  <a:lnTo>
                    <a:pt x="15197" y="15541"/>
                  </a:lnTo>
                  <a:lnTo>
                    <a:pt x="15236" y="15492"/>
                  </a:lnTo>
                  <a:lnTo>
                    <a:pt x="15356" y="15426"/>
                  </a:lnTo>
                  <a:lnTo>
                    <a:pt x="15409" y="15420"/>
                  </a:lnTo>
                  <a:lnTo>
                    <a:pt x="15506" y="15420"/>
                  </a:lnTo>
                  <a:cubicBezTo>
                    <a:pt x="15541" y="15410"/>
                    <a:pt x="15576" y="15402"/>
                    <a:pt x="15611" y="15395"/>
                  </a:cubicBezTo>
                  <a:cubicBezTo>
                    <a:pt x="15656" y="15387"/>
                    <a:pt x="15702" y="15382"/>
                    <a:pt x="15748" y="15381"/>
                  </a:cubicBezTo>
                  <a:lnTo>
                    <a:pt x="15797" y="15264"/>
                  </a:lnTo>
                  <a:lnTo>
                    <a:pt x="15824" y="15215"/>
                  </a:lnTo>
                  <a:lnTo>
                    <a:pt x="15922" y="15247"/>
                  </a:lnTo>
                  <a:lnTo>
                    <a:pt x="16095" y="15132"/>
                  </a:lnTo>
                  <a:lnTo>
                    <a:pt x="16192" y="15009"/>
                  </a:lnTo>
                  <a:lnTo>
                    <a:pt x="16270" y="14854"/>
                  </a:lnTo>
                  <a:lnTo>
                    <a:pt x="16310" y="14737"/>
                  </a:lnTo>
                  <a:lnTo>
                    <a:pt x="16407" y="14620"/>
                  </a:lnTo>
                  <a:lnTo>
                    <a:pt x="16439" y="14464"/>
                  </a:lnTo>
                  <a:lnTo>
                    <a:pt x="16441" y="14274"/>
                  </a:lnTo>
                  <a:lnTo>
                    <a:pt x="16474" y="14063"/>
                  </a:lnTo>
                  <a:lnTo>
                    <a:pt x="16523" y="13908"/>
                  </a:lnTo>
                  <a:cubicBezTo>
                    <a:pt x="16537" y="13860"/>
                    <a:pt x="16549" y="13811"/>
                    <a:pt x="16559" y="13760"/>
                  </a:cubicBezTo>
                  <a:cubicBezTo>
                    <a:pt x="16573" y="13694"/>
                    <a:pt x="16583" y="13626"/>
                    <a:pt x="16590" y="13557"/>
                  </a:cubicBezTo>
                  <a:lnTo>
                    <a:pt x="16618" y="13434"/>
                  </a:lnTo>
                  <a:lnTo>
                    <a:pt x="16612" y="13238"/>
                  </a:lnTo>
                  <a:lnTo>
                    <a:pt x="16579" y="13087"/>
                  </a:lnTo>
                  <a:lnTo>
                    <a:pt x="16463" y="13118"/>
                  </a:lnTo>
                  <a:lnTo>
                    <a:pt x="16401" y="13023"/>
                  </a:lnTo>
                  <a:lnTo>
                    <a:pt x="16404" y="12902"/>
                  </a:lnTo>
                  <a:lnTo>
                    <a:pt x="16500" y="12877"/>
                  </a:lnTo>
                  <a:lnTo>
                    <a:pt x="16499" y="12711"/>
                  </a:lnTo>
                  <a:lnTo>
                    <a:pt x="16452" y="12608"/>
                  </a:lnTo>
                  <a:lnTo>
                    <a:pt x="16290" y="12516"/>
                  </a:lnTo>
                  <a:lnTo>
                    <a:pt x="16202" y="12414"/>
                  </a:lnTo>
                  <a:lnTo>
                    <a:pt x="16127" y="12274"/>
                  </a:lnTo>
                  <a:lnTo>
                    <a:pt x="16079" y="12031"/>
                  </a:lnTo>
                  <a:lnTo>
                    <a:pt x="16006" y="11871"/>
                  </a:lnTo>
                  <a:lnTo>
                    <a:pt x="15922" y="11816"/>
                  </a:lnTo>
                  <a:lnTo>
                    <a:pt x="15808" y="11687"/>
                  </a:lnTo>
                  <a:lnTo>
                    <a:pt x="15821" y="11475"/>
                  </a:lnTo>
                  <a:lnTo>
                    <a:pt x="15861" y="11346"/>
                  </a:lnTo>
                  <a:lnTo>
                    <a:pt x="15955" y="11253"/>
                  </a:lnTo>
                  <a:lnTo>
                    <a:pt x="16048" y="11167"/>
                  </a:lnTo>
                  <a:lnTo>
                    <a:pt x="16158" y="11093"/>
                  </a:lnTo>
                  <a:lnTo>
                    <a:pt x="16213" y="11001"/>
                  </a:lnTo>
                  <a:lnTo>
                    <a:pt x="16121" y="10906"/>
                  </a:lnTo>
                  <a:lnTo>
                    <a:pt x="16057" y="10878"/>
                  </a:lnTo>
                  <a:lnTo>
                    <a:pt x="15876" y="10796"/>
                  </a:lnTo>
                  <a:lnTo>
                    <a:pt x="15787" y="10913"/>
                  </a:lnTo>
                  <a:lnTo>
                    <a:pt x="15726" y="10986"/>
                  </a:lnTo>
                  <a:lnTo>
                    <a:pt x="15616" y="10898"/>
                  </a:lnTo>
                  <a:lnTo>
                    <a:pt x="15572" y="10814"/>
                  </a:lnTo>
                  <a:lnTo>
                    <a:pt x="15466" y="10773"/>
                  </a:lnTo>
                  <a:lnTo>
                    <a:pt x="15240" y="10656"/>
                  </a:lnTo>
                  <a:lnTo>
                    <a:pt x="15246" y="10486"/>
                  </a:lnTo>
                  <a:lnTo>
                    <a:pt x="15242" y="10361"/>
                  </a:lnTo>
                  <a:lnTo>
                    <a:pt x="15301" y="10324"/>
                  </a:lnTo>
                  <a:lnTo>
                    <a:pt x="15407" y="10336"/>
                  </a:lnTo>
                  <a:lnTo>
                    <a:pt x="15531" y="10149"/>
                  </a:lnTo>
                  <a:lnTo>
                    <a:pt x="15564" y="10015"/>
                  </a:lnTo>
                  <a:lnTo>
                    <a:pt x="15631" y="9837"/>
                  </a:lnTo>
                  <a:lnTo>
                    <a:pt x="15707" y="9806"/>
                  </a:lnTo>
                  <a:lnTo>
                    <a:pt x="15791" y="9837"/>
                  </a:lnTo>
                  <a:lnTo>
                    <a:pt x="15841" y="9943"/>
                  </a:lnTo>
                  <a:lnTo>
                    <a:pt x="15848" y="10050"/>
                  </a:lnTo>
                  <a:lnTo>
                    <a:pt x="15863" y="10231"/>
                  </a:lnTo>
                  <a:lnTo>
                    <a:pt x="15907" y="10340"/>
                  </a:lnTo>
                  <a:lnTo>
                    <a:pt x="15948" y="10401"/>
                  </a:lnTo>
                  <a:lnTo>
                    <a:pt x="16001" y="10382"/>
                  </a:lnTo>
                  <a:lnTo>
                    <a:pt x="16072" y="10288"/>
                  </a:lnTo>
                  <a:lnTo>
                    <a:pt x="16148" y="10200"/>
                  </a:lnTo>
                  <a:lnTo>
                    <a:pt x="16274" y="10150"/>
                  </a:lnTo>
                  <a:lnTo>
                    <a:pt x="16333" y="10181"/>
                  </a:lnTo>
                  <a:lnTo>
                    <a:pt x="16409" y="10234"/>
                  </a:lnTo>
                  <a:lnTo>
                    <a:pt x="16525" y="10312"/>
                  </a:lnTo>
                  <a:lnTo>
                    <a:pt x="16590" y="10442"/>
                  </a:lnTo>
                  <a:lnTo>
                    <a:pt x="16527" y="10497"/>
                  </a:lnTo>
                  <a:lnTo>
                    <a:pt x="16523" y="10644"/>
                  </a:lnTo>
                  <a:lnTo>
                    <a:pt x="16588" y="10729"/>
                  </a:lnTo>
                  <a:lnTo>
                    <a:pt x="16695" y="10722"/>
                  </a:lnTo>
                  <a:lnTo>
                    <a:pt x="16853" y="10809"/>
                  </a:lnTo>
                  <a:lnTo>
                    <a:pt x="16926" y="10987"/>
                  </a:lnTo>
                  <a:lnTo>
                    <a:pt x="16986" y="11078"/>
                  </a:lnTo>
                  <a:lnTo>
                    <a:pt x="17010" y="11232"/>
                  </a:lnTo>
                  <a:lnTo>
                    <a:pt x="17031" y="11349"/>
                  </a:lnTo>
                  <a:lnTo>
                    <a:pt x="17059" y="11498"/>
                  </a:lnTo>
                  <a:lnTo>
                    <a:pt x="17071" y="11651"/>
                  </a:lnTo>
                  <a:lnTo>
                    <a:pt x="17130" y="11766"/>
                  </a:lnTo>
                  <a:lnTo>
                    <a:pt x="17195" y="11815"/>
                  </a:lnTo>
                  <a:lnTo>
                    <a:pt x="17296" y="11702"/>
                  </a:lnTo>
                  <a:lnTo>
                    <a:pt x="17415" y="11614"/>
                  </a:lnTo>
                  <a:lnTo>
                    <a:pt x="17496" y="11558"/>
                  </a:lnTo>
                  <a:lnTo>
                    <a:pt x="17559" y="11499"/>
                  </a:lnTo>
                  <a:cubicBezTo>
                    <a:pt x="17562" y="11433"/>
                    <a:pt x="17556" y="11367"/>
                    <a:pt x="17540" y="11306"/>
                  </a:cubicBezTo>
                  <a:cubicBezTo>
                    <a:pt x="17525" y="11249"/>
                    <a:pt x="17502" y="11197"/>
                    <a:pt x="17473" y="11154"/>
                  </a:cubicBezTo>
                  <a:lnTo>
                    <a:pt x="17400" y="10964"/>
                  </a:lnTo>
                  <a:lnTo>
                    <a:pt x="17298" y="10799"/>
                  </a:lnTo>
                  <a:lnTo>
                    <a:pt x="17248" y="10793"/>
                  </a:lnTo>
                  <a:lnTo>
                    <a:pt x="17072" y="10623"/>
                  </a:lnTo>
                  <a:lnTo>
                    <a:pt x="16989" y="10544"/>
                  </a:lnTo>
                  <a:lnTo>
                    <a:pt x="16900" y="10423"/>
                  </a:lnTo>
                  <a:lnTo>
                    <a:pt x="16820" y="10351"/>
                  </a:lnTo>
                  <a:lnTo>
                    <a:pt x="16820" y="10220"/>
                  </a:lnTo>
                  <a:lnTo>
                    <a:pt x="16933" y="10133"/>
                  </a:lnTo>
                  <a:lnTo>
                    <a:pt x="17068" y="10029"/>
                  </a:lnTo>
                  <a:lnTo>
                    <a:pt x="17083" y="9914"/>
                  </a:lnTo>
                  <a:lnTo>
                    <a:pt x="17049" y="9761"/>
                  </a:lnTo>
                  <a:lnTo>
                    <a:pt x="16957" y="9770"/>
                  </a:lnTo>
                  <a:cubicBezTo>
                    <a:pt x="16942" y="9699"/>
                    <a:pt x="16956" y="9621"/>
                    <a:pt x="16992" y="9571"/>
                  </a:cubicBezTo>
                  <a:cubicBezTo>
                    <a:pt x="17020" y="9533"/>
                    <a:pt x="17058" y="9517"/>
                    <a:pt x="17095" y="9528"/>
                  </a:cubicBezTo>
                  <a:cubicBezTo>
                    <a:pt x="17106" y="9498"/>
                    <a:pt x="17116" y="9467"/>
                    <a:pt x="17123" y="9435"/>
                  </a:cubicBezTo>
                  <a:cubicBezTo>
                    <a:pt x="17139" y="9373"/>
                    <a:pt x="17147" y="9308"/>
                    <a:pt x="17149" y="9242"/>
                  </a:cubicBezTo>
                  <a:lnTo>
                    <a:pt x="17174" y="9110"/>
                  </a:lnTo>
                  <a:lnTo>
                    <a:pt x="17248" y="9178"/>
                  </a:lnTo>
                  <a:lnTo>
                    <a:pt x="17347" y="9270"/>
                  </a:lnTo>
                  <a:lnTo>
                    <a:pt x="17392" y="9297"/>
                  </a:lnTo>
                  <a:lnTo>
                    <a:pt x="17514" y="9286"/>
                  </a:lnTo>
                  <a:lnTo>
                    <a:pt x="17568" y="9177"/>
                  </a:lnTo>
                  <a:cubicBezTo>
                    <a:pt x="17590" y="9119"/>
                    <a:pt x="17610" y="9059"/>
                    <a:pt x="17626" y="8997"/>
                  </a:cubicBezTo>
                  <a:cubicBezTo>
                    <a:pt x="17641" y="8944"/>
                    <a:pt x="17653" y="8890"/>
                    <a:pt x="17663" y="8835"/>
                  </a:cubicBezTo>
                  <a:lnTo>
                    <a:pt x="17709" y="8691"/>
                  </a:lnTo>
                  <a:lnTo>
                    <a:pt x="17732" y="8540"/>
                  </a:lnTo>
                  <a:lnTo>
                    <a:pt x="17783" y="8406"/>
                  </a:lnTo>
                  <a:lnTo>
                    <a:pt x="17835" y="8208"/>
                  </a:lnTo>
                  <a:lnTo>
                    <a:pt x="17770" y="8060"/>
                  </a:lnTo>
                  <a:lnTo>
                    <a:pt x="17770" y="7890"/>
                  </a:lnTo>
                  <a:lnTo>
                    <a:pt x="17823" y="7767"/>
                  </a:lnTo>
                  <a:lnTo>
                    <a:pt x="17830" y="7600"/>
                  </a:lnTo>
                  <a:cubicBezTo>
                    <a:pt x="17813" y="7554"/>
                    <a:pt x="17796" y="7509"/>
                    <a:pt x="17778" y="7463"/>
                  </a:cubicBezTo>
                  <a:cubicBezTo>
                    <a:pt x="17763" y="7423"/>
                    <a:pt x="17747" y="7384"/>
                    <a:pt x="17735" y="7341"/>
                  </a:cubicBezTo>
                  <a:cubicBezTo>
                    <a:pt x="17715" y="7271"/>
                    <a:pt x="17705" y="7195"/>
                    <a:pt x="17707" y="7119"/>
                  </a:cubicBezTo>
                  <a:lnTo>
                    <a:pt x="17634" y="7044"/>
                  </a:lnTo>
                  <a:lnTo>
                    <a:pt x="17580" y="7052"/>
                  </a:lnTo>
                  <a:lnTo>
                    <a:pt x="17503" y="6849"/>
                  </a:lnTo>
                  <a:lnTo>
                    <a:pt x="17459" y="6758"/>
                  </a:lnTo>
                  <a:lnTo>
                    <a:pt x="17435" y="6611"/>
                  </a:lnTo>
                  <a:lnTo>
                    <a:pt x="17373" y="6495"/>
                  </a:lnTo>
                  <a:lnTo>
                    <a:pt x="17240" y="6324"/>
                  </a:lnTo>
                  <a:lnTo>
                    <a:pt x="17132" y="6263"/>
                  </a:lnTo>
                  <a:lnTo>
                    <a:pt x="17059" y="6103"/>
                  </a:lnTo>
                  <a:lnTo>
                    <a:pt x="16962" y="6028"/>
                  </a:lnTo>
                  <a:lnTo>
                    <a:pt x="16881" y="6047"/>
                  </a:lnTo>
                  <a:lnTo>
                    <a:pt x="16783" y="6115"/>
                  </a:lnTo>
                  <a:lnTo>
                    <a:pt x="16687" y="6140"/>
                  </a:lnTo>
                  <a:lnTo>
                    <a:pt x="16607" y="6103"/>
                  </a:lnTo>
                  <a:lnTo>
                    <a:pt x="16460" y="6072"/>
                  </a:lnTo>
                  <a:lnTo>
                    <a:pt x="16403" y="6004"/>
                  </a:lnTo>
                  <a:lnTo>
                    <a:pt x="16326" y="5924"/>
                  </a:lnTo>
                  <a:lnTo>
                    <a:pt x="16206" y="5924"/>
                  </a:lnTo>
                  <a:lnTo>
                    <a:pt x="16146" y="5807"/>
                  </a:lnTo>
                  <a:lnTo>
                    <a:pt x="16226" y="5720"/>
                  </a:lnTo>
                  <a:lnTo>
                    <a:pt x="16275" y="5634"/>
                  </a:lnTo>
                  <a:lnTo>
                    <a:pt x="16349" y="5282"/>
                  </a:lnTo>
                  <a:lnTo>
                    <a:pt x="16330" y="5106"/>
                  </a:lnTo>
                  <a:lnTo>
                    <a:pt x="16362" y="4989"/>
                  </a:lnTo>
                  <a:lnTo>
                    <a:pt x="16434" y="4856"/>
                  </a:lnTo>
                  <a:lnTo>
                    <a:pt x="16537" y="4743"/>
                  </a:lnTo>
                  <a:lnTo>
                    <a:pt x="16606" y="4658"/>
                  </a:lnTo>
                  <a:lnTo>
                    <a:pt x="16694" y="4611"/>
                  </a:lnTo>
                  <a:lnTo>
                    <a:pt x="16817" y="4582"/>
                  </a:lnTo>
                  <a:lnTo>
                    <a:pt x="16917" y="4582"/>
                  </a:lnTo>
                  <a:lnTo>
                    <a:pt x="17020" y="4619"/>
                  </a:lnTo>
                  <a:lnTo>
                    <a:pt x="17129" y="4632"/>
                  </a:lnTo>
                  <a:lnTo>
                    <a:pt x="17261" y="4626"/>
                  </a:lnTo>
                  <a:lnTo>
                    <a:pt x="17398" y="4558"/>
                  </a:lnTo>
                  <a:lnTo>
                    <a:pt x="17471" y="4527"/>
                  </a:lnTo>
                  <a:lnTo>
                    <a:pt x="17580" y="4490"/>
                  </a:lnTo>
                  <a:lnTo>
                    <a:pt x="17633" y="4527"/>
                  </a:lnTo>
                  <a:lnTo>
                    <a:pt x="17686" y="4607"/>
                  </a:lnTo>
                  <a:lnTo>
                    <a:pt x="17787" y="4674"/>
                  </a:lnTo>
                  <a:lnTo>
                    <a:pt x="17836" y="4724"/>
                  </a:lnTo>
                  <a:lnTo>
                    <a:pt x="17952" y="4730"/>
                  </a:lnTo>
                  <a:lnTo>
                    <a:pt x="18081" y="4644"/>
                  </a:lnTo>
                  <a:lnTo>
                    <a:pt x="18189" y="4625"/>
                  </a:lnTo>
                  <a:lnTo>
                    <a:pt x="18143" y="4366"/>
                  </a:lnTo>
                  <a:cubicBezTo>
                    <a:pt x="18105" y="4367"/>
                    <a:pt x="18070" y="4330"/>
                    <a:pt x="18058" y="4274"/>
                  </a:cubicBezTo>
                  <a:cubicBezTo>
                    <a:pt x="18044" y="4208"/>
                    <a:pt x="18064" y="4136"/>
                    <a:pt x="18106" y="4107"/>
                  </a:cubicBezTo>
                  <a:cubicBezTo>
                    <a:pt x="18105" y="4044"/>
                    <a:pt x="18122" y="3983"/>
                    <a:pt x="18153" y="3941"/>
                  </a:cubicBezTo>
                  <a:cubicBezTo>
                    <a:pt x="18184" y="3898"/>
                    <a:pt x="18225" y="3878"/>
                    <a:pt x="18266" y="3886"/>
                  </a:cubicBezTo>
                  <a:lnTo>
                    <a:pt x="18388" y="3912"/>
                  </a:lnTo>
                  <a:lnTo>
                    <a:pt x="18433" y="3986"/>
                  </a:lnTo>
                  <a:lnTo>
                    <a:pt x="18561" y="3941"/>
                  </a:lnTo>
                  <a:lnTo>
                    <a:pt x="18622" y="4058"/>
                  </a:lnTo>
                  <a:lnTo>
                    <a:pt x="18642" y="4156"/>
                  </a:lnTo>
                  <a:lnTo>
                    <a:pt x="18742" y="4173"/>
                  </a:lnTo>
                  <a:lnTo>
                    <a:pt x="18819" y="4105"/>
                  </a:lnTo>
                  <a:lnTo>
                    <a:pt x="18815" y="3967"/>
                  </a:lnTo>
                  <a:lnTo>
                    <a:pt x="18815" y="3844"/>
                  </a:lnTo>
                  <a:lnTo>
                    <a:pt x="18867" y="3773"/>
                  </a:lnTo>
                  <a:lnTo>
                    <a:pt x="18940" y="3726"/>
                  </a:lnTo>
                  <a:lnTo>
                    <a:pt x="19014" y="3739"/>
                  </a:lnTo>
                  <a:lnTo>
                    <a:pt x="19059" y="3881"/>
                  </a:lnTo>
                  <a:lnTo>
                    <a:pt x="19100" y="4056"/>
                  </a:lnTo>
                  <a:lnTo>
                    <a:pt x="19170" y="4183"/>
                  </a:lnTo>
                  <a:lnTo>
                    <a:pt x="19186" y="4282"/>
                  </a:lnTo>
                  <a:lnTo>
                    <a:pt x="19098" y="4430"/>
                  </a:lnTo>
                  <a:lnTo>
                    <a:pt x="19067" y="4607"/>
                  </a:lnTo>
                  <a:lnTo>
                    <a:pt x="19096" y="4814"/>
                  </a:lnTo>
                  <a:lnTo>
                    <a:pt x="19031" y="4991"/>
                  </a:lnTo>
                  <a:lnTo>
                    <a:pt x="18966" y="5108"/>
                  </a:lnTo>
                  <a:cubicBezTo>
                    <a:pt x="18954" y="5143"/>
                    <a:pt x="18950" y="5183"/>
                    <a:pt x="18953" y="5223"/>
                  </a:cubicBezTo>
                  <a:cubicBezTo>
                    <a:pt x="18962" y="5311"/>
                    <a:pt x="19008" y="5380"/>
                    <a:pt x="19066" y="5393"/>
                  </a:cubicBezTo>
                  <a:lnTo>
                    <a:pt x="19082" y="5556"/>
                  </a:lnTo>
                  <a:lnTo>
                    <a:pt x="19157" y="5665"/>
                  </a:lnTo>
                  <a:lnTo>
                    <a:pt x="19206" y="5747"/>
                  </a:lnTo>
                  <a:lnTo>
                    <a:pt x="19243" y="5909"/>
                  </a:lnTo>
                  <a:lnTo>
                    <a:pt x="19298" y="5952"/>
                  </a:lnTo>
                  <a:lnTo>
                    <a:pt x="19402" y="6100"/>
                  </a:lnTo>
                  <a:lnTo>
                    <a:pt x="19470" y="6174"/>
                  </a:lnTo>
                  <a:lnTo>
                    <a:pt x="19527" y="6193"/>
                  </a:lnTo>
                  <a:lnTo>
                    <a:pt x="19531" y="6369"/>
                  </a:lnTo>
                  <a:lnTo>
                    <a:pt x="19624" y="6357"/>
                  </a:lnTo>
                  <a:lnTo>
                    <a:pt x="19673" y="6369"/>
                  </a:lnTo>
                  <a:lnTo>
                    <a:pt x="19721" y="6499"/>
                  </a:lnTo>
                  <a:lnTo>
                    <a:pt x="19782" y="6579"/>
                  </a:lnTo>
                  <a:lnTo>
                    <a:pt x="19822" y="6747"/>
                  </a:lnTo>
                  <a:lnTo>
                    <a:pt x="19922" y="6825"/>
                  </a:lnTo>
                  <a:lnTo>
                    <a:pt x="19989" y="6912"/>
                  </a:lnTo>
                  <a:lnTo>
                    <a:pt x="20047" y="6840"/>
                  </a:lnTo>
                  <a:lnTo>
                    <a:pt x="20095" y="6770"/>
                  </a:lnTo>
                  <a:lnTo>
                    <a:pt x="20141" y="6776"/>
                  </a:lnTo>
                  <a:lnTo>
                    <a:pt x="20122" y="6661"/>
                  </a:lnTo>
                  <a:cubicBezTo>
                    <a:pt x="20096" y="6629"/>
                    <a:pt x="20076" y="6588"/>
                    <a:pt x="20063" y="6541"/>
                  </a:cubicBezTo>
                  <a:cubicBezTo>
                    <a:pt x="20048" y="6486"/>
                    <a:pt x="20044" y="6426"/>
                    <a:pt x="20051" y="6368"/>
                  </a:cubicBezTo>
                  <a:lnTo>
                    <a:pt x="20097" y="6333"/>
                  </a:lnTo>
                  <a:lnTo>
                    <a:pt x="20060" y="6229"/>
                  </a:lnTo>
                  <a:lnTo>
                    <a:pt x="20028" y="6130"/>
                  </a:lnTo>
                  <a:cubicBezTo>
                    <a:pt x="20017" y="6102"/>
                    <a:pt x="20015" y="6068"/>
                    <a:pt x="20024" y="6038"/>
                  </a:cubicBezTo>
                  <a:cubicBezTo>
                    <a:pt x="20032" y="6008"/>
                    <a:pt x="20050" y="5987"/>
                    <a:pt x="20071" y="5981"/>
                  </a:cubicBezTo>
                  <a:lnTo>
                    <a:pt x="20148" y="5952"/>
                  </a:lnTo>
                  <a:lnTo>
                    <a:pt x="20116" y="5824"/>
                  </a:lnTo>
                  <a:lnTo>
                    <a:pt x="20073" y="5726"/>
                  </a:lnTo>
                  <a:lnTo>
                    <a:pt x="20027" y="5675"/>
                  </a:lnTo>
                  <a:lnTo>
                    <a:pt x="19988" y="5459"/>
                  </a:lnTo>
                  <a:lnTo>
                    <a:pt x="19971" y="5357"/>
                  </a:lnTo>
                  <a:lnTo>
                    <a:pt x="19889" y="5276"/>
                  </a:lnTo>
                  <a:cubicBezTo>
                    <a:pt x="19848" y="5275"/>
                    <a:pt x="19809" y="5248"/>
                    <a:pt x="19781" y="5203"/>
                  </a:cubicBezTo>
                  <a:cubicBezTo>
                    <a:pt x="19758" y="5165"/>
                    <a:pt x="19743" y="5118"/>
                    <a:pt x="19740" y="5067"/>
                  </a:cubicBezTo>
                  <a:lnTo>
                    <a:pt x="19649" y="5030"/>
                  </a:lnTo>
                  <a:lnTo>
                    <a:pt x="19552" y="5065"/>
                  </a:lnTo>
                  <a:lnTo>
                    <a:pt x="19499" y="4954"/>
                  </a:lnTo>
                  <a:lnTo>
                    <a:pt x="19530" y="4815"/>
                  </a:lnTo>
                  <a:lnTo>
                    <a:pt x="19474" y="4739"/>
                  </a:lnTo>
                  <a:lnTo>
                    <a:pt x="19445" y="4653"/>
                  </a:lnTo>
                  <a:lnTo>
                    <a:pt x="19429" y="4566"/>
                  </a:lnTo>
                  <a:lnTo>
                    <a:pt x="19532" y="4463"/>
                  </a:lnTo>
                  <a:lnTo>
                    <a:pt x="19674" y="4445"/>
                  </a:lnTo>
                  <a:lnTo>
                    <a:pt x="19757" y="4410"/>
                  </a:lnTo>
                  <a:lnTo>
                    <a:pt x="19810" y="4391"/>
                  </a:lnTo>
                  <a:lnTo>
                    <a:pt x="19862" y="4330"/>
                  </a:lnTo>
                  <a:lnTo>
                    <a:pt x="19913" y="4237"/>
                  </a:lnTo>
                  <a:lnTo>
                    <a:pt x="19960" y="4135"/>
                  </a:lnTo>
                  <a:lnTo>
                    <a:pt x="20017" y="4135"/>
                  </a:lnTo>
                  <a:lnTo>
                    <a:pt x="20052" y="4258"/>
                  </a:lnTo>
                  <a:lnTo>
                    <a:pt x="20103" y="4307"/>
                  </a:lnTo>
                  <a:lnTo>
                    <a:pt x="20167" y="4360"/>
                  </a:lnTo>
                  <a:lnTo>
                    <a:pt x="20240" y="4360"/>
                  </a:lnTo>
                  <a:lnTo>
                    <a:pt x="20330" y="4258"/>
                  </a:lnTo>
                  <a:lnTo>
                    <a:pt x="20441" y="4155"/>
                  </a:lnTo>
                  <a:lnTo>
                    <a:pt x="20460" y="4007"/>
                  </a:lnTo>
                  <a:lnTo>
                    <a:pt x="20532" y="3897"/>
                  </a:lnTo>
                  <a:lnTo>
                    <a:pt x="20647" y="3796"/>
                  </a:lnTo>
                  <a:lnTo>
                    <a:pt x="20690" y="3796"/>
                  </a:lnTo>
                  <a:lnTo>
                    <a:pt x="20798" y="3815"/>
                  </a:lnTo>
                  <a:lnTo>
                    <a:pt x="20974" y="3825"/>
                  </a:lnTo>
                  <a:lnTo>
                    <a:pt x="21043" y="3689"/>
                  </a:lnTo>
                  <a:lnTo>
                    <a:pt x="20828" y="3616"/>
                  </a:lnTo>
                  <a:lnTo>
                    <a:pt x="20699" y="3488"/>
                  </a:lnTo>
                  <a:cubicBezTo>
                    <a:pt x="20651" y="3440"/>
                    <a:pt x="20598" y="3408"/>
                    <a:pt x="20541" y="3395"/>
                  </a:cubicBezTo>
                  <a:cubicBezTo>
                    <a:pt x="20487" y="3382"/>
                    <a:pt x="20431" y="3387"/>
                    <a:pt x="20377" y="3369"/>
                  </a:cubicBezTo>
                  <a:cubicBezTo>
                    <a:pt x="20319" y="3349"/>
                    <a:pt x="20265" y="3304"/>
                    <a:pt x="20223" y="3239"/>
                  </a:cubicBezTo>
                  <a:lnTo>
                    <a:pt x="20154" y="3103"/>
                  </a:lnTo>
                  <a:lnTo>
                    <a:pt x="20236" y="3024"/>
                  </a:lnTo>
                  <a:lnTo>
                    <a:pt x="20355" y="3107"/>
                  </a:lnTo>
                  <a:lnTo>
                    <a:pt x="20443" y="3134"/>
                  </a:lnTo>
                  <a:lnTo>
                    <a:pt x="20540" y="3140"/>
                  </a:lnTo>
                  <a:lnTo>
                    <a:pt x="20552" y="3056"/>
                  </a:lnTo>
                  <a:lnTo>
                    <a:pt x="20456" y="2990"/>
                  </a:lnTo>
                  <a:lnTo>
                    <a:pt x="20365" y="2851"/>
                  </a:lnTo>
                  <a:lnTo>
                    <a:pt x="20463" y="2783"/>
                  </a:lnTo>
                  <a:lnTo>
                    <a:pt x="20569" y="2870"/>
                  </a:lnTo>
                  <a:lnTo>
                    <a:pt x="20686" y="2876"/>
                  </a:lnTo>
                  <a:lnTo>
                    <a:pt x="20806" y="2925"/>
                  </a:lnTo>
                  <a:lnTo>
                    <a:pt x="20940" y="2947"/>
                  </a:lnTo>
                  <a:lnTo>
                    <a:pt x="21026" y="2924"/>
                  </a:lnTo>
                  <a:lnTo>
                    <a:pt x="21094" y="3032"/>
                  </a:lnTo>
                  <a:lnTo>
                    <a:pt x="21270" y="3145"/>
                  </a:lnTo>
                  <a:lnTo>
                    <a:pt x="21423" y="3219"/>
                  </a:lnTo>
                  <a:lnTo>
                    <a:pt x="21566" y="3127"/>
                  </a:lnTo>
                  <a:lnTo>
                    <a:pt x="21600" y="3078"/>
                  </a:lnTo>
                  <a:lnTo>
                    <a:pt x="21527" y="3010"/>
                  </a:lnTo>
                  <a:lnTo>
                    <a:pt x="21426" y="2891"/>
                  </a:lnTo>
                  <a:lnTo>
                    <a:pt x="21301" y="2737"/>
                  </a:lnTo>
                  <a:lnTo>
                    <a:pt x="21190" y="2630"/>
                  </a:lnTo>
                  <a:lnTo>
                    <a:pt x="21119" y="2630"/>
                  </a:lnTo>
                  <a:lnTo>
                    <a:pt x="21030" y="2636"/>
                  </a:lnTo>
                  <a:lnTo>
                    <a:pt x="20974" y="2686"/>
                  </a:lnTo>
                  <a:lnTo>
                    <a:pt x="20878" y="2770"/>
                  </a:lnTo>
                  <a:lnTo>
                    <a:pt x="20770" y="2686"/>
                  </a:lnTo>
                  <a:lnTo>
                    <a:pt x="20722" y="2588"/>
                  </a:lnTo>
                  <a:lnTo>
                    <a:pt x="20543" y="2472"/>
                  </a:lnTo>
                  <a:lnTo>
                    <a:pt x="20456" y="2425"/>
                  </a:lnTo>
                  <a:lnTo>
                    <a:pt x="20307" y="2425"/>
                  </a:lnTo>
                  <a:lnTo>
                    <a:pt x="20202" y="2382"/>
                  </a:lnTo>
                  <a:lnTo>
                    <a:pt x="20089" y="2339"/>
                  </a:lnTo>
                  <a:lnTo>
                    <a:pt x="19926" y="2311"/>
                  </a:lnTo>
                  <a:lnTo>
                    <a:pt x="19800" y="2213"/>
                  </a:lnTo>
                  <a:lnTo>
                    <a:pt x="19643" y="2083"/>
                  </a:lnTo>
                  <a:lnTo>
                    <a:pt x="19551" y="2052"/>
                  </a:lnTo>
                  <a:lnTo>
                    <a:pt x="19315" y="2034"/>
                  </a:lnTo>
                  <a:lnTo>
                    <a:pt x="19215" y="1997"/>
                  </a:lnTo>
                  <a:lnTo>
                    <a:pt x="19122" y="1921"/>
                  </a:lnTo>
                  <a:lnTo>
                    <a:pt x="18920" y="1933"/>
                  </a:lnTo>
                  <a:lnTo>
                    <a:pt x="18735" y="1921"/>
                  </a:lnTo>
                  <a:lnTo>
                    <a:pt x="18590" y="1909"/>
                  </a:lnTo>
                  <a:lnTo>
                    <a:pt x="18496" y="1822"/>
                  </a:lnTo>
                  <a:lnTo>
                    <a:pt x="18364" y="1797"/>
                  </a:lnTo>
                  <a:lnTo>
                    <a:pt x="18239" y="1810"/>
                  </a:lnTo>
                  <a:lnTo>
                    <a:pt x="18137" y="1829"/>
                  </a:lnTo>
                  <a:lnTo>
                    <a:pt x="18157" y="1902"/>
                  </a:lnTo>
                  <a:lnTo>
                    <a:pt x="18248" y="1991"/>
                  </a:lnTo>
                  <a:lnTo>
                    <a:pt x="18296" y="2120"/>
                  </a:lnTo>
                  <a:lnTo>
                    <a:pt x="18233" y="2151"/>
                  </a:lnTo>
                  <a:lnTo>
                    <a:pt x="18148" y="2110"/>
                  </a:lnTo>
                  <a:lnTo>
                    <a:pt x="18025" y="2036"/>
                  </a:lnTo>
                  <a:lnTo>
                    <a:pt x="17903" y="1987"/>
                  </a:lnTo>
                  <a:lnTo>
                    <a:pt x="17710" y="1891"/>
                  </a:lnTo>
                  <a:lnTo>
                    <a:pt x="17551" y="1878"/>
                  </a:lnTo>
                  <a:lnTo>
                    <a:pt x="17370" y="1915"/>
                  </a:lnTo>
                  <a:lnTo>
                    <a:pt x="17038" y="1989"/>
                  </a:lnTo>
                  <a:lnTo>
                    <a:pt x="16827" y="1926"/>
                  </a:lnTo>
                  <a:lnTo>
                    <a:pt x="16722" y="1858"/>
                  </a:lnTo>
                  <a:lnTo>
                    <a:pt x="16565" y="1799"/>
                  </a:lnTo>
                  <a:lnTo>
                    <a:pt x="16503" y="1709"/>
                  </a:lnTo>
                  <a:lnTo>
                    <a:pt x="16417" y="1665"/>
                  </a:lnTo>
                  <a:lnTo>
                    <a:pt x="16350" y="1665"/>
                  </a:lnTo>
                  <a:lnTo>
                    <a:pt x="16180" y="1702"/>
                  </a:lnTo>
                  <a:lnTo>
                    <a:pt x="15880" y="1706"/>
                  </a:lnTo>
                  <a:lnTo>
                    <a:pt x="15742" y="1620"/>
                  </a:lnTo>
                  <a:lnTo>
                    <a:pt x="15543" y="1620"/>
                  </a:lnTo>
                  <a:lnTo>
                    <a:pt x="15307" y="1595"/>
                  </a:lnTo>
                  <a:lnTo>
                    <a:pt x="15157" y="1620"/>
                  </a:lnTo>
                  <a:lnTo>
                    <a:pt x="15047" y="1501"/>
                  </a:lnTo>
                  <a:lnTo>
                    <a:pt x="14881" y="1420"/>
                  </a:lnTo>
                  <a:lnTo>
                    <a:pt x="14763" y="1303"/>
                  </a:lnTo>
                  <a:lnTo>
                    <a:pt x="14679" y="1266"/>
                  </a:lnTo>
                  <a:lnTo>
                    <a:pt x="14635" y="1352"/>
                  </a:lnTo>
                  <a:lnTo>
                    <a:pt x="14550" y="1352"/>
                  </a:lnTo>
                  <a:lnTo>
                    <a:pt x="14462" y="1297"/>
                  </a:lnTo>
                  <a:lnTo>
                    <a:pt x="14166" y="1211"/>
                  </a:lnTo>
                  <a:lnTo>
                    <a:pt x="14073" y="1169"/>
                  </a:lnTo>
                  <a:lnTo>
                    <a:pt x="13945" y="1162"/>
                  </a:lnTo>
                  <a:lnTo>
                    <a:pt x="13813" y="1181"/>
                  </a:lnTo>
                  <a:lnTo>
                    <a:pt x="13627" y="1224"/>
                  </a:lnTo>
                  <a:lnTo>
                    <a:pt x="13667" y="1317"/>
                  </a:lnTo>
                  <a:lnTo>
                    <a:pt x="13749" y="1403"/>
                  </a:lnTo>
                  <a:lnTo>
                    <a:pt x="13692" y="1507"/>
                  </a:lnTo>
                  <a:lnTo>
                    <a:pt x="13597" y="1536"/>
                  </a:lnTo>
                  <a:lnTo>
                    <a:pt x="13538" y="1628"/>
                  </a:lnTo>
                  <a:lnTo>
                    <a:pt x="13428" y="1659"/>
                  </a:lnTo>
                  <a:lnTo>
                    <a:pt x="13358" y="1560"/>
                  </a:lnTo>
                  <a:lnTo>
                    <a:pt x="13216" y="1548"/>
                  </a:lnTo>
                  <a:lnTo>
                    <a:pt x="13131" y="1566"/>
                  </a:lnTo>
                  <a:lnTo>
                    <a:pt x="13104" y="1505"/>
                  </a:lnTo>
                  <a:lnTo>
                    <a:pt x="12982" y="1530"/>
                  </a:lnTo>
                  <a:lnTo>
                    <a:pt x="12917" y="1609"/>
                  </a:lnTo>
                  <a:lnTo>
                    <a:pt x="12808" y="1661"/>
                  </a:lnTo>
                  <a:lnTo>
                    <a:pt x="12730" y="1716"/>
                  </a:lnTo>
                  <a:lnTo>
                    <a:pt x="12648" y="1673"/>
                  </a:lnTo>
                  <a:lnTo>
                    <a:pt x="12554" y="1612"/>
                  </a:lnTo>
                  <a:lnTo>
                    <a:pt x="12432" y="1501"/>
                  </a:lnTo>
                  <a:lnTo>
                    <a:pt x="12362" y="1435"/>
                  </a:lnTo>
                  <a:lnTo>
                    <a:pt x="12252" y="1303"/>
                  </a:lnTo>
                  <a:lnTo>
                    <a:pt x="12198" y="1196"/>
                  </a:lnTo>
                  <a:lnTo>
                    <a:pt x="12065" y="1147"/>
                  </a:lnTo>
                  <a:lnTo>
                    <a:pt x="11907" y="1091"/>
                  </a:lnTo>
                  <a:lnTo>
                    <a:pt x="11807" y="1027"/>
                  </a:lnTo>
                  <a:lnTo>
                    <a:pt x="11650" y="1040"/>
                  </a:lnTo>
                  <a:lnTo>
                    <a:pt x="11476" y="1046"/>
                  </a:lnTo>
                  <a:lnTo>
                    <a:pt x="11319" y="1107"/>
                  </a:lnTo>
                  <a:lnTo>
                    <a:pt x="11161" y="1175"/>
                  </a:lnTo>
                  <a:lnTo>
                    <a:pt x="11102" y="1212"/>
                  </a:lnTo>
                  <a:lnTo>
                    <a:pt x="10997" y="1157"/>
                  </a:lnTo>
                  <a:lnTo>
                    <a:pt x="10925" y="1085"/>
                  </a:lnTo>
                  <a:lnTo>
                    <a:pt x="10818" y="1062"/>
                  </a:lnTo>
                  <a:lnTo>
                    <a:pt x="10706" y="1005"/>
                  </a:lnTo>
                  <a:lnTo>
                    <a:pt x="10635" y="986"/>
                  </a:lnTo>
                  <a:lnTo>
                    <a:pt x="10534" y="1017"/>
                  </a:lnTo>
                  <a:lnTo>
                    <a:pt x="10460" y="1067"/>
                  </a:lnTo>
                  <a:lnTo>
                    <a:pt x="10390" y="1116"/>
                  </a:lnTo>
                  <a:lnTo>
                    <a:pt x="10258" y="1109"/>
                  </a:lnTo>
                  <a:lnTo>
                    <a:pt x="10185" y="1048"/>
                  </a:lnTo>
                  <a:lnTo>
                    <a:pt x="10067" y="999"/>
                  </a:lnTo>
                  <a:lnTo>
                    <a:pt x="10001" y="925"/>
                  </a:lnTo>
                  <a:lnTo>
                    <a:pt x="9915" y="908"/>
                  </a:lnTo>
                  <a:lnTo>
                    <a:pt x="9859" y="933"/>
                  </a:lnTo>
                  <a:lnTo>
                    <a:pt x="9750" y="999"/>
                  </a:lnTo>
                  <a:lnTo>
                    <a:pt x="9570" y="1077"/>
                  </a:lnTo>
                  <a:lnTo>
                    <a:pt x="9446" y="1137"/>
                  </a:lnTo>
                  <a:lnTo>
                    <a:pt x="9279" y="1137"/>
                  </a:lnTo>
                  <a:lnTo>
                    <a:pt x="9295" y="1014"/>
                  </a:lnTo>
                  <a:lnTo>
                    <a:pt x="9310" y="961"/>
                  </a:lnTo>
                  <a:lnTo>
                    <a:pt x="9378" y="871"/>
                  </a:lnTo>
                  <a:lnTo>
                    <a:pt x="9505" y="792"/>
                  </a:lnTo>
                  <a:lnTo>
                    <a:pt x="9585" y="731"/>
                  </a:lnTo>
                  <a:lnTo>
                    <a:pt x="9656" y="672"/>
                  </a:lnTo>
                  <a:lnTo>
                    <a:pt x="9727" y="607"/>
                  </a:lnTo>
                  <a:lnTo>
                    <a:pt x="9742" y="445"/>
                  </a:lnTo>
                  <a:lnTo>
                    <a:pt x="9582" y="412"/>
                  </a:lnTo>
                  <a:cubicBezTo>
                    <a:pt x="9560" y="371"/>
                    <a:pt x="9533" y="339"/>
                    <a:pt x="9502" y="316"/>
                  </a:cubicBezTo>
                  <a:cubicBezTo>
                    <a:pt x="9454" y="281"/>
                    <a:pt x="9400" y="272"/>
                    <a:pt x="9348" y="291"/>
                  </a:cubicBezTo>
                  <a:lnTo>
                    <a:pt x="9271" y="259"/>
                  </a:lnTo>
                  <a:lnTo>
                    <a:pt x="9024" y="240"/>
                  </a:lnTo>
                  <a:lnTo>
                    <a:pt x="8961" y="296"/>
                  </a:lnTo>
                  <a:lnTo>
                    <a:pt x="8878" y="321"/>
                  </a:lnTo>
                  <a:lnTo>
                    <a:pt x="8778" y="327"/>
                  </a:lnTo>
                  <a:lnTo>
                    <a:pt x="8669" y="321"/>
                  </a:lnTo>
                  <a:lnTo>
                    <a:pt x="8552" y="169"/>
                  </a:lnTo>
                  <a:lnTo>
                    <a:pt x="8382" y="61"/>
                  </a:lnTo>
                  <a:lnTo>
                    <a:pt x="8181" y="0"/>
                  </a:lnTo>
                  <a:lnTo>
                    <a:pt x="8118" y="111"/>
                  </a:lnTo>
                  <a:cubicBezTo>
                    <a:pt x="8095" y="146"/>
                    <a:pt x="8072" y="181"/>
                    <a:pt x="8049" y="216"/>
                  </a:cubicBezTo>
                  <a:cubicBezTo>
                    <a:pt x="8019" y="259"/>
                    <a:pt x="7990" y="302"/>
                    <a:pt x="7960" y="345"/>
                  </a:cubicBezTo>
                  <a:lnTo>
                    <a:pt x="7855" y="476"/>
                  </a:lnTo>
                  <a:lnTo>
                    <a:pt x="7722" y="482"/>
                  </a:lnTo>
                  <a:lnTo>
                    <a:pt x="7658" y="400"/>
                  </a:lnTo>
                  <a:lnTo>
                    <a:pt x="7484" y="373"/>
                  </a:lnTo>
                  <a:lnTo>
                    <a:pt x="7361" y="362"/>
                  </a:lnTo>
                  <a:lnTo>
                    <a:pt x="7275" y="430"/>
                  </a:lnTo>
                  <a:lnTo>
                    <a:pt x="7161" y="486"/>
                  </a:lnTo>
                  <a:lnTo>
                    <a:pt x="7012" y="523"/>
                  </a:lnTo>
                  <a:lnTo>
                    <a:pt x="6838" y="560"/>
                  </a:lnTo>
                  <a:lnTo>
                    <a:pt x="6726" y="578"/>
                  </a:lnTo>
                  <a:lnTo>
                    <a:pt x="6715" y="666"/>
                  </a:lnTo>
                  <a:lnTo>
                    <a:pt x="6751" y="734"/>
                  </a:lnTo>
                  <a:lnTo>
                    <a:pt x="6843" y="832"/>
                  </a:lnTo>
                  <a:lnTo>
                    <a:pt x="6786" y="906"/>
                  </a:lnTo>
                  <a:lnTo>
                    <a:pt x="6718" y="930"/>
                  </a:lnTo>
                  <a:lnTo>
                    <a:pt x="6637" y="973"/>
                  </a:lnTo>
                  <a:lnTo>
                    <a:pt x="6556" y="924"/>
                  </a:lnTo>
                  <a:lnTo>
                    <a:pt x="6471" y="887"/>
                  </a:lnTo>
                  <a:lnTo>
                    <a:pt x="6350" y="943"/>
                  </a:lnTo>
                  <a:lnTo>
                    <a:pt x="6279" y="996"/>
                  </a:lnTo>
                  <a:lnTo>
                    <a:pt x="6206" y="1051"/>
                  </a:lnTo>
                  <a:lnTo>
                    <a:pt x="6149" y="1132"/>
                  </a:lnTo>
                  <a:lnTo>
                    <a:pt x="6064" y="1205"/>
                  </a:lnTo>
                  <a:lnTo>
                    <a:pt x="5960" y="1295"/>
                  </a:lnTo>
                  <a:lnTo>
                    <a:pt x="5892" y="1351"/>
                  </a:lnTo>
                  <a:lnTo>
                    <a:pt x="5816" y="1400"/>
                  </a:lnTo>
                  <a:lnTo>
                    <a:pt x="5722" y="1449"/>
                  </a:lnTo>
                  <a:lnTo>
                    <a:pt x="5637" y="1449"/>
                  </a:lnTo>
                  <a:lnTo>
                    <a:pt x="5595" y="1413"/>
                  </a:lnTo>
                  <a:lnTo>
                    <a:pt x="5495" y="1413"/>
                  </a:lnTo>
                  <a:lnTo>
                    <a:pt x="5468" y="1536"/>
                  </a:lnTo>
                  <a:lnTo>
                    <a:pt x="5511" y="1683"/>
                  </a:lnTo>
                  <a:lnTo>
                    <a:pt x="5628" y="1858"/>
                  </a:lnTo>
                  <a:lnTo>
                    <a:pt x="5664" y="1907"/>
                  </a:lnTo>
                  <a:lnTo>
                    <a:pt x="5767" y="1929"/>
                  </a:lnTo>
                  <a:lnTo>
                    <a:pt x="5876" y="2075"/>
                  </a:lnTo>
                  <a:lnTo>
                    <a:pt x="5864" y="2215"/>
                  </a:lnTo>
                  <a:lnTo>
                    <a:pt x="5905" y="2289"/>
                  </a:lnTo>
                  <a:lnTo>
                    <a:pt x="5866" y="2477"/>
                  </a:lnTo>
                  <a:lnTo>
                    <a:pt x="5797" y="2656"/>
                  </a:lnTo>
                  <a:lnTo>
                    <a:pt x="5709" y="2755"/>
                  </a:lnTo>
                  <a:lnTo>
                    <a:pt x="5587" y="2810"/>
                  </a:lnTo>
                  <a:lnTo>
                    <a:pt x="5482" y="2822"/>
                  </a:lnTo>
                  <a:cubicBezTo>
                    <a:pt x="5453" y="2798"/>
                    <a:pt x="5444" y="2741"/>
                    <a:pt x="5463" y="2699"/>
                  </a:cubicBezTo>
                  <a:cubicBezTo>
                    <a:pt x="5481" y="2659"/>
                    <a:pt x="5516" y="2653"/>
                    <a:pt x="5544" y="2631"/>
                  </a:cubicBezTo>
                  <a:cubicBezTo>
                    <a:pt x="5592" y="2593"/>
                    <a:pt x="5617" y="2510"/>
                    <a:pt x="5603" y="2430"/>
                  </a:cubicBezTo>
                  <a:lnTo>
                    <a:pt x="5557" y="2208"/>
                  </a:lnTo>
                  <a:lnTo>
                    <a:pt x="5456" y="2066"/>
                  </a:lnTo>
                  <a:lnTo>
                    <a:pt x="5369" y="1842"/>
                  </a:lnTo>
                  <a:lnTo>
                    <a:pt x="5304" y="1651"/>
                  </a:lnTo>
                  <a:lnTo>
                    <a:pt x="5239" y="1515"/>
                  </a:lnTo>
                  <a:lnTo>
                    <a:pt x="5182" y="1355"/>
                  </a:lnTo>
                  <a:lnTo>
                    <a:pt x="5074" y="1252"/>
                  </a:lnTo>
                  <a:lnTo>
                    <a:pt x="4913" y="1178"/>
                  </a:lnTo>
                  <a:lnTo>
                    <a:pt x="4747" y="1246"/>
                  </a:lnTo>
                  <a:lnTo>
                    <a:pt x="4613" y="1388"/>
                  </a:lnTo>
                  <a:lnTo>
                    <a:pt x="4609" y="1523"/>
                  </a:lnTo>
                  <a:lnTo>
                    <a:pt x="4654" y="1702"/>
                  </a:lnTo>
                  <a:lnTo>
                    <a:pt x="4727" y="1825"/>
                  </a:lnTo>
                  <a:lnTo>
                    <a:pt x="4848" y="1874"/>
                  </a:lnTo>
                  <a:lnTo>
                    <a:pt x="4946" y="1942"/>
                  </a:lnTo>
                  <a:lnTo>
                    <a:pt x="5024" y="2032"/>
                  </a:lnTo>
                  <a:lnTo>
                    <a:pt x="5089" y="2143"/>
                  </a:lnTo>
                  <a:lnTo>
                    <a:pt x="5077" y="2241"/>
                  </a:lnTo>
                  <a:lnTo>
                    <a:pt x="4981" y="2276"/>
                  </a:lnTo>
                  <a:lnTo>
                    <a:pt x="4947" y="2348"/>
                  </a:lnTo>
                  <a:lnTo>
                    <a:pt x="4872" y="2286"/>
                  </a:lnTo>
                  <a:lnTo>
                    <a:pt x="4788" y="2194"/>
                  </a:lnTo>
                  <a:lnTo>
                    <a:pt x="4710" y="2163"/>
                  </a:lnTo>
                  <a:lnTo>
                    <a:pt x="4603" y="2151"/>
                  </a:lnTo>
                  <a:lnTo>
                    <a:pt x="4678" y="2284"/>
                  </a:lnTo>
                  <a:lnTo>
                    <a:pt x="4754" y="2363"/>
                  </a:lnTo>
                  <a:lnTo>
                    <a:pt x="4735" y="2522"/>
                  </a:lnTo>
                  <a:lnTo>
                    <a:pt x="4571" y="2643"/>
                  </a:lnTo>
                  <a:lnTo>
                    <a:pt x="4490" y="2738"/>
                  </a:lnTo>
                  <a:lnTo>
                    <a:pt x="4323" y="2820"/>
                  </a:lnTo>
                  <a:lnTo>
                    <a:pt x="4189" y="2900"/>
                  </a:lnTo>
                  <a:lnTo>
                    <a:pt x="4168" y="3010"/>
                  </a:lnTo>
                  <a:lnTo>
                    <a:pt x="4176" y="3166"/>
                  </a:lnTo>
                  <a:lnTo>
                    <a:pt x="4263" y="3589"/>
                  </a:lnTo>
                  <a:lnTo>
                    <a:pt x="4302" y="3809"/>
                  </a:lnTo>
                  <a:lnTo>
                    <a:pt x="4391" y="3967"/>
                  </a:lnTo>
                  <a:lnTo>
                    <a:pt x="4410" y="4139"/>
                  </a:lnTo>
                  <a:lnTo>
                    <a:pt x="4418" y="4379"/>
                  </a:lnTo>
                  <a:lnTo>
                    <a:pt x="4441" y="4560"/>
                  </a:lnTo>
                  <a:lnTo>
                    <a:pt x="4437" y="4864"/>
                  </a:lnTo>
                  <a:lnTo>
                    <a:pt x="4527" y="4941"/>
                  </a:lnTo>
                  <a:lnTo>
                    <a:pt x="4567" y="5097"/>
                  </a:lnTo>
                  <a:lnTo>
                    <a:pt x="4635" y="5183"/>
                  </a:lnTo>
                  <a:lnTo>
                    <a:pt x="4651" y="5256"/>
                  </a:lnTo>
                  <a:lnTo>
                    <a:pt x="4626" y="5367"/>
                  </a:lnTo>
                  <a:lnTo>
                    <a:pt x="4576" y="5443"/>
                  </a:lnTo>
                  <a:lnTo>
                    <a:pt x="4445" y="5463"/>
                  </a:lnTo>
                  <a:lnTo>
                    <a:pt x="4316" y="5596"/>
                  </a:lnTo>
                  <a:lnTo>
                    <a:pt x="4406" y="5724"/>
                  </a:lnTo>
                  <a:lnTo>
                    <a:pt x="4387" y="5836"/>
                  </a:lnTo>
                  <a:lnTo>
                    <a:pt x="4594" y="6114"/>
                  </a:lnTo>
                  <a:lnTo>
                    <a:pt x="4754" y="6030"/>
                  </a:lnTo>
                  <a:lnTo>
                    <a:pt x="4789" y="5840"/>
                  </a:lnTo>
                  <a:lnTo>
                    <a:pt x="4841" y="5803"/>
                  </a:lnTo>
                  <a:lnTo>
                    <a:pt x="4948" y="5879"/>
                  </a:lnTo>
                  <a:lnTo>
                    <a:pt x="5006" y="6012"/>
                  </a:lnTo>
                  <a:lnTo>
                    <a:pt x="4972" y="6178"/>
                  </a:lnTo>
                  <a:lnTo>
                    <a:pt x="4922" y="6262"/>
                  </a:lnTo>
                  <a:lnTo>
                    <a:pt x="4935" y="6389"/>
                  </a:lnTo>
                  <a:lnTo>
                    <a:pt x="4975" y="6457"/>
                  </a:lnTo>
                  <a:lnTo>
                    <a:pt x="4930" y="6525"/>
                  </a:lnTo>
                  <a:lnTo>
                    <a:pt x="4941" y="6684"/>
                  </a:lnTo>
                  <a:lnTo>
                    <a:pt x="4896" y="6822"/>
                  </a:lnTo>
                  <a:lnTo>
                    <a:pt x="4856" y="6858"/>
                  </a:lnTo>
                  <a:lnTo>
                    <a:pt x="4492" y="6703"/>
                  </a:lnTo>
                  <a:lnTo>
                    <a:pt x="4399" y="6602"/>
                  </a:lnTo>
                  <a:lnTo>
                    <a:pt x="4252" y="6584"/>
                  </a:lnTo>
                  <a:lnTo>
                    <a:pt x="4068" y="6730"/>
                  </a:lnTo>
                  <a:lnTo>
                    <a:pt x="3743" y="6603"/>
                  </a:lnTo>
                  <a:lnTo>
                    <a:pt x="3618" y="6656"/>
                  </a:lnTo>
                  <a:lnTo>
                    <a:pt x="3600" y="6823"/>
                  </a:lnTo>
                  <a:lnTo>
                    <a:pt x="3636" y="7187"/>
                  </a:lnTo>
                  <a:lnTo>
                    <a:pt x="3748" y="7239"/>
                  </a:lnTo>
                  <a:lnTo>
                    <a:pt x="3825" y="7347"/>
                  </a:lnTo>
                  <a:lnTo>
                    <a:pt x="3825" y="7604"/>
                  </a:lnTo>
                  <a:lnTo>
                    <a:pt x="3887" y="7855"/>
                  </a:lnTo>
                  <a:lnTo>
                    <a:pt x="3979" y="8012"/>
                  </a:lnTo>
                  <a:lnTo>
                    <a:pt x="4086" y="8093"/>
                  </a:lnTo>
                  <a:lnTo>
                    <a:pt x="4220" y="8136"/>
                  </a:lnTo>
                  <a:lnTo>
                    <a:pt x="4293" y="8263"/>
                  </a:lnTo>
                  <a:lnTo>
                    <a:pt x="4293" y="8394"/>
                  </a:lnTo>
                  <a:lnTo>
                    <a:pt x="4366" y="8540"/>
                  </a:lnTo>
                  <a:lnTo>
                    <a:pt x="4383" y="8629"/>
                  </a:lnTo>
                  <a:lnTo>
                    <a:pt x="4299" y="8664"/>
                  </a:lnTo>
                  <a:lnTo>
                    <a:pt x="4172" y="8604"/>
                  </a:lnTo>
                  <a:lnTo>
                    <a:pt x="4026" y="8653"/>
                  </a:lnTo>
                  <a:lnTo>
                    <a:pt x="3937" y="8795"/>
                  </a:lnTo>
                  <a:lnTo>
                    <a:pt x="3868" y="9042"/>
                  </a:lnTo>
                  <a:lnTo>
                    <a:pt x="4014" y="9200"/>
                  </a:lnTo>
                  <a:lnTo>
                    <a:pt x="4153" y="9272"/>
                  </a:lnTo>
                  <a:lnTo>
                    <a:pt x="4317" y="9447"/>
                  </a:lnTo>
                  <a:lnTo>
                    <a:pt x="4379" y="9595"/>
                  </a:lnTo>
                  <a:lnTo>
                    <a:pt x="4500" y="9504"/>
                  </a:lnTo>
                  <a:lnTo>
                    <a:pt x="4590" y="9545"/>
                  </a:lnTo>
                  <a:lnTo>
                    <a:pt x="4620" y="9647"/>
                  </a:lnTo>
                  <a:lnTo>
                    <a:pt x="4729" y="9807"/>
                  </a:lnTo>
                  <a:lnTo>
                    <a:pt x="4703" y="9934"/>
                  </a:lnTo>
                  <a:lnTo>
                    <a:pt x="4589" y="10028"/>
                  </a:lnTo>
                  <a:lnTo>
                    <a:pt x="4485" y="9905"/>
                  </a:lnTo>
                  <a:lnTo>
                    <a:pt x="4398" y="9948"/>
                  </a:lnTo>
                  <a:lnTo>
                    <a:pt x="4460" y="10099"/>
                  </a:lnTo>
                  <a:lnTo>
                    <a:pt x="4558" y="10237"/>
                  </a:lnTo>
                  <a:lnTo>
                    <a:pt x="4639" y="10407"/>
                  </a:lnTo>
                  <a:lnTo>
                    <a:pt x="4716" y="10732"/>
                  </a:lnTo>
                  <a:lnTo>
                    <a:pt x="4705" y="10997"/>
                  </a:lnTo>
                  <a:lnTo>
                    <a:pt x="4587" y="11154"/>
                  </a:lnTo>
                  <a:lnTo>
                    <a:pt x="4430" y="11160"/>
                  </a:lnTo>
                  <a:lnTo>
                    <a:pt x="4375" y="11281"/>
                  </a:lnTo>
                  <a:lnTo>
                    <a:pt x="4289" y="11156"/>
                  </a:lnTo>
                  <a:cubicBezTo>
                    <a:pt x="4252" y="11136"/>
                    <a:pt x="4216" y="11114"/>
                    <a:pt x="4180" y="11088"/>
                  </a:cubicBezTo>
                  <a:cubicBezTo>
                    <a:pt x="4134" y="11055"/>
                    <a:pt x="4089" y="11017"/>
                    <a:pt x="4044" y="10979"/>
                  </a:cubicBezTo>
                  <a:cubicBezTo>
                    <a:pt x="3984" y="10930"/>
                    <a:pt x="3923" y="10882"/>
                    <a:pt x="3862" y="10835"/>
                  </a:cubicBezTo>
                  <a:lnTo>
                    <a:pt x="3803" y="10661"/>
                  </a:lnTo>
                  <a:lnTo>
                    <a:pt x="3784" y="10495"/>
                  </a:lnTo>
                  <a:lnTo>
                    <a:pt x="3841" y="10339"/>
                  </a:lnTo>
                  <a:lnTo>
                    <a:pt x="3888" y="10223"/>
                  </a:lnTo>
                  <a:close/>
                </a:path>
              </a:pathLst>
            </a:custGeom>
            <a:grpFill/>
            <a:ln w="25400" cap="flat">
              <a:noFill/>
              <a:prstDash val="solid"/>
              <a:miter lim="400000"/>
            </a:ln>
            <a:effec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65000"/>
                  </a:prstClr>
                </a:solidFill>
                <a:effectLst/>
                <a:uLnTx/>
                <a:uFillTx/>
                <a:latin typeface="等线" panose="02010600030101010101" charset="-122"/>
                <a:ea typeface="+mn-ea"/>
                <a:cs typeface="+mn-cs"/>
              </a:endParaRPr>
            </a:p>
          </p:txBody>
        </p:sp>
        <p:sp>
          <p:nvSpPr>
            <p:cNvPr id="80" name="ïślide"/>
            <p:cNvSpPr/>
            <p:nvPr/>
          </p:nvSpPr>
          <p:spPr>
            <a:xfrm>
              <a:off x="7558388" y="1310558"/>
              <a:ext cx="328933" cy="89526"/>
            </a:xfrm>
            <a:custGeom>
              <a:avLst/>
              <a:gdLst/>
              <a:ahLst/>
              <a:cxnLst>
                <a:cxn ang="0">
                  <a:pos x="wd2" y="hd2"/>
                </a:cxn>
                <a:cxn ang="5400000">
                  <a:pos x="wd2" y="hd2"/>
                </a:cxn>
                <a:cxn ang="10800000">
                  <a:pos x="wd2" y="hd2"/>
                </a:cxn>
                <a:cxn ang="16200000">
                  <a:pos x="wd2" y="hd2"/>
                </a:cxn>
              </a:cxnLst>
              <a:rect l="0" t="0" r="r" b="b"/>
              <a:pathLst>
                <a:path w="21600" h="21600" extrusionOk="0">
                  <a:moveTo>
                    <a:pt x="7778" y="6595"/>
                  </a:moveTo>
                  <a:lnTo>
                    <a:pt x="10446" y="7621"/>
                  </a:lnTo>
                  <a:lnTo>
                    <a:pt x="11913" y="8186"/>
                  </a:lnTo>
                  <a:lnTo>
                    <a:pt x="12620" y="11749"/>
                  </a:lnTo>
                  <a:lnTo>
                    <a:pt x="14481" y="12643"/>
                  </a:lnTo>
                  <a:lnTo>
                    <a:pt x="16772" y="11668"/>
                  </a:lnTo>
                  <a:lnTo>
                    <a:pt x="18486" y="11668"/>
                  </a:lnTo>
                  <a:lnTo>
                    <a:pt x="20801" y="12156"/>
                  </a:lnTo>
                  <a:lnTo>
                    <a:pt x="21600" y="13283"/>
                  </a:lnTo>
                  <a:lnTo>
                    <a:pt x="19933" y="15944"/>
                  </a:lnTo>
                  <a:lnTo>
                    <a:pt x="17089" y="15944"/>
                  </a:lnTo>
                  <a:lnTo>
                    <a:pt x="16332" y="19345"/>
                  </a:lnTo>
                  <a:lnTo>
                    <a:pt x="16001" y="21600"/>
                  </a:lnTo>
                  <a:lnTo>
                    <a:pt x="14718" y="20625"/>
                  </a:lnTo>
                  <a:lnTo>
                    <a:pt x="14985" y="16005"/>
                  </a:lnTo>
                  <a:lnTo>
                    <a:pt x="13115" y="14553"/>
                  </a:lnTo>
                  <a:lnTo>
                    <a:pt x="9998" y="14309"/>
                  </a:lnTo>
                  <a:lnTo>
                    <a:pt x="8554" y="13334"/>
                  </a:lnTo>
                  <a:lnTo>
                    <a:pt x="6375" y="9273"/>
                  </a:lnTo>
                  <a:lnTo>
                    <a:pt x="4455" y="10004"/>
                  </a:lnTo>
                  <a:lnTo>
                    <a:pt x="647" y="10490"/>
                  </a:lnTo>
                  <a:lnTo>
                    <a:pt x="0" y="7648"/>
                  </a:lnTo>
                  <a:lnTo>
                    <a:pt x="1373" y="1494"/>
                  </a:lnTo>
                  <a:lnTo>
                    <a:pt x="2843" y="0"/>
                  </a:lnTo>
                  <a:lnTo>
                    <a:pt x="5108" y="1491"/>
                  </a:lnTo>
                  <a:lnTo>
                    <a:pt x="5617" y="3189"/>
                  </a:lnTo>
                  <a:lnTo>
                    <a:pt x="6572" y="5128"/>
                  </a:lnTo>
                  <a:lnTo>
                    <a:pt x="7778" y="6595"/>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81" name="i$ļïdè"/>
            <p:cNvSpPr/>
            <p:nvPr/>
          </p:nvSpPr>
          <p:spPr>
            <a:xfrm>
              <a:off x="9628653" y="2148074"/>
              <a:ext cx="217835" cy="255740"/>
            </a:xfrm>
            <a:custGeom>
              <a:avLst/>
              <a:gdLst/>
              <a:ahLst/>
              <a:cxnLst>
                <a:cxn ang="0">
                  <a:pos x="wd2" y="hd2"/>
                </a:cxn>
                <a:cxn ang="5400000">
                  <a:pos x="wd2" y="hd2"/>
                </a:cxn>
                <a:cxn ang="10800000">
                  <a:pos x="wd2" y="hd2"/>
                </a:cxn>
                <a:cxn ang="16200000">
                  <a:pos x="wd2" y="hd2"/>
                </a:cxn>
              </a:cxnLst>
              <a:rect l="0" t="0" r="r" b="b"/>
              <a:pathLst>
                <a:path w="21600" h="21600" extrusionOk="0">
                  <a:moveTo>
                    <a:pt x="918" y="306"/>
                  </a:moveTo>
                  <a:lnTo>
                    <a:pt x="2649" y="0"/>
                  </a:lnTo>
                  <a:lnTo>
                    <a:pt x="4359" y="1473"/>
                  </a:lnTo>
                  <a:lnTo>
                    <a:pt x="4763" y="2920"/>
                  </a:lnTo>
                  <a:lnTo>
                    <a:pt x="5532" y="4452"/>
                  </a:lnTo>
                  <a:lnTo>
                    <a:pt x="7347" y="6386"/>
                  </a:lnTo>
                  <a:lnTo>
                    <a:pt x="9263" y="7065"/>
                  </a:lnTo>
                  <a:lnTo>
                    <a:pt x="12200" y="8654"/>
                  </a:lnTo>
                  <a:lnTo>
                    <a:pt x="15159" y="10100"/>
                  </a:lnTo>
                  <a:lnTo>
                    <a:pt x="16566" y="11032"/>
                  </a:lnTo>
                  <a:lnTo>
                    <a:pt x="17268" y="12134"/>
                  </a:lnTo>
                  <a:lnTo>
                    <a:pt x="17470" y="13346"/>
                  </a:lnTo>
                  <a:lnTo>
                    <a:pt x="16028" y="13005"/>
                  </a:lnTo>
                  <a:lnTo>
                    <a:pt x="14423" y="13403"/>
                  </a:lnTo>
                  <a:lnTo>
                    <a:pt x="14629" y="14594"/>
                  </a:lnTo>
                  <a:lnTo>
                    <a:pt x="16612" y="15959"/>
                  </a:lnTo>
                  <a:lnTo>
                    <a:pt x="18226" y="17825"/>
                  </a:lnTo>
                  <a:lnTo>
                    <a:pt x="20991" y="20121"/>
                  </a:lnTo>
                  <a:lnTo>
                    <a:pt x="21600" y="21600"/>
                  </a:lnTo>
                  <a:lnTo>
                    <a:pt x="18856" y="21600"/>
                  </a:lnTo>
                  <a:lnTo>
                    <a:pt x="16692" y="20075"/>
                  </a:lnTo>
                  <a:cubicBezTo>
                    <a:pt x="16027" y="19637"/>
                    <a:pt x="15479" y="19086"/>
                    <a:pt x="15082" y="18458"/>
                  </a:cubicBezTo>
                  <a:cubicBezTo>
                    <a:pt x="14796" y="18005"/>
                    <a:pt x="14594" y="17518"/>
                    <a:pt x="14481" y="17014"/>
                  </a:cubicBezTo>
                  <a:lnTo>
                    <a:pt x="13271" y="15138"/>
                  </a:lnTo>
                  <a:lnTo>
                    <a:pt x="12262" y="13005"/>
                  </a:lnTo>
                  <a:lnTo>
                    <a:pt x="10884" y="11071"/>
                  </a:lnTo>
                  <a:lnTo>
                    <a:pt x="9077" y="9201"/>
                  </a:lnTo>
                  <a:lnTo>
                    <a:pt x="7270" y="7413"/>
                  </a:lnTo>
                  <a:lnTo>
                    <a:pt x="5169" y="6059"/>
                  </a:lnTo>
                  <a:lnTo>
                    <a:pt x="4097" y="4751"/>
                  </a:lnTo>
                  <a:lnTo>
                    <a:pt x="2685" y="3332"/>
                  </a:lnTo>
                  <a:lnTo>
                    <a:pt x="0" y="1690"/>
                  </a:lnTo>
                  <a:lnTo>
                    <a:pt x="918" y="306"/>
                  </a:lnTo>
                  <a:close/>
                </a:path>
              </a:pathLst>
            </a:custGeom>
            <a:grpFill/>
            <a:ln w="25400" cap="flat">
              <a:noFill/>
              <a:prstDash val="solid"/>
              <a:miter lim="400000"/>
            </a:ln>
            <a:effectLst/>
          </p:spPr>
          <p:txBody>
            <a:bodyPr wrap="square" lIns="91440" tIns="45720" rIns="91440" bIns="45720" anchor="ctr">
              <a:normAutofit fontScale="40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82" name="ïŝľïḍê"/>
            <p:cNvSpPr/>
            <p:nvPr/>
          </p:nvSpPr>
          <p:spPr>
            <a:xfrm>
              <a:off x="9834882" y="2436351"/>
              <a:ext cx="152671" cy="145223"/>
            </a:xfrm>
            <a:custGeom>
              <a:avLst/>
              <a:gdLst/>
              <a:ahLst/>
              <a:cxnLst>
                <a:cxn ang="0">
                  <a:pos x="wd2" y="hd2"/>
                </a:cxn>
                <a:cxn ang="5400000">
                  <a:pos x="wd2" y="hd2"/>
                </a:cxn>
                <a:cxn ang="10800000">
                  <a:pos x="wd2" y="hd2"/>
                </a:cxn>
                <a:cxn ang="16200000">
                  <a:pos x="wd2" y="hd2"/>
                </a:cxn>
              </a:cxnLst>
              <a:rect l="0" t="0" r="r" b="b"/>
              <a:pathLst>
                <a:path w="21600" h="21600" extrusionOk="0">
                  <a:moveTo>
                    <a:pt x="1216" y="0"/>
                  </a:moveTo>
                  <a:lnTo>
                    <a:pt x="3327" y="2686"/>
                  </a:lnTo>
                  <a:lnTo>
                    <a:pt x="5129" y="3465"/>
                  </a:lnTo>
                  <a:lnTo>
                    <a:pt x="5987" y="5412"/>
                  </a:lnTo>
                  <a:lnTo>
                    <a:pt x="8960" y="8066"/>
                  </a:lnTo>
                  <a:lnTo>
                    <a:pt x="13176" y="8066"/>
                  </a:lnTo>
                  <a:lnTo>
                    <a:pt x="16240" y="8060"/>
                  </a:lnTo>
                  <a:lnTo>
                    <a:pt x="20071" y="9506"/>
                  </a:lnTo>
                  <a:lnTo>
                    <a:pt x="21600" y="11754"/>
                  </a:lnTo>
                  <a:lnTo>
                    <a:pt x="18242" y="13299"/>
                  </a:lnTo>
                  <a:lnTo>
                    <a:pt x="16138" y="13894"/>
                  </a:lnTo>
                  <a:lnTo>
                    <a:pt x="16857" y="17337"/>
                  </a:lnTo>
                  <a:lnTo>
                    <a:pt x="14039" y="17181"/>
                  </a:lnTo>
                  <a:lnTo>
                    <a:pt x="12762" y="16136"/>
                  </a:lnTo>
                  <a:cubicBezTo>
                    <a:pt x="11828" y="15985"/>
                    <a:pt x="10901" y="15786"/>
                    <a:pt x="9986" y="15541"/>
                  </a:cubicBezTo>
                  <a:cubicBezTo>
                    <a:pt x="9104" y="15304"/>
                    <a:pt x="8234" y="15024"/>
                    <a:pt x="7377" y="14702"/>
                  </a:cubicBezTo>
                  <a:lnTo>
                    <a:pt x="5842" y="15002"/>
                  </a:lnTo>
                  <a:lnTo>
                    <a:pt x="5992" y="19096"/>
                  </a:lnTo>
                  <a:lnTo>
                    <a:pt x="4895" y="21600"/>
                  </a:lnTo>
                  <a:lnTo>
                    <a:pt x="2646" y="18495"/>
                  </a:lnTo>
                  <a:lnTo>
                    <a:pt x="2215" y="16698"/>
                  </a:lnTo>
                  <a:lnTo>
                    <a:pt x="499" y="14902"/>
                  </a:lnTo>
                  <a:lnTo>
                    <a:pt x="34" y="12773"/>
                  </a:lnTo>
                  <a:cubicBezTo>
                    <a:pt x="789" y="12296"/>
                    <a:pt x="1459" y="11687"/>
                    <a:pt x="2015" y="10971"/>
                  </a:cubicBezTo>
                  <a:cubicBezTo>
                    <a:pt x="2581" y="10241"/>
                    <a:pt x="3020" y="9412"/>
                    <a:pt x="3310" y="8523"/>
                  </a:cubicBezTo>
                  <a:lnTo>
                    <a:pt x="1535" y="5374"/>
                  </a:lnTo>
                  <a:lnTo>
                    <a:pt x="0" y="3428"/>
                  </a:lnTo>
                  <a:lnTo>
                    <a:pt x="1216"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83" name="ïṡḷîḑê"/>
            <p:cNvSpPr/>
            <p:nvPr/>
          </p:nvSpPr>
          <p:spPr>
            <a:xfrm>
              <a:off x="9716338" y="2591817"/>
              <a:ext cx="274646" cy="265853"/>
            </a:xfrm>
            <a:custGeom>
              <a:avLst/>
              <a:gdLst/>
              <a:ahLst/>
              <a:cxnLst>
                <a:cxn ang="0">
                  <a:pos x="wd2" y="hd2"/>
                </a:cxn>
                <a:cxn ang="5400000">
                  <a:pos x="wd2" y="hd2"/>
                </a:cxn>
                <a:cxn ang="10800000">
                  <a:pos x="wd2" y="hd2"/>
                </a:cxn>
                <a:cxn ang="16200000">
                  <a:pos x="wd2" y="hd2"/>
                </a:cxn>
              </a:cxnLst>
              <a:rect l="0" t="0" r="r" b="b"/>
              <a:pathLst>
                <a:path w="21600" h="21600" extrusionOk="0">
                  <a:moveTo>
                    <a:pt x="14831" y="0"/>
                  </a:moveTo>
                  <a:lnTo>
                    <a:pt x="16152" y="752"/>
                  </a:lnTo>
                  <a:lnTo>
                    <a:pt x="17169" y="1568"/>
                  </a:lnTo>
                  <a:lnTo>
                    <a:pt x="18839" y="1893"/>
                  </a:lnTo>
                  <a:lnTo>
                    <a:pt x="18839" y="3442"/>
                  </a:lnTo>
                  <a:lnTo>
                    <a:pt x="19262" y="4642"/>
                  </a:lnTo>
                  <a:lnTo>
                    <a:pt x="19979" y="5617"/>
                  </a:lnTo>
                  <a:lnTo>
                    <a:pt x="19182" y="6899"/>
                  </a:lnTo>
                  <a:lnTo>
                    <a:pt x="19182" y="8099"/>
                  </a:lnTo>
                  <a:lnTo>
                    <a:pt x="19662" y="9375"/>
                  </a:lnTo>
                  <a:lnTo>
                    <a:pt x="20216" y="10435"/>
                  </a:lnTo>
                  <a:lnTo>
                    <a:pt x="20594" y="11892"/>
                  </a:lnTo>
                  <a:lnTo>
                    <a:pt x="21520" y="13554"/>
                  </a:lnTo>
                  <a:lnTo>
                    <a:pt x="21600" y="15848"/>
                  </a:lnTo>
                  <a:lnTo>
                    <a:pt x="20167" y="17076"/>
                  </a:lnTo>
                  <a:lnTo>
                    <a:pt x="18837" y="17726"/>
                  </a:lnTo>
                  <a:lnTo>
                    <a:pt x="16684" y="18109"/>
                  </a:lnTo>
                  <a:lnTo>
                    <a:pt x="15274" y="18188"/>
                  </a:lnTo>
                  <a:lnTo>
                    <a:pt x="13867" y="18430"/>
                  </a:lnTo>
                  <a:lnTo>
                    <a:pt x="13462" y="19798"/>
                  </a:lnTo>
                  <a:lnTo>
                    <a:pt x="13164" y="20810"/>
                  </a:lnTo>
                  <a:lnTo>
                    <a:pt x="12474" y="21600"/>
                  </a:lnTo>
                  <a:lnTo>
                    <a:pt x="11162" y="19907"/>
                  </a:lnTo>
                  <a:lnTo>
                    <a:pt x="10416" y="19251"/>
                  </a:lnTo>
                  <a:lnTo>
                    <a:pt x="7383" y="19114"/>
                  </a:lnTo>
                  <a:lnTo>
                    <a:pt x="4329" y="19388"/>
                  </a:lnTo>
                  <a:lnTo>
                    <a:pt x="1907" y="20174"/>
                  </a:lnTo>
                  <a:lnTo>
                    <a:pt x="0" y="18923"/>
                  </a:lnTo>
                  <a:lnTo>
                    <a:pt x="1177" y="17804"/>
                  </a:lnTo>
                  <a:lnTo>
                    <a:pt x="2674" y="17668"/>
                  </a:lnTo>
                  <a:lnTo>
                    <a:pt x="3680" y="16334"/>
                  </a:lnTo>
                  <a:lnTo>
                    <a:pt x="4960" y="15541"/>
                  </a:lnTo>
                  <a:lnTo>
                    <a:pt x="6637" y="16033"/>
                  </a:lnTo>
                  <a:lnTo>
                    <a:pt x="8203" y="16279"/>
                  </a:lnTo>
                  <a:lnTo>
                    <a:pt x="9693" y="15161"/>
                  </a:lnTo>
                  <a:lnTo>
                    <a:pt x="10727" y="14180"/>
                  </a:lnTo>
                  <a:lnTo>
                    <a:pt x="13446" y="12244"/>
                  </a:lnTo>
                  <a:lnTo>
                    <a:pt x="14243" y="11348"/>
                  </a:lnTo>
                  <a:lnTo>
                    <a:pt x="16242" y="10719"/>
                  </a:lnTo>
                  <a:lnTo>
                    <a:pt x="16482" y="9003"/>
                  </a:lnTo>
                  <a:lnTo>
                    <a:pt x="16482" y="7470"/>
                  </a:lnTo>
                  <a:lnTo>
                    <a:pt x="14963" y="5446"/>
                  </a:lnTo>
                  <a:lnTo>
                    <a:pt x="14030" y="3313"/>
                  </a:lnTo>
                  <a:lnTo>
                    <a:pt x="13976" y="2082"/>
                  </a:lnTo>
                  <a:lnTo>
                    <a:pt x="13500" y="1100"/>
                  </a:lnTo>
                  <a:lnTo>
                    <a:pt x="14831" y="0"/>
                  </a:lnTo>
                  <a:close/>
                </a:path>
              </a:pathLst>
            </a:custGeom>
            <a:grpFill/>
            <a:ln w="25400" cap="flat">
              <a:noFill/>
              <a:prstDash val="solid"/>
              <a:miter lim="400000"/>
            </a:ln>
            <a:effectLst/>
          </p:spPr>
          <p:txBody>
            <a:bodyPr wrap="square" lIns="91440" tIns="45720" rIns="91440" bIns="45720" anchor="ctr">
              <a:normAutofit fontScale="475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84" name="ïšḷîḓe"/>
            <p:cNvSpPr/>
            <p:nvPr/>
          </p:nvSpPr>
          <p:spPr>
            <a:xfrm>
              <a:off x="9773896" y="2850018"/>
              <a:ext cx="47636" cy="42571"/>
            </a:xfrm>
            <a:custGeom>
              <a:avLst/>
              <a:gdLst/>
              <a:ahLst/>
              <a:cxnLst>
                <a:cxn ang="0">
                  <a:pos x="wd2" y="hd2"/>
                </a:cxn>
                <a:cxn ang="5400000">
                  <a:pos x="wd2" y="hd2"/>
                </a:cxn>
                <a:cxn ang="10800000">
                  <a:pos x="wd2" y="hd2"/>
                </a:cxn>
                <a:cxn ang="16200000">
                  <a:pos x="wd2" y="hd2"/>
                </a:cxn>
              </a:cxnLst>
              <a:rect l="0" t="0" r="r" b="b"/>
              <a:pathLst>
                <a:path w="21600" h="21600" extrusionOk="0">
                  <a:moveTo>
                    <a:pt x="15130" y="2820"/>
                  </a:moveTo>
                  <a:lnTo>
                    <a:pt x="3175" y="0"/>
                  </a:lnTo>
                  <a:lnTo>
                    <a:pt x="0" y="4621"/>
                  </a:lnTo>
                  <a:lnTo>
                    <a:pt x="4230" y="10217"/>
                  </a:lnTo>
                  <a:lnTo>
                    <a:pt x="4401" y="19722"/>
                  </a:lnTo>
                  <a:lnTo>
                    <a:pt x="14203" y="21600"/>
                  </a:lnTo>
                  <a:lnTo>
                    <a:pt x="18813" y="14767"/>
                  </a:lnTo>
                  <a:lnTo>
                    <a:pt x="21600" y="929"/>
                  </a:lnTo>
                  <a:lnTo>
                    <a:pt x="15130" y="282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85" name="ïsḷîḋè"/>
            <p:cNvSpPr/>
            <p:nvPr/>
          </p:nvSpPr>
          <p:spPr>
            <a:xfrm>
              <a:off x="9703522" y="2858648"/>
              <a:ext cx="58652" cy="83042"/>
            </a:xfrm>
            <a:custGeom>
              <a:avLst/>
              <a:gdLst/>
              <a:ahLst/>
              <a:cxnLst>
                <a:cxn ang="0">
                  <a:pos x="wd2" y="hd2"/>
                </a:cxn>
                <a:cxn ang="5400000">
                  <a:pos x="wd2" y="hd2"/>
                </a:cxn>
                <a:cxn ang="10800000">
                  <a:pos x="wd2" y="hd2"/>
                </a:cxn>
                <a:cxn ang="16200000">
                  <a:pos x="wd2" y="hd2"/>
                </a:cxn>
              </a:cxnLst>
              <a:rect l="0" t="0" r="r" b="b"/>
              <a:pathLst>
                <a:path w="21600" h="21600" extrusionOk="0">
                  <a:moveTo>
                    <a:pt x="5179" y="0"/>
                  </a:moveTo>
                  <a:lnTo>
                    <a:pt x="10237" y="2528"/>
                  </a:lnTo>
                  <a:lnTo>
                    <a:pt x="16136" y="4696"/>
                  </a:lnTo>
                  <a:lnTo>
                    <a:pt x="19977" y="6514"/>
                  </a:lnTo>
                  <a:lnTo>
                    <a:pt x="19602" y="11221"/>
                  </a:lnTo>
                  <a:lnTo>
                    <a:pt x="20976" y="14878"/>
                  </a:lnTo>
                  <a:lnTo>
                    <a:pt x="21600" y="19246"/>
                  </a:lnTo>
                  <a:lnTo>
                    <a:pt x="18618" y="21600"/>
                  </a:lnTo>
                  <a:lnTo>
                    <a:pt x="11299" y="20100"/>
                  </a:lnTo>
                  <a:lnTo>
                    <a:pt x="11672" y="15196"/>
                  </a:lnTo>
                  <a:lnTo>
                    <a:pt x="4821" y="10992"/>
                  </a:lnTo>
                  <a:lnTo>
                    <a:pt x="1366" y="8562"/>
                  </a:lnTo>
                  <a:lnTo>
                    <a:pt x="0" y="4533"/>
                  </a:lnTo>
                  <a:lnTo>
                    <a:pt x="5179"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86" name="ïṡ1íḓê"/>
            <p:cNvSpPr/>
            <p:nvPr/>
          </p:nvSpPr>
          <p:spPr>
            <a:xfrm>
              <a:off x="9478424" y="3163043"/>
              <a:ext cx="55804" cy="107550"/>
            </a:xfrm>
            <a:custGeom>
              <a:avLst/>
              <a:gdLst/>
              <a:ahLst/>
              <a:cxnLst>
                <a:cxn ang="0">
                  <a:pos x="wd2" y="hd2"/>
                </a:cxn>
                <a:cxn ang="5400000">
                  <a:pos x="wd2" y="hd2"/>
                </a:cxn>
                <a:cxn ang="10800000">
                  <a:pos x="wd2" y="hd2"/>
                </a:cxn>
                <a:cxn ang="16200000">
                  <a:pos x="wd2" y="hd2"/>
                </a:cxn>
              </a:cxnLst>
              <a:rect l="0" t="0" r="r" b="b"/>
              <a:pathLst>
                <a:path w="21570" h="21600" extrusionOk="0">
                  <a:moveTo>
                    <a:pt x="10688" y="0"/>
                  </a:moveTo>
                  <a:lnTo>
                    <a:pt x="7165" y="3027"/>
                  </a:lnTo>
                  <a:lnTo>
                    <a:pt x="5618" y="8797"/>
                  </a:lnTo>
                  <a:lnTo>
                    <a:pt x="0" y="12556"/>
                  </a:lnTo>
                  <a:lnTo>
                    <a:pt x="2313" y="15996"/>
                  </a:lnTo>
                  <a:lnTo>
                    <a:pt x="6119" y="18152"/>
                  </a:lnTo>
                  <a:lnTo>
                    <a:pt x="12017" y="21600"/>
                  </a:lnTo>
                  <a:lnTo>
                    <a:pt x="18421" y="20856"/>
                  </a:lnTo>
                  <a:lnTo>
                    <a:pt x="19994" y="15920"/>
                  </a:lnTo>
                  <a:lnTo>
                    <a:pt x="19601" y="12480"/>
                  </a:lnTo>
                  <a:cubicBezTo>
                    <a:pt x="20082" y="11316"/>
                    <a:pt x="20475" y="10143"/>
                    <a:pt x="20780" y="8963"/>
                  </a:cubicBezTo>
                  <a:cubicBezTo>
                    <a:pt x="21337" y="6812"/>
                    <a:pt x="21600" y="4643"/>
                    <a:pt x="21567" y="2472"/>
                  </a:cubicBezTo>
                  <a:lnTo>
                    <a:pt x="10688"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87" name="išľîdè"/>
            <p:cNvSpPr/>
            <p:nvPr/>
          </p:nvSpPr>
          <p:spPr>
            <a:xfrm>
              <a:off x="9135285" y="3359667"/>
              <a:ext cx="61216" cy="64164"/>
            </a:xfrm>
            <a:custGeom>
              <a:avLst/>
              <a:gdLst/>
              <a:ahLst/>
              <a:cxnLst>
                <a:cxn ang="0">
                  <a:pos x="wd2" y="hd2"/>
                </a:cxn>
                <a:cxn ang="5400000">
                  <a:pos x="wd2" y="hd2"/>
                </a:cxn>
                <a:cxn ang="10800000">
                  <a:pos x="wd2" y="hd2"/>
                </a:cxn>
                <a:cxn ang="16200000">
                  <a:pos x="wd2" y="hd2"/>
                </a:cxn>
              </a:cxnLst>
              <a:rect l="0" t="0" r="r" b="b"/>
              <a:pathLst>
                <a:path w="21600" h="21600" extrusionOk="0">
                  <a:moveTo>
                    <a:pt x="20237" y="806"/>
                  </a:moveTo>
                  <a:lnTo>
                    <a:pt x="13014" y="0"/>
                  </a:lnTo>
                  <a:lnTo>
                    <a:pt x="4311" y="2387"/>
                  </a:lnTo>
                  <a:lnTo>
                    <a:pt x="1595" y="5661"/>
                  </a:lnTo>
                  <a:lnTo>
                    <a:pt x="0" y="10054"/>
                  </a:lnTo>
                  <a:lnTo>
                    <a:pt x="1800" y="15494"/>
                  </a:lnTo>
                  <a:lnTo>
                    <a:pt x="5016" y="21600"/>
                  </a:lnTo>
                  <a:lnTo>
                    <a:pt x="11327" y="20806"/>
                  </a:lnTo>
                  <a:lnTo>
                    <a:pt x="13480" y="14360"/>
                  </a:lnTo>
                  <a:lnTo>
                    <a:pt x="21600" y="6554"/>
                  </a:lnTo>
                  <a:lnTo>
                    <a:pt x="20237" y="806"/>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88" name="îṥļiḓé"/>
            <p:cNvSpPr/>
            <p:nvPr/>
          </p:nvSpPr>
          <p:spPr>
            <a:xfrm>
              <a:off x="9517257" y="3403769"/>
              <a:ext cx="158867" cy="207893"/>
            </a:xfrm>
            <a:custGeom>
              <a:avLst/>
              <a:gdLst/>
              <a:ahLst/>
              <a:cxnLst>
                <a:cxn ang="0">
                  <a:pos x="wd2" y="hd2"/>
                </a:cxn>
                <a:cxn ang="5400000">
                  <a:pos x="wd2" y="hd2"/>
                </a:cxn>
                <a:cxn ang="10800000">
                  <a:pos x="wd2" y="hd2"/>
                </a:cxn>
                <a:cxn ang="16200000">
                  <a:pos x="wd2" y="hd2"/>
                </a:cxn>
              </a:cxnLst>
              <a:rect l="0" t="0" r="r" b="b"/>
              <a:pathLst>
                <a:path w="21600" h="21600" extrusionOk="0">
                  <a:moveTo>
                    <a:pt x="6205" y="214"/>
                  </a:moveTo>
                  <a:lnTo>
                    <a:pt x="2995" y="0"/>
                  </a:lnTo>
                  <a:lnTo>
                    <a:pt x="2584" y="2552"/>
                  </a:lnTo>
                  <a:lnTo>
                    <a:pt x="3044" y="4581"/>
                  </a:lnTo>
                  <a:lnTo>
                    <a:pt x="2030" y="7340"/>
                  </a:lnTo>
                  <a:lnTo>
                    <a:pt x="0" y="9509"/>
                  </a:lnTo>
                  <a:cubicBezTo>
                    <a:pt x="160" y="10395"/>
                    <a:pt x="581" y="11243"/>
                    <a:pt x="1232" y="11988"/>
                  </a:cubicBezTo>
                  <a:cubicBezTo>
                    <a:pt x="2023" y="12895"/>
                    <a:pt x="3124" y="13621"/>
                    <a:pt x="4418" y="14087"/>
                  </a:cubicBezTo>
                  <a:lnTo>
                    <a:pt x="5236" y="15133"/>
                  </a:lnTo>
                  <a:lnTo>
                    <a:pt x="7310" y="17966"/>
                  </a:lnTo>
                  <a:lnTo>
                    <a:pt x="8555" y="18981"/>
                  </a:lnTo>
                  <a:lnTo>
                    <a:pt x="11367" y="20065"/>
                  </a:lnTo>
                  <a:lnTo>
                    <a:pt x="14409" y="20170"/>
                  </a:lnTo>
                  <a:lnTo>
                    <a:pt x="16201" y="20275"/>
                  </a:lnTo>
                  <a:lnTo>
                    <a:pt x="18690" y="21010"/>
                  </a:lnTo>
                  <a:lnTo>
                    <a:pt x="21410" y="21600"/>
                  </a:lnTo>
                  <a:lnTo>
                    <a:pt x="21600" y="19654"/>
                  </a:lnTo>
                  <a:lnTo>
                    <a:pt x="20730" y="18749"/>
                  </a:lnTo>
                  <a:lnTo>
                    <a:pt x="19543" y="17743"/>
                  </a:lnTo>
                  <a:lnTo>
                    <a:pt x="15953" y="18233"/>
                  </a:lnTo>
                  <a:cubicBezTo>
                    <a:pt x="15448" y="18445"/>
                    <a:pt x="14862" y="18519"/>
                    <a:pt x="14294" y="18443"/>
                  </a:cubicBezTo>
                  <a:cubicBezTo>
                    <a:pt x="13070" y="18278"/>
                    <a:pt x="12157" y="17495"/>
                    <a:pt x="12093" y="16553"/>
                  </a:cubicBezTo>
                  <a:lnTo>
                    <a:pt x="9471" y="15298"/>
                  </a:lnTo>
                  <a:lnTo>
                    <a:pt x="8693" y="14218"/>
                  </a:lnTo>
                  <a:lnTo>
                    <a:pt x="8601" y="12924"/>
                  </a:lnTo>
                  <a:cubicBezTo>
                    <a:pt x="9108" y="12238"/>
                    <a:pt x="9615" y="11551"/>
                    <a:pt x="10122" y="10864"/>
                  </a:cubicBezTo>
                  <a:cubicBezTo>
                    <a:pt x="10531" y="10309"/>
                    <a:pt x="10940" y="9754"/>
                    <a:pt x="11349" y="9198"/>
                  </a:cubicBezTo>
                  <a:lnTo>
                    <a:pt x="11759" y="7593"/>
                  </a:lnTo>
                  <a:lnTo>
                    <a:pt x="9915" y="5459"/>
                  </a:lnTo>
                  <a:lnTo>
                    <a:pt x="8117" y="3260"/>
                  </a:lnTo>
                  <a:lnTo>
                    <a:pt x="6205" y="214"/>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89" name="í$ḷíḋe"/>
            <p:cNvSpPr/>
            <p:nvPr/>
          </p:nvSpPr>
          <p:spPr>
            <a:xfrm>
              <a:off x="9453604" y="3685864"/>
              <a:ext cx="89307" cy="96995"/>
            </a:xfrm>
            <a:custGeom>
              <a:avLst/>
              <a:gdLst/>
              <a:ahLst/>
              <a:cxnLst>
                <a:cxn ang="0">
                  <a:pos x="wd2" y="hd2"/>
                </a:cxn>
                <a:cxn ang="5400000">
                  <a:pos x="wd2" y="hd2"/>
                </a:cxn>
                <a:cxn ang="10800000">
                  <a:pos x="wd2" y="hd2"/>
                </a:cxn>
                <a:cxn ang="16200000">
                  <a:pos x="wd2" y="hd2"/>
                </a:cxn>
              </a:cxnLst>
              <a:rect l="0" t="0" r="r" b="b"/>
              <a:pathLst>
                <a:path w="20505" h="19908" extrusionOk="0">
                  <a:moveTo>
                    <a:pt x="17580" y="0"/>
                  </a:moveTo>
                  <a:lnTo>
                    <a:pt x="14738" y="1728"/>
                  </a:lnTo>
                  <a:lnTo>
                    <a:pt x="10679" y="5098"/>
                  </a:lnTo>
                  <a:lnTo>
                    <a:pt x="8216" y="7569"/>
                  </a:lnTo>
                  <a:lnTo>
                    <a:pt x="8222" y="12060"/>
                  </a:lnTo>
                  <a:lnTo>
                    <a:pt x="5046" y="14125"/>
                  </a:lnTo>
                  <a:cubicBezTo>
                    <a:pt x="3326" y="12967"/>
                    <a:pt x="832" y="13677"/>
                    <a:pt x="191" y="15507"/>
                  </a:cubicBezTo>
                  <a:cubicBezTo>
                    <a:pt x="-1095" y="19179"/>
                    <a:pt x="4427" y="21600"/>
                    <a:pt x="6929" y="18462"/>
                  </a:cubicBezTo>
                  <a:lnTo>
                    <a:pt x="10638" y="16258"/>
                  </a:lnTo>
                  <a:lnTo>
                    <a:pt x="12739" y="13426"/>
                  </a:lnTo>
                  <a:lnTo>
                    <a:pt x="14530" y="11490"/>
                  </a:lnTo>
                  <a:lnTo>
                    <a:pt x="18733" y="6592"/>
                  </a:lnTo>
                  <a:lnTo>
                    <a:pt x="20505" y="1980"/>
                  </a:lnTo>
                  <a:lnTo>
                    <a:pt x="17580"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90" name="íṥľídê"/>
            <p:cNvSpPr/>
            <p:nvPr/>
          </p:nvSpPr>
          <p:spPr>
            <a:xfrm>
              <a:off x="9553899" y="3604386"/>
              <a:ext cx="41967" cy="41633"/>
            </a:xfrm>
            <a:custGeom>
              <a:avLst/>
              <a:gdLst/>
              <a:ahLst/>
              <a:cxnLst>
                <a:cxn ang="0">
                  <a:pos x="wd2" y="hd2"/>
                </a:cxn>
                <a:cxn ang="5400000">
                  <a:pos x="wd2" y="hd2"/>
                </a:cxn>
                <a:cxn ang="10800000">
                  <a:pos x="wd2" y="hd2"/>
                </a:cxn>
                <a:cxn ang="16200000">
                  <a:pos x="wd2" y="hd2"/>
                </a:cxn>
              </a:cxnLst>
              <a:rect l="0" t="0" r="r" b="b"/>
              <a:pathLst>
                <a:path w="21600" h="21600" extrusionOk="0">
                  <a:moveTo>
                    <a:pt x="5824" y="0"/>
                  </a:moveTo>
                  <a:lnTo>
                    <a:pt x="0" y="3997"/>
                  </a:lnTo>
                  <a:lnTo>
                    <a:pt x="7260" y="15507"/>
                  </a:lnTo>
                  <a:lnTo>
                    <a:pt x="11327" y="21600"/>
                  </a:lnTo>
                  <a:lnTo>
                    <a:pt x="21600" y="21076"/>
                  </a:lnTo>
                  <a:lnTo>
                    <a:pt x="15668" y="7101"/>
                  </a:lnTo>
                  <a:lnTo>
                    <a:pt x="5824"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91" name="îṩľiḋê"/>
            <p:cNvSpPr/>
            <p:nvPr/>
          </p:nvSpPr>
          <p:spPr>
            <a:xfrm>
              <a:off x="9690104" y="3635830"/>
              <a:ext cx="70568" cy="49078"/>
            </a:xfrm>
            <a:custGeom>
              <a:avLst/>
              <a:gdLst/>
              <a:ahLst/>
              <a:cxnLst>
                <a:cxn ang="0">
                  <a:pos x="wd2" y="hd2"/>
                </a:cxn>
                <a:cxn ang="5400000">
                  <a:pos x="wd2" y="hd2"/>
                </a:cxn>
                <a:cxn ang="10800000">
                  <a:pos x="wd2" y="hd2"/>
                </a:cxn>
                <a:cxn ang="16200000">
                  <a:pos x="wd2" y="hd2"/>
                </a:cxn>
              </a:cxnLst>
              <a:rect l="0" t="0" r="r" b="b"/>
              <a:pathLst>
                <a:path w="21600" h="21600" extrusionOk="0">
                  <a:moveTo>
                    <a:pt x="3112" y="90"/>
                  </a:moveTo>
                  <a:lnTo>
                    <a:pt x="0" y="1424"/>
                  </a:lnTo>
                  <a:lnTo>
                    <a:pt x="3236" y="8466"/>
                  </a:lnTo>
                  <a:lnTo>
                    <a:pt x="8121" y="17785"/>
                  </a:lnTo>
                  <a:lnTo>
                    <a:pt x="13518" y="21155"/>
                  </a:lnTo>
                  <a:lnTo>
                    <a:pt x="21600" y="21600"/>
                  </a:lnTo>
                  <a:lnTo>
                    <a:pt x="17669" y="11727"/>
                  </a:lnTo>
                  <a:lnTo>
                    <a:pt x="14063" y="7299"/>
                  </a:lnTo>
                  <a:lnTo>
                    <a:pt x="10768" y="6411"/>
                  </a:lnTo>
                  <a:lnTo>
                    <a:pt x="7589" y="0"/>
                  </a:lnTo>
                  <a:lnTo>
                    <a:pt x="3112" y="9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92" name="ïṥļïḑé"/>
            <p:cNvSpPr/>
            <p:nvPr/>
          </p:nvSpPr>
          <p:spPr>
            <a:xfrm>
              <a:off x="9646111" y="3565738"/>
              <a:ext cx="19467" cy="25344"/>
            </a:xfrm>
            <a:custGeom>
              <a:avLst/>
              <a:gdLst/>
              <a:ahLst/>
              <a:cxnLst>
                <a:cxn ang="0">
                  <a:pos x="wd2" y="hd2"/>
                </a:cxn>
                <a:cxn ang="5400000">
                  <a:pos x="wd2" y="hd2"/>
                </a:cxn>
                <a:cxn ang="10800000">
                  <a:pos x="wd2" y="hd2"/>
                </a:cxn>
                <a:cxn ang="16200000">
                  <a:pos x="wd2" y="hd2"/>
                </a:cxn>
              </a:cxnLst>
              <a:rect l="0" t="0" r="r" b="b"/>
              <a:pathLst>
                <a:path w="21600" h="21600" extrusionOk="0">
                  <a:moveTo>
                    <a:pt x="20404" y="4234"/>
                  </a:moveTo>
                  <a:lnTo>
                    <a:pt x="5083" y="0"/>
                  </a:lnTo>
                  <a:lnTo>
                    <a:pt x="0" y="11342"/>
                  </a:lnTo>
                  <a:lnTo>
                    <a:pt x="21600" y="21600"/>
                  </a:lnTo>
                  <a:lnTo>
                    <a:pt x="20404" y="4234"/>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93" name="íṡḻíḓe"/>
            <p:cNvSpPr/>
            <p:nvPr/>
          </p:nvSpPr>
          <p:spPr>
            <a:xfrm>
              <a:off x="9594891" y="3654803"/>
              <a:ext cx="47691" cy="48989"/>
            </a:xfrm>
            <a:custGeom>
              <a:avLst/>
              <a:gdLst/>
              <a:ahLst/>
              <a:cxnLst>
                <a:cxn ang="0">
                  <a:pos x="wd2" y="hd2"/>
                </a:cxn>
                <a:cxn ang="5400000">
                  <a:pos x="wd2" y="hd2"/>
                </a:cxn>
                <a:cxn ang="10800000">
                  <a:pos x="wd2" y="hd2"/>
                </a:cxn>
                <a:cxn ang="16200000">
                  <a:pos x="wd2" y="hd2"/>
                </a:cxn>
              </a:cxnLst>
              <a:rect l="0" t="0" r="r" b="b"/>
              <a:pathLst>
                <a:path w="21600" h="21600" extrusionOk="0">
                  <a:moveTo>
                    <a:pt x="9899" y="3302"/>
                  </a:moveTo>
                  <a:cubicBezTo>
                    <a:pt x="9224" y="3989"/>
                    <a:pt x="8549" y="4676"/>
                    <a:pt x="7875" y="5363"/>
                  </a:cubicBezTo>
                  <a:cubicBezTo>
                    <a:pt x="7200" y="6049"/>
                    <a:pt x="6525" y="6736"/>
                    <a:pt x="5850" y="7423"/>
                  </a:cubicBezTo>
                  <a:lnTo>
                    <a:pt x="0" y="13749"/>
                  </a:lnTo>
                  <a:lnTo>
                    <a:pt x="5955" y="20264"/>
                  </a:lnTo>
                  <a:lnTo>
                    <a:pt x="13153" y="21600"/>
                  </a:lnTo>
                  <a:lnTo>
                    <a:pt x="16685" y="18073"/>
                  </a:lnTo>
                  <a:lnTo>
                    <a:pt x="16244" y="11856"/>
                  </a:lnTo>
                  <a:lnTo>
                    <a:pt x="21600" y="2243"/>
                  </a:lnTo>
                  <a:lnTo>
                    <a:pt x="15783" y="0"/>
                  </a:lnTo>
                  <a:lnTo>
                    <a:pt x="9899" y="3302"/>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94" name="íṧľide"/>
            <p:cNvSpPr/>
            <p:nvPr/>
          </p:nvSpPr>
          <p:spPr>
            <a:xfrm>
              <a:off x="9632393" y="3706816"/>
              <a:ext cx="37284" cy="54904"/>
            </a:xfrm>
            <a:custGeom>
              <a:avLst/>
              <a:gdLst/>
              <a:ahLst/>
              <a:cxnLst>
                <a:cxn ang="0">
                  <a:pos x="wd2" y="hd2"/>
                </a:cxn>
                <a:cxn ang="5400000">
                  <a:pos x="wd2" y="hd2"/>
                </a:cxn>
                <a:cxn ang="10800000">
                  <a:pos x="wd2" y="hd2"/>
                </a:cxn>
                <a:cxn ang="16200000">
                  <a:pos x="wd2" y="hd2"/>
                </a:cxn>
              </a:cxnLst>
              <a:rect l="0" t="0" r="r" b="b"/>
              <a:pathLst>
                <a:path w="21600" h="21600" extrusionOk="0">
                  <a:moveTo>
                    <a:pt x="7580" y="0"/>
                  </a:moveTo>
                  <a:lnTo>
                    <a:pt x="5492" y="4637"/>
                  </a:lnTo>
                  <a:lnTo>
                    <a:pt x="0" y="9562"/>
                  </a:lnTo>
                  <a:lnTo>
                    <a:pt x="532" y="14978"/>
                  </a:lnTo>
                  <a:lnTo>
                    <a:pt x="5198" y="17362"/>
                  </a:lnTo>
                  <a:lnTo>
                    <a:pt x="8142" y="21600"/>
                  </a:lnTo>
                  <a:lnTo>
                    <a:pt x="17499" y="19994"/>
                  </a:lnTo>
                  <a:lnTo>
                    <a:pt x="17499" y="13520"/>
                  </a:lnTo>
                  <a:lnTo>
                    <a:pt x="21600" y="9579"/>
                  </a:lnTo>
                  <a:lnTo>
                    <a:pt x="19856" y="4413"/>
                  </a:lnTo>
                  <a:lnTo>
                    <a:pt x="14429" y="2161"/>
                  </a:lnTo>
                  <a:lnTo>
                    <a:pt x="7580"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95" name="îṡlïde"/>
            <p:cNvSpPr/>
            <p:nvPr/>
          </p:nvSpPr>
          <p:spPr>
            <a:xfrm>
              <a:off x="9681665" y="3678031"/>
              <a:ext cx="29941" cy="51005"/>
            </a:xfrm>
            <a:custGeom>
              <a:avLst/>
              <a:gdLst/>
              <a:ahLst/>
              <a:cxnLst>
                <a:cxn ang="0">
                  <a:pos x="wd2" y="hd2"/>
                </a:cxn>
                <a:cxn ang="5400000">
                  <a:pos x="wd2" y="hd2"/>
                </a:cxn>
                <a:cxn ang="10800000">
                  <a:pos x="wd2" y="hd2"/>
                </a:cxn>
                <a:cxn ang="16200000">
                  <a:pos x="wd2" y="hd2"/>
                </a:cxn>
              </a:cxnLst>
              <a:rect l="0" t="0" r="r" b="b"/>
              <a:pathLst>
                <a:path w="21600" h="21600" extrusionOk="0">
                  <a:moveTo>
                    <a:pt x="10374" y="2282"/>
                  </a:moveTo>
                  <a:lnTo>
                    <a:pt x="2301" y="0"/>
                  </a:lnTo>
                  <a:lnTo>
                    <a:pt x="0" y="4114"/>
                  </a:lnTo>
                  <a:lnTo>
                    <a:pt x="8942" y="8249"/>
                  </a:lnTo>
                  <a:lnTo>
                    <a:pt x="10410" y="16662"/>
                  </a:lnTo>
                  <a:lnTo>
                    <a:pt x="13285" y="21600"/>
                  </a:lnTo>
                  <a:lnTo>
                    <a:pt x="21600" y="19354"/>
                  </a:lnTo>
                  <a:lnTo>
                    <a:pt x="20132" y="10993"/>
                  </a:lnTo>
                  <a:lnTo>
                    <a:pt x="10374" y="2282"/>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96" name="íṥḷíďé"/>
            <p:cNvSpPr/>
            <p:nvPr/>
          </p:nvSpPr>
          <p:spPr>
            <a:xfrm>
              <a:off x="9628583" y="3726518"/>
              <a:ext cx="162677" cy="158780"/>
            </a:xfrm>
            <a:custGeom>
              <a:avLst/>
              <a:gdLst/>
              <a:ahLst/>
              <a:cxnLst>
                <a:cxn ang="0">
                  <a:pos x="wd2" y="hd2"/>
                </a:cxn>
                <a:cxn ang="5400000">
                  <a:pos x="wd2" y="hd2"/>
                </a:cxn>
                <a:cxn ang="10800000">
                  <a:pos x="wd2" y="hd2"/>
                </a:cxn>
                <a:cxn ang="16200000">
                  <a:pos x="wd2" y="hd2"/>
                </a:cxn>
              </a:cxnLst>
              <a:rect l="0" t="0" r="r" b="b"/>
              <a:pathLst>
                <a:path w="21246" h="21600" extrusionOk="0">
                  <a:moveTo>
                    <a:pt x="15618" y="0"/>
                  </a:moveTo>
                  <a:lnTo>
                    <a:pt x="14068" y="137"/>
                  </a:lnTo>
                  <a:lnTo>
                    <a:pt x="13901" y="3471"/>
                  </a:lnTo>
                  <a:lnTo>
                    <a:pt x="11653" y="5499"/>
                  </a:lnTo>
                  <a:lnTo>
                    <a:pt x="9433" y="7154"/>
                  </a:lnTo>
                  <a:lnTo>
                    <a:pt x="8019" y="8935"/>
                  </a:lnTo>
                  <a:lnTo>
                    <a:pt x="6129" y="8803"/>
                  </a:lnTo>
                  <a:lnTo>
                    <a:pt x="4020" y="7291"/>
                  </a:lnTo>
                  <a:lnTo>
                    <a:pt x="1658" y="8253"/>
                  </a:lnTo>
                  <a:lnTo>
                    <a:pt x="1029" y="10864"/>
                  </a:lnTo>
                  <a:lnTo>
                    <a:pt x="0" y="12771"/>
                  </a:lnTo>
                  <a:lnTo>
                    <a:pt x="3621" y="12908"/>
                  </a:lnTo>
                  <a:lnTo>
                    <a:pt x="5425" y="10801"/>
                  </a:lnTo>
                  <a:lnTo>
                    <a:pt x="6970" y="11345"/>
                  </a:lnTo>
                  <a:lnTo>
                    <a:pt x="8696" y="13544"/>
                  </a:lnTo>
                  <a:lnTo>
                    <a:pt x="8696" y="16286"/>
                  </a:lnTo>
                  <a:lnTo>
                    <a:pt x="10584" y="19825"/>
                  </a:lnTo>
                  <a:lnTo>
                    <a:pt x="11691" y="21600"/>
                  </a:lnTo>
                  <a:lnTo>
                    <a:pt x="13329" y="20592"/>
                  </a:lnTo>
                  <a:lnTo>
                    <a:pt x="14785" y="19539"/>
                  </a:lnTo>
                  <a:lnTo>
                    <a:pt x="16955" y="20226"/>
                  </a:lnTo>
                  <a:lnTo>
                    <a:pt x="17088" y="18955"/>
                  </a:lnTo>
                  <a:lnTo>
                    <a:pt x="14658" y="17037"/>
                  </a:lnTo>
                  <a:lnTo>
                    <a:pt x="14525" y="14747"/>
                  </a:lnTo>
                  <a:lnTo>
                    <a:pt x="15986" y="13831"/>
                  </a:lnTo>
                  <a:lnTo>
                    <a:pt x="18372" y="14380"/>
                  </a:lnTo>
                  <a:lnTo>
                    <a:pt x="18632" y="17071"/>
                  </a:lnTo>
                  <a:cubicBezTo>
                    <a:pt x="19138" y="17458"/>
                    <a:pt x="19818" y="17494"/>
                    <a:pt x="20359" y="17163"/>
                  </a:cubicBezTo>
                  <a:cubicBezTo>
                    <a:pt x="21600" y="16403"/>
                    <a:pt x="21524" y="14520"/>
                    <a:pt x="20226" y="13871"/>
                  </a:cubicBezTo>
                  <a:cubicBezTo>
                    <a:pt x="19707" y="12622"/>
                    <a:pt x="19161" y="11385"/>
                    <a:pt x="18588" y="10161"/>
                  </a:cubicBezTo>
                  <a:cubicBezTo>
                    <a:pt x="18105" y="9128"/>
                    <a:pt x="17603" y="8105"/>
                    <a:pt x="17082" y="7092"/>
                  </a:cubicBezTo>
                  <a:lnTo>
                    <a:pt x="16551" y="3382"/>
                  </a:lnTo>
                  <a:lnTo>
                    <a:pt x="15618"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97" name="iṣľîde"/>
            <p:cNvSpPr/>
            <p:nvPr/>
          </p:nvSpPr>
          <p:spPr>
            <a:xfrm>
              <a:off x="9187751" y="3843193"/>
              <a:ext cx="329761" cy="381201"/>
            </a:xfrm>
            <a:custGeom>
              <a:avLst/>
              <a:gdLst/>
              <a:ahLst/>
              <a:cxnLst>
                <a:cxn ang="0">
                  <a:pos x="wd2" y="hd2"/>
                </a:cxn>
                <a:cxn ang="5400000">
                  <a:pos x="wd2" y="hd2"/>
                </a:cxn>
                <a:cxn ang="10800000">
                  <a:pos x="wd2" y="hd2"/>
                </a:cxn>
                <a:cxn ang="16200000">
                  <a:pos x="wd2" y="hd2"/>
                </a:cxn>
              </a:cxnLst>
              <a:rect l="0" t="0" r="r" b="b"/>
              <a:pathLst>
                <a:path w="21600" h="21600" extrusionOk="0">
                  <a:moveTo>
                    <a:pt x="17693" y="182"/>
                  </a:moveTo>
                  <a:lnTo>
                    <a:pt x="19070" y="0"/>
                  </a:lnTo>
                  <a:lnTo>
                    <a:pt x="20340" y="1335"/>
                  </a:lnTo>
                  <a:lnTo>
                    <a:pt x="21003" y="2362"/>
                  </a:lnTo>
                  <a:lnTo>
                    <a:pt x="21600" y="2990"/>
                  </a:lnTo>
                  <a:lnTo>
                    <a:pt x="21001" y="3848"/>
                  </a:lnTo>
                  <a:lnTo>
                    <a:pt x="20512" y="4459"/>
                  </a:lnTo>
                  <a:lnTo>
                    <a:pt x="19915" y="5222"/>
                  </a:lnTo>
                  <a:lnTo>
                    <a:pt x="19382" y="6290"/>
                  </a:lnTo>
                  <a:lnTo>
                    <a:pt x="19382" y="7432"/>
                  </a:lnTo>
                  <a:lnTo>
                    <a:pt x="19626" y="8233"/>
                  </a:lnTo>
                  <a:lnTo>
                    <a:pt x="20490" y="9318"/>
                  </a:lnTo>
                  <a:lnTo>
                    <a:pt x="21464" y="10423"/>
                  </a:lnTo>
                  <a:lnTo>
                    <a:pt x="21531" y="12044"/>
                  </a:lnTo>
                  <a:lnTo>
                    <a:pt x="19671" y="12598"/>
                  </a:lnTo>
                  <a:lnTo>
                    <a:pt x="19271" y="13509"/>
                  </a:lnTo>
                  <a:lnTo>
                    <a:pt x="19427" y="14768"/>
                  </a:lnTo>
                  <a:lnTo>
                    <a:pt x="18783" y="15910"/>
                  </a:lnTo>
                  <a:lnTo>
                    <a:pt x="18030" y="16900"/>
                  </a:lnTo>
                  <a:lnTo>
                    <a:pt x="16831" y="17925"/>
                  </a:lnTo>
                  <a:lnTo>
                    <a:pt x="16378" y="19125"/>
                  </a:lnTo>
                  <a:lnTo>
                    <a:pt x="15584" y="20935"/>
                  </a:lnTo>
                  <a:lnTo>
                    <a:pt x="14482" y="21600"/>
                  </a:lnTo>
                  <a:lnTo>
                    <a:pt x="13585" y="21028"/>
                  </a:lnTo>
                  <a:lnTo>
                    <a:pt x="12212" y="20589"/>
                  </a:lnTo>
                  <a:lnTo>
                    <a:pt x="11498" y="20436"/>
                  </a:lnTo>
                  <a:lnTo>
                    <a:pt x="10252" y="20665"/>
                  </a:lnTo>
                  <a:lnTo>
                    <a:pt x="9540" y="20665"/>
                  </a:lnTo>
                  <a:lnTo>
                    <a:pt x="7603" y="20436"/>
                  </a:lnTo>
                  <a:lnTo>
                    <a:pt x="6274" y="20172"/>
                  </a:lnTo>
                  <a:lnTo>
                    <a:pt x="4280" y="19885"/>
                  </a:lnTo>
                  <a:lnTo>
                    <a:pt x="3374" y="19375"/>
                  </a:lnTo>
                  <a:lnTo>
                    <a:pt x="2783" y="17734"/>
                  </a:lnTo>
                  <a:lnTo>
                    <a:pt x="1530" y="16227"/>
                  </a:lnTo>
                  <a:cubicBezTo>
                    <a:pt x="1300" y="15735"/>
                    <a:pt x="1078" y="15241"/>
                    <a:pt x="863" y="14744"/>
                  </a:cubicBezTo>
                  <a:cubicBezTo>
                    <a:pt x="560" y="14044"/>
                    <a:pt x="273" y="13340"/>
                    <a:pt x="0" y="12631"/>
                  </a:cubicBezTo>
                  <a:lnTo>
                    <a:pt x="197" y="11603"/>
                  </a:lnTo>
                  <a:lnTo>
                    <a:pt x="1259" y="10406"/>
                  </a:lnTo>
                  <a:lnTo>
                    <a:pt x="2436" y="9948"/>
                  </a:lnTo>
                  <a:lnTo>
                    <a:pt x="2902" y="10864"/>
                  </a:lnTo>
                  <a:lnTo>
                    <a:pt x="3946" y="11529"/>
                  </a:lnTo>
                  <a:lnTo>
                    <a:pt x="4323" y="10976"/>
                  </a:lnTo>
                  <a:lnTo>
                    <a:pt x="4723" y="9946"/>
                  </a:lnTo>
                  <a:lnTo>
                    <a:pt x="5431" y="9223"/>
                  </a:lnTo>
                  <a:lnTo>
                    <a:pt x="6230" y="8765"/>
                  </a:lnTo>
                  <a:lnTo>
                    <a:pt x="7338" y="8307"/>
                  </a:lnTo>
                  <a:lnTo>
                    <a:pt x="8604" y="7735"/>
                  </a:lnTo>
                  <a:lnTo>
                    <a:pt x="9378" y="7184"/>
                  </a:lnTo>
                  <a:lnTo>
                    <a:pt x="10242" y="5586"/>
                  </a:lnTo>
                  <a:lnTo>
                    <a:pt x="10927" y="5033"/>
                  </a:lnTo>
                  <a:lnTo>
                    <a:pt x="11838" y="4480"/>
                  </a:lnTo>
                  <a:lnTo>
                    <a:pt x="12570" y="4251"/>
                  </a:lnTo>
                  <a:lnTo>
                    <a:pt x="13392" y="4041"/>
                  </a:lnTo>
                  <a:lnTo>
                    <a:pt x="14386" y="3302"/>
                  </a:lnTo>
                  <a:lnTo>
                    <a:pt x="15319" y="2405"/>
                  </a:lnTo>
                  <a:lnTo>
                    <a:pt x="16229" y="1451"/>
                  </a:lnTo>
                  <a:lnTo>
                    <a:pt x="17693" y="182"/>
                  </a:lnTo>
                  <a:close/>
                </a:path>
              </a:pathLst>
            </a:custGeom>
            <a:grpFill/>
            <a:ln w="25400" cap="flat">
              <a:noFill/>
              <a:prstDash val="solid"/>
              <a:miter lim="400000"/>
            </a:ln>
            <a:effectLst/>
          </p:spPr>
          <p:txBody>
            <a:bodyPr wrap="square" lIns="91440" tIns="45720" rIns="91440" bIns="45720" anchor="ct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98" name="iṥļiďê"/>
            <p:cNvSpPr/>
            <p:nvPr/>
          </p:nvSpPr>
          <p:spPr>
            <a:xfrm>
              <a:off x="9518950" y="4026819"/>
              <a:ext cx="221080" cy="264412"/>
            </a:xfrm>
            <a:custGeom>
              <a:avLst/>
              <a:gdLst/>
              <a:ahLst/>
              <a:cxnLst>
                <a:cxn ang="0">
                  <a:pos x="wd2" y="hd2"/>
                </a:cxn>
                <a:cxn ang="5400000">
                  <a:pos x="wd2" y="hd2"/>
                </a:cxn>
                <a:cxn ang="10800000">
                  <a:pos x="wd2" y="hd2"/>
                </a:cxn>
                <a:cxn ang="16200000">
                  <a:pos x="wd2" y="hd2"/>
                </a:cxn>
              </a:cxnLst>
              <a:rect l="0" t="0" r="r" b="b"/>
              <a:pathLst>
                <a:path w="21600" h="21600" extrusionOk="0">
                  <a:moveTo>
                    <a:pt x="21600" y="10"/>
                  </a:moveTo>
                  <a:lnTo>
                    <a:pt x="19302" y="0"/>
                  </a:lnTo>
                  <a:lnTo>
                    <a:pt x="18507" y="1508"/>
                  </a:lnTo>
                  <a:lnTo>
                    <a:pt x="16888" y="2495"/>
                  </a:lnTo>
                  <a:lnTo>
                    <a:pt x="15588" y="2660"/>
                  </a:lnTo>
                  <a:lnTo>
                    <a:pt x="14223" y="1866"/>
                  </a:lnTo>
                  <a:lnTo>
                    <a:pt x="11000" y="1783"/>
                  </a:lnTo>
                  <a:lnTo>
                    <a:pt x="9523" y="1673"/>
                  </a:lnTo>
                  <a:lnTo>
                    <a:pt x="7078" y="1838"/>
                  </a:lnTo>
                  <a:lnTo>
                    <a:pt x="3910" y="2828"/>
                  </a:lnTo>
                  <a:lnTo>
                    <a:pt x="3328" y="4063"/>
                  </a:lnTo>
                  <a:lnTo>
                    <a:pt x="3249" y="6070"/>
                  </a:lnTo>
                  <a:lnTo>
                    <a:pt x="3252" y="8298"/>
                  </a:lnTo>
                  <a:lnTo>
                    <a:pt x="3450" y="9618"/>
                  </a:lnTo>
                  <a:lnTo>
                    <a:pt x="3152" y="10719"/>
                  </a:lnTo>
                  <a:lnTo>
                    <a:pt x="1267" y="12420"/>
                  </a:lnTo>
                  <a:lnTo>
                    <a:pt x="0" y="14236"/>
                  </a:lnTo>
                  <a:lnTo>
                    <a:pt x="998" y="16436"/>
                  </a:lnTo>
                  <a:lnTo>
                    <a:pt x="1891" y="17340"/>
                  </a:lnTo>
                  <a:lnTo>
                    <a:pt x="2289" y="18739"/>
                  </a:lnTo>
                  <a:lnTo>
                    <a:pt x="1593" y="20390"/>
                  </a:lnTo>
                  <a:lnTo>
                    <a:pt x="2388" y="21600"/>
                  </a:lnTo>
                  <a:lnTo>
                    <a:pt x="4442" y="21352"/>
                  </a:lnTo>
                  <a:lnTo>
                    <a:pt x="5237" y="19733"/>
                  </a:lnTo>
                  <a:lnTo>
                    <a:pt x="4342" y="17643"/>
                  </a:lnTo>
                  <a:lnTo>
                    <a:pt x="3945" y="16161"/>
                  </a:lnTo>
                  <a:cubicBezTo>
                    <a:pt x="4074" y="15650"/>
                    <a:pt x="4347" y="15172"/>
                    <a:pt x="4740" y="14765"/>
                  </a:cubicBezTo>
                  <a:cubicBezTo>
                    <a:pt x="5266" y="14220"/>
                    <a:pt x="5984" y="13826"/>
                    <a:pt x="6793" y="13637"/>
                  </a:cubicBezTo>
                  <a:lnTo>
                    <a:pt x="8040" y="13310"/>
                  </a:lnTo>
                  <a:lnTo>
                    <a:pt x="8802" y="14576"/>
                  </a:lnTo>
                  <a:lnTo>
                    <a:pt x="8802" y="16635"/>
                  </a:lnTo>
                  <a:cubicBezTo>
                    <a:pt x="9210" y="17046"/>
                    <a:pt x="9677" y="17415"/>
                    <a:pt x="10193" y="17732"/>
                  </a:cubicBezTo>
                  <a:cubicBezTo>
                    <a:pt x="10742" y="18070"/>
                    <a:pt x="11342" y="18347"/>
                    <a:pt x="11978" y="18557"/>
                  </a:cubicBezTo>
                  <a:cubicBezTo>
                    <a:pt x="12325" y="18437"/>
                    <a:pt x="12624" y="18237"/>
                    <a:pt x="12839" y="17979"/>
                  </a:cubicBezTo>
                  <a:cubicBezTo>
                    <a:pt x="13328" y="17393"/>
                    <a:pt x="13328" y="16616"/>
                    <a:pt x="12839" y="16030"/>
                  </a:cubicBezTo>
                  <a:lnTo>
                    <a:pt x="12209" y="14548"/>
                  </a:lnTo>
                  <a:cubicBezTo>
                    <a:pt x="11711" y="14198"/>
                    <a:pt x="11335" y="13743"/>
                    <a:pt x="11120" y="13231"/>
                  </a:cubicBezTo>
                  <a:cubicBezTo>
                    <a:pt x="10817" y="12506"/>
                    <a:pt x="10852" y="11712"/>
                    <a:pt x="11220" y="11007"/>
                  </a:cubicBezTo>
                  <a:lnTo>
                    <a:pt x="12512" y="9934"/>
                  </a:lnTo>
                  <a:lnTo>
                    <a:pt x="14201" y="9109"/>
                  </a:lnTo>
                  <a:lnTo>
                    <a:pt x="15352" y="8700"/>
                  </a:lnTo>
                  <a:lnTo>
                    <a:pt x="14756" y="7572"/>
                  </a:lnTo>
                  <a:lnTo>
                    <a:pt x="12081" y="7903"/>
                  </a:lnTo>
                  <a:lnTo>
                    <a:pt x="8450" y="9109"/>
                  </a:lnTo>
                  <a:cubicBezTo>
                    <a:pt x="7962" y="9001"/>
                    <a:pt x="7496" y="8834"/>
                    <a:pt x="7067" y="8614"/>
                  </a:cubicBezTo>
                  <a:cubicBezTo>
                    <a:pt x="6290" y="8217"/>
                    <a:pt x="5653" y="7659"/>
                    <a:pt x="5216" y="6995"/>
                  </a:cubicBezTo>
                  <a:cubicBezTo>
                    <a:pt x="5085" y="6422"/>
                    <a:pt x="5085" y="5835"/>
                    <a:pt x="5216" y="5262"/>
                  </a:cubicBezTo>
                  <a:cubicBezTo>
                    <a:pt x="5343" y="4707"/>
                    <a:pt x="5600" y="4165"/>
                    <a:pt x="6106" y="3787"/>
                  </a:cubicBezTo>
                  <a:cubicBezTo>
                    <a:pt x="6720" y="3329"/>
                    <a:pt x="7565" y="3206"/>
                    <a:pt x="8388" y="3154"/>
                  </a:cubicBezTo>
                  <a:cubicBezTo>
                    <a:pt x="9337" y="3095"/>
                    <a:pt x="10291" y="3113"/>
                    <a:pt x="11236" y="3209"/>
                  </a:cubicBezTo>
                  <a:lnTo>
                    <a:pt x="12594" y="3347"/>
                  </a:lnTo>
                  <a:lnTo>
                    <a:pt x="13886" y="3787"/>
                  </a:lnTo>
                  <a:lnTo>
                    <a:pt x="15045" y="4475"/>
                  </a:lnTo>
                  <a:lnTo>
                    <a:pt x="16900" y="4695"/>
                  </a:lnTo>
                  <a:cubicBezTo>
                    <a:pt x="17689" y="4733"/>
                    <a:pt x="18466" y="4527"/>
                    <a:pt x="19083" y="4117"/>
                  </a:cubicBezTo>
                  <a:cubicBezTo>
                    <a:pt x="19535" y="3816"/>
                    <a:pt x="19878" y="3418"/>
                    <a:pt x="20076" y="2965"/>
                  </a:cubicBezTo>
                  <a:lnTo>
                    <a:pt x="21434" y="1511"/>
                  </a:lnTo>
                  <a:lnTo>
                    <a:pt x="21600" y="10"/>
                  </a:lnTo>
                  <a:close/>
                </a:path>
              </a:pathLst>
            </a:custGeom>
            <a:grpFill/>
            <a:ln w="25400" cap="flat">
              <a:noFill/>
              <a:prstDash val="solid"/>
              <a:miter lim="400000"/>
            </a:ln>
            <a:effectLst/>
          </p:spPr>
          <p:txBody>
            <a:bodyPr wrap="square" lIns="91440" tIns="45720" rIns="91440" bIns="45720" anchor="ctr">
              <a:normAutofit fontScale="475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99" name="íşḷídè"/>
            <p:cNvSpPr/>
            <p:nvPr/>
          </p:nvSpPr>
          <p:spPr>
            <a:xfrm>
              <a:off x="9816350" y="3993819"/>
              <a:ext cx="41001" cy="103795"/>
            </a:xfrm>
            <a:custGeom>
              <a:avLst/>
              <a:gdLst/>
              <a:ahLst/>
              <a:cxnLst>
                <a:cxn ang="0">
                  <a:pos x="wd2" y="hd2"/>
                </a:cxn>
                <a:cxn ang="5400000">
                  <a:pos x="wd2" y="hd2"/>
                </a:cxn>
                <a:cxn ang="10800000">
                  <a:pos x="wd2" y="hd2"/>
                </a:cxn>
                <a:cxn ang="16200000">
                  <a:pos x="wd2" y="hd2"/>
                </a:cxn>
              </a:cxnLst>
              <a:rect l="0" t="0" r="r" b="b"/>
              <a:pathLst>
                <a:path w="21600" h="21600" extrusionOk="0">
                  <a:moveTo>
                    <a:pt x="17255" y="0"/>
                  </a:moveTo>
                  <a:lnTo>
                    <a:pt x="9754" y="981"/>
                  </a:lnTo>
                  <a:lnTo>
                    <a:pt x="6086" y="3566"/>
                  </a:lnTo>
                  <a:lnTo>
                    <a:pt x="1417" y="5861"/>
                  </a:lnTo>
                  <a:lnTo>
                    <a:pt x="4076" y="9434"/>
                  </a:lnTo>
                  <a:lnTo>
                    <a:pt x="6254" y="12097"/>
                  </a:lnTo>
                  <a:lnTo>
                    <a:pt x="3575" y="14050"/>
                  </a:lnTo>
                  <a:lnTo>
                    <a:pt x="383" y="15872"/>
                  </a:lnTo>
                  <a:lnTo>
                    <a:pt x="0" y="19016"/>
                  </a:lnTo>
                  <a:lnTo>
                    <a:pt x="9298" y="21600"/>
                  </a:lnTo>
                  <a:lnTo>
                    <a:pt x="16777" y="20549"/>
                  </a:lnTo>
                  <a:lnTo>
                    <a:pt x="17849" y="16774"/>
                  </a:lnTo>
                  <a:lnTo>
                    <a:pt x="17849" y="12999"/>
                  </a:lnTo>
                  <a:lnTo>
                    <a:pt x="14300" y="9426"/>
                  </a:lnTo>
                  <a:lnTo>
                    <a:pt x="11643" y="6290"/>
                  </a:lnTo>
                  <a:lnTo>
                    <a:pt x="13250" y="4118"/>
                  </a:lnTo>
                  <a:lnTo>
                    <a:pt x="21600" y="2454"/>
                  </a:lnTo>
                  <a:lnTo>
                    <a:pt x="17255"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00" name="îṣľíḑê"/>
            <p:cNvSpPr/>
            <p:nvPr/>
          </p:nvSpPr>
          <p:spPr>
            <a:xfrm>
              <a:off x="9834437" y="4184237"/>
              <a:ext cx="82580" cy="37553"/>
            </a:xfrm>
            <a:custGeom>
              <a:avLst/>
              <a:gdLst/>
              <a:ahLst/>
              <a:cxnLst>
                <a:cxn ang="0">
                  <a:pos x="wd2" y="hd2"/>
                </a:cxn>
                <a:cxn ang="5400000">
                  <a:pos x="wd2" y="hd2"/>
                </a:cxn>
                <a:cxn ang="10800000">
                  <a:pos x="wd2" y="hd2"/>
                </a:cxn>
                <a:cxn ang="16200000">
                  <a:pos x="wd2" y="hd2"/>
                </a:cxn>
              </a:cxnLst>
              <a:rect l="0" t="0" r="r" b="b"/>
              <a:pathLst>
                <a:path w="21500" h="19363" extrusionOk="0">
                  <a:moveTo>
                    <a:pt x="5683" y="318"/>
                  </a:moveTo>
                  <a:lnTo>
                    <a:pt x="1027" y="1360"/>
                  </a:lnTo>
                  <a:lnTo>
                    <a:pt x="0" y="7059"/>
                  </a:lnTo>
                  <a:lnTo>
                    <a:pt x="2914" y="13850"/>
                  </a:lnTo>
                  <a:lnTo>
                    <a:pt x="8729" y="12808"/>
                  </a:lnTo>
                  <a:lnTo>
                    <a:pt x="9876" y="18864"/>
                  </a:lnTo>
                  <a:lnTo>
                    <a:pt x="14356" y="19363"/>
                  </a:lnTo>
                  <a:cubicBezTo>
                    <a:pt x="15680" y="17818"/>
                    <a:pt x="17000" y="16262"/>
                    <a:pt x="18317" y="14697"/>
                  </a:cubicBezTo>
                  <a:cubicBezTo>
                    <a:pt x="19936" y="12772"/>
                    <a:pt x="21600" y="10321"/>
                    <a:pt x="21495" y="6712"/>
                  </a:cubicBezTo>
                  <a:cubicBezTo>
                    <a:pt x="21234" y="-2237"/>
                    <a:pt x="14529" y="-2237"/>
                    <a:pt x="14268" y="6712"/>
                  </a:cubicBezTo>
                  <a:lnTo>
                    <a:pt x="10052" y="5498"/>
                  </a:lnTo>
                  <a:lnTo>
                    <a:pt x="5683" y="318"/>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01" name="ïSļíḑê"/>
            <p:cNvSpPr/>
            <p:nvPr/>
          </p:nvSpPr>
          <p:spPr>
            <a:xfrm>
              <a:off x="9664278" y="4387494"/>
              <a:ext cx="133525" cy="80961"/>
            </a:xfrm>
            <a:custGeom>
              <a:avLst/>
              <a:gdLst/>
              <a:ahLst/>
              <a:cxnLst>
                <a:cxn ang="0">
                  <a:pos x="wd2" y="hd2"/>
                </a:cxn>
                <a:cxn ang="5400000">
                  <a:pos x="wd2" y="hd2"/>
                </a:cxn>
                <a:cxn ang="10800000">
                  <a:pos x="wd2" y="hd2"/>
                </a:cxn>
                <a:cxn ang="16200000">
                  <a:pos x="wd2" y="hd2"/>
                </a:cxn>
              </a:cxnLst>
              <a:rect l="0" t="0" r="r" b="b"/>
              <a:pathLst>
                <a:path w="21600" h="21600" extrusionOk="0">
                  <a:moveTo>
                    <a:pt x="14152" y="0"/>
                  </a:moveTo>
                  <a:lnTo>
                    <a:pt x="10628" y="460"/>
                  </a:lnTo>
                  <a:lnTo>
                    <a:pt x="7726" y="4319"/>
                  </a:lnTo>
                  <a:lnTo>
                    <a:pt x="5627" y="8451"/>
                  </a:lnTo>
                  <a:lnTo>
                    <a:pt x="4174" y="14357"/>
                  </a:lnTo>
                  <a:lnTo>
                    <a:pt x="1935" y="16154"/>
                  </a:lnTo>
                  <a:lnTo>
                    <a:pt x="0" y="18468"/>
                  </a:lnTo>
                  <a:lnTo>
                    <a:pt x="1106" y="21600"/>
                  </a:lnTo>
                  <a:lnTo>
                    <a:pt x="6381" y="17839"/>
                  </a:lnTo>
                  <a:lnTo>
                    <a:pt x="8410" y="9597"/>
                  </a:lnTo>
                  <a:lnTo>
                    <a:pt x="11042" y="7530"/>
                  </a:lnTo>
                  <a:lnTo>
                    <a:pt x="13668" y="8597"/>
                  </a:lnTo>
                  <a:lnTo>
                    <a:pt x="17384" y="8597"/>
                  </a:lnTo>
                  <a:lnTo>
                    <a:pt x="21600" y="6531"/>
                  </a:lnTo>
                  <a:lnTo>
                    <a:pt x="19790" y="883"/>
                  </a:lnTo>
                  <a:lnTo>
                    <a:pt x="16677" y="3399"/>
                  </a:lnTo>
                  <a:lnTo>
                    <a:pt x="14152"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02" name="ïşľiḋe"/>
            <p:cNvSpPr/>
            <p:nvPr/>
          </p:nvSpPr>
          <p:spPr>
            <a:xfrm>
              <a:off x="9557284" y="4379124"/>
              <a:ext cx="90437" cy="43332"/>
            </a:xfrm>
            <a:custGeom>
              <a:avLst/>
              <a:gdLst/>
              <a:ahLst/>
              <a:cxnLst>
                <a:cxn ang="0">
                  <a:pos x="wd2" y="hd2"/>
                </a:cxn>
                <a:cxn ang="5400000">
                  <a:pos x="wd2" y="hd2"/>
                </a:cxn>
                <a:cxn ang="10800000">
                  <a:pos x="wd2" y="hd2"/>
                </a:cxn>
                <a:cxn ang="16200000">
                  <a:pos x="wd2" y="hd2"/>
                </a:cxn>
              </a:cxnLst>
              <a:rect l="0" t="0" r="r" b="b"/>
              <a:pathLst>
                <a:path w="20127" h="20202" extrusionOk="0">
                  <a:moveTo>
                    <a:pt x="8120" y="1413"/>
                  </a:moveTo>
                  <a:lnTo>
                    <a:pt x="2989" y="0"/>
                  </a:lnTo>
                  <a:lnTo>
                    <a:pt x="0" y="4386"/>
                  </a:lnTo>
                  <a:lnTo>
                    <a:pt x="2074" y="13178"/>
                  </a:lnTo>
                  <a:lnTo>
                    <a:pt x="6156" y="20202"/>
                  </a:lnTo>
                  <a:lnTo>
                    <a:pt x="9392" y="20202"/>
                  </a:lnTo>
                  <a:cubicBezTo>
                    <a:pt x="9507" y="17730"/>
                    <a:pt x="10179" y="15518"/>
                    <a:pt x="11202" y="14238"/>
                  </a:cubicBezTo>
                  <a:cubicBezTo>
                    <a:pt x="12897" y="12117"/>
                    <a:pt x="14975" y="13081"/>
                    <a:pt x="16937" y="12982"/>
                  </a:cubicBezTo>
                  <a:cubicBezTo>
                    <a:pt x="17858" y="12935"/>
                    <a:pt x="18816" y="12577"/>
                    <a:pt x="19418" y="11137"/>
                  </a:cubicBezTo>
                  <a:cubicBezTo>
                    <a:pt x="21600" y="5910"/>
                    <a:pt x="18293" y="-1398"/>
                    <a:pt x="15654" y="2817"/>
                  </a:cubicBezTo>
                  <a:lnTo>
                    <a:pt x="11513" y="7369"/>
                  </a:lnTo>
                  <a:lnTo>
                    <a:pt x="8120" y="1413"/>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03" name="ïšḷíďè"/>
            <p:cNvSpPr/>
            <p:nvPr/>
          </p:nvSpPr>
          <p:spPr>
            <a:xfrm>
              <a:off x="9429485" y="4387992"/>
              <a:ext cx="74217" cy="35014"/>
            </a:xfrm>
            <a:custGeom>
              <a:avLst/>
              <a:gdLst/>
              <a:ahLst/>
              <a:cxnLst>
                <a:cxn ang="0">
                  <a:pos x="wd2" y="hd2"/>
                </a:cxn>
                <a:cxn ang="5400000">
                  <a:pos x="wd2" y="hd2"/>
                </a:cxn>
                <a:cxn ang="10800000">
                  <a:pos x="wd2" y="hd2"/>
                </a:cxn>
                <a:cxn ang="16200000">
                  <a:pos x="wd2" y="hd2"/>
                </a:cxn>
              </a:cxnLst>
              <a:rect l="0" t="0" r="r" b="b"/>
              <a:pathLst>
                <a:path w="21600" h="21600" extrusionOk="0">
                  <a:moveTo>
                    <a:pt x="11859" y="1149"/>
                  </a:moveTo>
                  <a:lnTo>
                    <a:pt x="16794" y="1980"/>
                  </a:lnTo>
                  <a:lnTo>
                    <a:pt x="20811" y="5943"/>
                  </a:lnTo>
                  <a:lnTo>
                    <a:pt x="21600" y="15447"/>
                  </a:lnTo>
                  <a:lnTo>
                    <a:pt x="15100" y="14824"/>
                  </a:lnTo>
                  <a:lnTo>
                    <a:pt x="10412" y="21600"/>
                  </a:lnTo>
                  <a:lnTo>
                    <a:pt x="4161" y="15786"/>
                  </a:lnTo>
                  <a:lnTo>
                    <a:pt x="0" y="8515"/>
                  </a:lnTo>
                  <a:lnTo>
                    <a:pt x="3564" y="3114"/>
                  </a:lnTo>
                  <a:lnTo>
                    <a:pt x="8770" y="0"/>
                  </a:lnTo>
                  <a:lnTo>
                    <a:pt x="11859" y="1149"/>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04" name="íśļíḑe"/>
            <p:cNvSpPr/>
            <p:nvPr/>
          </p:nvSpPr>
          <p:spPr>
            <a:xfrm>
              <a:off x="9520068" y="4428015"/>
              <a:ext cx="55095" cy="31317"/>
            </a:xfrm>
            <a:custGeom>
              <a:avLst/>
              <a:gdLst/>
              <a:ahLst/>
              <a:cxnLst>
                <a:cxn ang="0">
                  <a:pos x="wd2" y="hd2"/>
                </a:cxn>
                <a:cxn ang="5400000">
                  <a:pos x="wd2" y="hd2"/>
                </a:cxn>
                <a:cxn ang="10800000">
                  <a:pos x="wd2" y="hd2"/>
                </a:cxn>
                <a:cxn ang="16200000">
                  <a:pos x="wd2" y="hd2"/>
                </a:cxn>
              </a:cxnLst>
              <a:rect l="0" t="0" r="r" b="b"/>
              <a:pathLst>
                <a:path w="21600" h="21600" extrusionOk="0">
                  <a:moveTo>
                    <a:pt x="7893" y="1028"/>
                  </a:moveTo>
                  <a:lnTo>
                    <a:pt x="16832" y="971"/>
                  </a:lnTo>
                  <a:lnTo>
                    <a:pt x="20420" y="11208"/>
                  </a:lnTo>
                  <a:lnTo>
                    <a:pt x="21600" y="21600"/>
                  </a:lnTo>
                  <a:lnTo>
                    <a:pt x="16982" y="18870"/>
                  </a:lnTo>
                  <a:lnTo>
                    <a:pt x="11664" y="14489"/>
                  </a:lnTo>
                  <a:lnTo>
                    <a:pt x="5019" y="13095"/>
                  </a:lnTo>
                  <a:lnTo>
                    <a:pt x="0" y="8275"/>
                  </a:lnTo>
                  <a:lnTo>
                    <a:pt x="451" y="0"/>
                  </a:lnTo>
                  <a:lnTo>
                    <a:pt x="7893" y="1028"/>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05" name="îSļîďè"/>
            <p:cNvSpPr/>
            <p:nvPr/>
          </p:nvSpPr>
          <p:spPr>
            <a:xfrm>
              <a:off x="9067733" y="4304888"/>
              <a:ext cx="331335" cy="94555"/>
            </a:xfrm>
            <a:custGeom>
              <a:avLst/>
              <a:gdLst/>
              <a:ahLst/>
              <a:cxnLst>
                <a:cxn ang="0">
                  <a:pos x="wd2" y="hd2"/>
                </a:cxn>
                <a:cxn ang="5400000">
                  <a:pos x="wd2" y="hd2"/>
                </a:cxn>
                <a:cxn ang="10800000">
                  <a:pos x="wd2" y="hd2"/>
                </a:cxn>
                <a:cxn ang="16200000">
                  <a:pos x="wd2" y="hd2"/>
                </a:cxn>
              </a:cxnLst>
              <a:rect l="0" t="0" r="r" b="b"/>
              <a:pathLst>
                <a:path w="21600" h="21600" extrusionOk="0">
                  <a:moveTo>
                    <a:pt x="3462" y="0"/>
                  </a:moveTo>
                  <a:lnTo>
                    <a:pt x="5763" y="1193"/>
                  </a:lnTo>
                  <a:lnTo>
                    <a:pt x="7140" y="6505"/>
                  </a:lnTo>
                  <a:lnTo>
                    <a:pt x="8532" y="9504"/>
                  </a:lnTo>
                  <a:lnTo>
                    <a:pt x="10248" y="8812"/>
                  </a:lnTo>
                  <a:lnTo>
                    <a:pt x="11883" y="6582"/>
                  </a:lnTo>
                  <a:lnTo>
                    <a:pt x="13403" y="5274"/>
                  </a:lnTo>
                  <a:lnTo>
                    <a:pt x="14790" y="7803"/>
                  </a:lnTo>
                  <a:lnTo>
                    <a:pt x="15917" y="11562"/>
                  </a:lnTo>
                  <a:lnTo>
                    <a:pt x="17221" y="12706"/>
                  </a:lnTo>
                  <a:lnTo>
                    <a:pt x="18945" y="12706"/>
                  </a:lnTo>
                  <a:lnTo>
                    <a:pt x="21465" y="16859"/>
                  </a:lnTo>
                  <a:lnTo>
                    <a:pt x="21600" y="19533"/>
                  </a:lnTo>
                  <a:lnTo>
                    <a:pt x="21006" y="21369"/>
                  </a:lnTo>
                  <a:lnTo>
                    <a:pt x="19970" y="21600"/>
                  </a:lnTo>
                  <a:lnTo>
                    <a:pt x="18003" y="19138"/>
                  </a:lnTo>
                  <a:lnTo>
                    <a:pt x="15022" y="18215"/>
                  </a:lnTo>
                  <a:lnTo>
                    <a:pt x="11204" y="18215"/>
                  </a:lnTo>
                  <a:lnTo>
                    <a:pt x="9900" y="15985"/>
                  </a:lnTo>
                  <a:lnTo>
                    <a:pt x="8817" y="13601"/>
                  </a:lnTo>
                  <a:lnTo>
                    <a:pt x="7759" y="13380"/>
                  </a:lnTo>
                  <a:lnTo>
                    <a:pt x="6457" y="15686"/>
                  </a:lnTo>
                  <a:cubicBezTo>
                    <a:pt x="6016" y="15792"/>
                    <a:pt x="5574" y="15767"/>
                    <a:pt x="5134" y="15610"/>
                  </a:cubicBezTo>
                  <a:cubicBezTo>
                    <a:pt x="4240" y="15293"/>
                    <a:pt x="3369" y="14440"/>
                    <a:pt x="2559" y="13091"/>
                  </a:cubicBezTo>
                  <a:cubicBezTo>
                    <a:pt x="2427" y="12283"/>
                    <a:pt x="2248" y="11576"/>
                    <a:pt x="2036" y="11014"/>
                  </a:cubicBezTo>
                  <a:cubicBezTo>
                    <a:pt x="1623" y="9923"/>
                    <a:pt x="1105" y="9427"/>
                    <a:pt x="590" y="9629"/>
                  </a:cubicBezTo>
                  <a:lnTo>
                    <a:pt x="0" y="6938"/>
                  </a:lnTo>
                  <a:lnTo>
                    <a:pt x="743" y="3332"/>
                  </a:lnTo>
                  <a:lnTo>
                    <a:pt x="1495" y="2410"/>
                  </a:lnTo>
                  <a:lnTo>
                    <a:pt x="3462"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06" name="iṣ1îḓe"/>
            <p:cNvSpPr/>
            <p:nvPr/>
          </p:nvSpPr>
          <p:spPr>
            <a:xfrm>
              <a:off x="8739813" y="3881623"/>
              <a:ext cx="352969" cy="414364"/>
            </a:xfrm>
            <a:custGeom>
              <a:avLst/>
              <a:gdLst/>
              <a:ahLst/>
              <a:cxnLst>
                <a:cxn ang="0">
                  <a:pos x="wd2" y="hd2"/>
                </a:cxn>
                <a:cxn ang="5400000">
                  <a:pos x="wd2" y="hd2"/>
                </a:cxn>
                <a:cxn ang="10800000">
                  <a:pos x="wd2" y="hd2"/>
                </a:cxn>
                <a:cxn ang="16200000">
                  <a:pos x="wd2" y="hd2"/>
                </a:cxn>
              </a:cxnLst>
              <a:rect l="0" t="0" r="r" b="b"/>
              <a:pathLst>
                <a:path w="21600" h="21600" extrusionOk="0">
                  <a:moveTo>
                    <a:pt x="0" y="184"/>
                  </a:moveTo>
                  <a:lnTo>
                    <a:pt x="993" y="0"/>
                  </a:lnTo>
                  <a:lnTo>
                    <a:pt x="1986" y="598"/>
                  </a:lnTo>
                  <a:lnTo>
                    <a:pt x="2816" y="1157"/>
                  </a:lnTo>
                  <a:lnTo>
                    <a:pt x="4289" y="1420"/>
                  </a:lnTo>
                  <a:lnTo>
                    <a:pt x="5451" y="2210"/>
                  </a:lnTo>
                  <a:lnTo>
                    <a:pt x="5555" y="3015"/>
                  </a:lnTo>
                  <a:lnTo>
                    <a:pt x="6776" y="3171"/>
                  </a:lnTo>
                  <a:lnTo>
                    <a:pt x="7274" y="4172"/>
                  </a:lnTo>
                  <a:lnTo>
                    <a:pt x="7521" y="5067"/>
                  </a:lnTo>
                  <a:lnTo>
                    <a:pt x="8703" y="5646"/>
                  </a:lnTo>
                  <a:lnTo>
                    <a:pt x="10010" y="6313"/>
                  </a:lnTo>
                  <a:lnTo>
                    <a:pt x="11379" y="7204"/>
                  </a:lnTo>
                  <a:lnTo>
                    <a:pt x="13037" y="8026"/>
                  </a:lnTo>
                  <a:lnTo>
                    <a:pt x="14033" y="8799"/>
                  </a:lnTo>
                  <a:lnTo>
                    <a:pt x="14551" y="9185"/>
                  </a:lnTo>
                  <a:lnTo>
                    <a:pt x="15132" y="9746"/>
                  </a:lnTo>
                  <a:lnTo>
                    <a:pt x="15630" y="10424"/>
                  </a:lnTo>
                  <a:lnTo>
                    <a:pt x="15570" y="11405"/>
                  </a:lnTo>
                  <a:lnTo>
                    <a:pt x="15570" y="12087"/>
                  </a:lnTo>
                  <a:lnTo>
                    <a:pt x="16649" y="12471"/>
                  </a:lnTo>
                  <a:lnTo>
                    <a:pt x="17617" y="13079"/>
                  </a:lnTo>
                  <a:lnTo>
                    <a:pt x="17866" y="14746"/>
                  </a:lnTo>
                  <a:lnTo>
                    <a:pt x="19276" y="15306"/>
                  </a:lnTo>
                  <a:lnTo>
                    <a:pt x="20065" y="16197"/>
                  </a:lnTo>
                  <a:lnTo>
                    <a:pt x="20874" y="16512"/>
                  </a:lnTo>
                  <a:lnTo>
                    <a:pt x="21247" y="17881"/>
                  </a:lnTo>
                  <a:lnTo>
                    <a:pt x="21600" y="18880"/>
                  </a:lnTo>
                  <a:lnTo>
                    <a:pt x="20980" y="20073"/>
                  </a:lnTo>
                  <a:lnTo>
                    <a:pt x="19738" y="21284"/>
                  </a:lnTo>
                  <a:lnTo>
                    <a:pt x="18825" y="21600"/>
                  </a:lnTo>
                  <a:lnTo>
                    <a:pt x="17920" y="20918"/>
                  </a:lnTo>
                  <a:lnTo>
                    <a:pt x="16761" y="20657"/>
                  </a:lnTo>
                  <a:lnTo>
                    <a:pt x="16221" y="20130"/>
                  </a:lnTo>
                  <a:lnTo>
                    <a:pt x="15871" y="19375"/>
                  </a:lnTo>
                  <a:lnTo>
                    <a:pt x="14730" y="18518"/>
                  </a:lnTo>
                  <a:lnTo>
                    <a:pt x="12845" y="16958"/>
                  </a:lnTo>
                  <a:cubicBezTo>
                    <a:pt x="12017" y="16567"/>
                    <a:pt x="11468" y="15860"/>
                    <a:pt x="11372" y="15062"/>
                  </a:cubicBezTo>
                  <a:cubicBezTo>
                    <a:pt x="11299" y="14464"/>
                    <a:pt x="11495" y="13846"/>
                    <a:pt x="11270" y="13272"/>
                  </a:cubicBezTo>
                  <a:cubicBezTo>
                    <a:pt x="11040" y="12683"/>
                    <a:pt x="10437" y="12286"/>
                    <a:pt x="9880" y="11886"/>
                  </a:cubicBezTo>
                  <a:cubicBezTo>
                    <a:pt x="9302" y="11470"/>
                    <a:pt x="8755" y="11024"/>
                    <a:pt x="8241" y="10552"/>
                  </a:cubicBezTo>
                  <a:lnTo>
                    <a:pt x="7806" y="8674"/>
                  </a:lnTo>
                  <a:lnTo>
                    <a:pt x="6997" y="7096"/>
                  </a:lnTo>
                  <a:lnTo>
                    <a:pt x="5321" y="5752"/>
                  </a:lnTo>
                  <a:lnTo>
                    <a:pt x="3277" y="4023"/>
                  </a:lnTo>
                  <a:lnTo>
                    <a:pt x="2077" y="3410"/>
                  </a:lnTo>
                  <a:lnTo>
                    <a:pt x="505" y="1818"/>
                  </a:lnTo>
                  <a:lnTo>
                    <a:pt x="256" y="1168"/>
                  </a:lnTo>
                  <a:lnTo>
                    <a:pt x="0" y="184"/>
                  </a:lnTo>
                  <a:close/>
                </a:path>
              </a:pathLst>
            </a:custGeom>
            <a:grpFill/>
            <a:ln w="25400" cap="flat">
              <a:noFill/>
              <a:prstDash val="solid"/>
              <a:miter lim="400000"/>
            </a:ln>
            <a:effectLst/>
          </p:spPr>
          <p:txBody>
            <a:bodyPr wrap="square" lIns="91440" tIns="45720" rIns="91440" bIns="45720" anchor="ctr">
              <a:normAutofit fontScale="925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07" name="îŝḻîḍê"/>
            <p:cNvSpPr/>
            <p:nvPr/>
          </p:nvSpPr>
          <p:spPr>
            <a:xfrm>
              <a:off x="8199229" y="3742697"/>
              <a:ext cx="76119" cy="114668"/>
            </a:xfrm>
            <a:custGeom>
              <a:avLst/>
              <a:gdLst/>
              <a:ahLst/>
              <a:cxnLst>
                <a:cxn ang="0">
                  <a:pos x="wd2" y="hd2"/>
                </a:cxn>
                <a:cxn ang="5400000">
                  <a:pos x="wd2" y="hd2"/>
                </a:cxn>
                <a:cxn ang="10800000">
                  <a:pos x="wd2" y="hd2"/>
                </a:cxn>
                <a:cxn ang="16200000">
                  <a:pos x="wd2" y="hd2"/>
                </a:cxn>
              </a:cxnLst>
              <a:rect l="0" t="0" r="r" b="b"/>
              <a:pathLst>
                <a:path w="21600" h="21600" extrusionOk="0">
                  <a:moveTo>
                    <a:pt x="4600" y="0"/>
                  </a:moveTo>
                  <a:lnTo>
                    <a:pt x="8713" y="182"/>
                  </a:lnTo>
                  <a:lnTo>
                    <a:pt x="10921" y="4429"/>
                  </a:lnTo>
                  <a:lnTo>
                    <a:pt x="14685" y="8044"/>
                  </a:lnTo>
                  <a:lnTo>
                    <a:pt x="18425" y="9946"/>
                  </a:lnTo>
                  <a:lnTo>
                    <a:pt x="21600" y="14767"/>
                  </a:lnTo>
                  <a:lnTo>
                    <a:pt x="19964" y="17676"/>
                  </a:lnTo>
                  <a:lnTo>
                    <a:pt x="13230" y="21600"/>
                  </a:lnTo>
                  <a:lnTo>
                    <a:pt x="5665" y="20649"/>
                  </a:lnTo>
                  <a:lnTo>
                    <a:pt x="3657" y="18389"/>
                  </a:lnTo>
                  <a:lnTo>
                    <a:pt x="2585" y="13196"/>
                  </a:lnTo>
                  <a:lnTo>
                    <a:pt x="0" y="7869"/>
                  </a:lnTo>
                  <a:lnTo>
                    <a:pt x="285" y="4698"/>
                  </a:lnTo>
                  <a:lnTo>
                    <a:pt x="4600"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08" name="íSḷîḑe"/>
            <p:cNvSpPr/>
            <p:nvPr/>
          </p:nvSpPr>
          <p:spPr>
            <a:xfrm>
              <a:off x="7957224" y="3867942"/>
              <a:ext cx="20203" cy="24844"/>
            </a:xfrm>
            <a:custGeom>
              <a:avLst/>
              <a:gdLst/>
              <a:ahLst/>
              <a:cxnLst>
                <a:cxn ang="0">
                  <a:pos x="wd2" y="hd2"/>
                </a:cxn>
                <a:cxn ang="5400000">
                  <a:pos x="wd2" y="hd2"/>
                </a:cxn>
                <a:cxn ang="10800000">
                  <a:pos x="wd2" y="hd2"/>
                </a:cxn>
                <a:cxn ang="16200000">
                  <a:pos x="wd2" y="hd2"/>
                </a:cxn>
              </a:cxnLst>
              <a:rect l="0" t="0" r="r" b="b"/>
              <a:pathLst>
                <a:path w="21600" h="21600" extrusionOk="0">
                  <a:moveTo>
                    <a:pt x="8606" y="3000"/>
                  </a:moveTo>
                  <a:lnTo>
                    <a:pt x="21600" y="0"/>
                  </a:lnTo>
                  <a:lnTo>
                    <a:pt x="18445" y="10511"/>
                  </a:lnTo>
                  <a:lnTo>
                    <a:pt x="15227" y="21600"/>
                  </a:lnTo>
                  <a:lnTo>
                    <a:pt x="0" y="20686"/>
                  </a:lnTo>
                  <a:lnTo>
                    <a:pt x="8606" y="300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09" name="î$ḷïďè"/>
            <p:cNvSpPr/>
            <p:nvPr/>
          </p:nvSpPr>
          <p:spPr>
            <a:xfrm>
              <a:off x="7953865" y="3917350"/>
              <a:ext cx="21543" cy="20151"/>
            </a:xfrm>
            <a:custGeom>
              <a:avLst/>
              <a:gdLst/>
              <a:ahLst/>
              <a:cxnLst>
                <a:cxn ang="0">
                  <a:pos x="wd2" y="hd2"/>
                </a:cxn>
                <a:cxn ang="5400000">
                  <a:pos x="wd2" y="hd2"/>
                </a:cxn>
                <a:cxn ang="10800000">
                  <a:pos x="wd2" y="hd2"/>
                </a:cxn>
                <a:cxn ang="16200000">
                  <a:pos x="wd2" y="hd2"/>
                </a:cxn>
              </a:cxnLst>
              <a:rect l="0" t="0" r="r" b="b"/>
              <a:pathLst>
                <a:path w="21600" h="21600" extrusionOk="0">
                  <a:moveTo>
                    <a:pt x="10494" y="0"/>
                  </a:moveTo>
                  <a:lnTo>
                    <a:pt x="0" y="8708"/>
                  </a:lnTo>
                  <a:lnTo>
                    <a:pt x="11400" y="21600"/>
                  </a:lnTo>
                  <a:lnTo>
                    <a:pt x="21600" y="9737"/>
                  </a:lnTo>
                  <a:lnTo>
                    <a:pt x="10494"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10" name="iṡľíďé"/>
            <p:cNvSpPr/>
            <p:nvPr/>
          </p:nvSpPr>
          <p:spPr>
            <a:xfrm>
              <a:off x="7931635" y="3837005"/>
              <a:ext cx="18834" cy="20358"/>
            </a:xfrm>
            <a:custGeom>
              <a:avLst/>
              <a:gdLst/>
              <a:ahLst/>
              <a:cxnLst>
                <a:cxn ang="0">
                  <a:pos x="wd2" y="hd2"/>
                </a:cxn>
                <a:cxn ang="5400000">
                  <a:pos x="wd2" y="hd2"/>
                </a:cxn>
                <a:cxn ang="10800000">
                  <a:pos x="wd2" y="hd2"/>
                </a:cxn>
                <a:cxn ang="16200000">
                  <a:pos x="wd2" y="hd2"/>
                </a:cxn>
              </a:cxnLst>
              <a:rect l="0" t="0" r="r" b="b"/>
              <a:pathLst>
                <a:path w="21600" h="21600" extrusionOk="0">
                  <a:moveTo>
                    <a:pt x="11886" y="0"/>
                  </a:moveTo>
                  <a:lnTo>
                    <a:pt x="0" y="12052"/>
                  </a:lnTo>
                  <a:lnTo>
                    <a:pt x="10759" y="21600"/>
                  </a:lnTo>
                  <a:lnTo>
                    <a:pt x="21600" y="9540"/>
                  </a:lnTo>
                  <a:lnTo>
                    <a:pt x="11886"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11" name="í$ḻidé"/>
            <p:cNvSpPr/>
            <p:nvPr/>
          </p:nvSpPr>
          <p:spPr>
            <a:xfrm>
              <a:off x="7171214" y="3107084"/>
              <a:ext cx="22347" cy="31175"/>
            </a:xfrm>
            <a:custGeom>
              <a:avLst/>
              <a:gdLst/>
              <a:ahLst/>
              <a:cxnLst>
                <a:cxn ang="0">
                  <a:pos x="wd2" y="hd2"/>
                </a:cxn>
                <a:cxn ang="5400000">
                  <a:pos x="wd2" y="hd2"/>
                </a:cxn>
                <a:cxn ang="10800000">
                  <a:pos x="wd2" y="hd2"/>
                </a:cxn>
                <a:cxn ang="16200000">
                  <a:pos x="wd2" y="hd2"/>
                </a:cxn>
              </a:cxnLst>
              <a:rect l="0" t="0" r="r" b="b"/>
              <a:pathLst>
                <a:path w="21600" h="21600" extrusionOk="0">
                  <a:moveTo>
                    <a:pt x="18226" y="0"/>
                  </a:moveTo>
                  <a:lnTo>
                    <a:pt x="0" y="6738"/>
                  </a:lnTo>
                  <a:lnTo>
                    <a:pt x="6059" y="21600"/>
                  </a:lnTo>
                  <a:lnTo>
                    <a:pt x="21600" y="18596"/>
                  </a:lnTo>
                  <a:lnTo>
                    <a:pt x="18226"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12" name="is1îḓe"/>
            <p:cNvSpPr/>
            <p:nvPr/>
          </p:nvSpPr>
          <p:spPr>
            <a:xfrm>
              <a:off x="6561284" y="2785626"/>
              <a:ext cx="67222" cy="44468"/>
            </a:xfrm>
            <a:custGeom>
              <a:avLst/>
              <a:gdLst/>
              <a:ahLst/>
              <a:cxnLst>
                <a:cxn ang="0">
                  <a:pos x="wd2" y="hd2"/>
                </a:cxn>
                <a:cxn ang="5400000">
                  <a:pos x="wd2" y="hd2"/>
                </a:cxn>
                <a:cxn ang="10800000">
                  <a:pos x="wd2" y="hd2"/>
                </a:cxn>
                <a:cxn ang="16200000">
                  <a:pos x="wd2" y="hd2"/>
                </a:cxn>
              </a:cxnLst>
              <a:rect l="0" t="0" r="r" b="b"/>
              <a:pathLst>
                <a:path w="21600" h="21600" extrusionOk="0">
                  <a:moveTo>
                    <a:pt x="16119" y="0"/>
                  </a:moveTo>
                  <a:lnTo>
                    <a:pt x="12851" y="4376"/>
                  </a:lnTo>
                  <a:lnTo>
                    <a:pt x="8517" y="6430"/>
                  </a:lnTo>
                  <a:lnTo>
                    <a:pt x="671" y="5939"/>
                  </a:lnTo>
                  <a:lnTo>
                    <a:pt x="0" y="12809"/>
                  </a:lnTo>
                  <a:lnTo>
                    <a:pt x="3338" y="16202"/>
                  </a:lnTo>
                  <a:lnTo>
                    <a:pt x="10189" y="21600"/>
                  </a:lnTo>
                  <a:lnTo>
                    <a:pt x="13007" y="15425"/>
                  </a:lnTo>
                  <a:lnTo>
                    <a:pt x="16167" y="10356"/>
                  </a:lnTo>
                  <a:lnTo>
                    <a:pt x="19327" y="7105"/>
                  </a:lnTo>
                  <a:lnTo>
                    <a:pt x="21600" y="1381"/>
                  </a:lnTo>
                  <a:lnTo>
                    <a:pt x="16119"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13" name="îṧḻîdé"/>
            <p:cNvSpPr/>
            <p:nvPr/>
          </p:nvSpPr>
          <p:spPr>
            <a:xfrm>
              <a:off x="5255087" y="1585911"/>
              <a:ext cx="2042366" cy="1189722"/>
            </a:xfrm>
            <a:custGeom>
              <a:avLst/>
              <a:gdLst/>
              <a:ahLst/>
              <a:cxnLst>
                <a:cxn ang="0">
                  <a:pos x="wd2" y="hd2"/>
                </a:cxn>
                <a:cxn ang="5400000">
                  <a:pos x="wd2" y="hd2"/>
                </a:cxn>
                <a:cxn ang="10800000">
                  <a:pos x="wd2" y="hd2"/>
                </a:cxn>
                <a:cxn ang="16200000">
                  <a:pos x="wd2" y="hd2"/>
                </a:cxn>
              </a:cxnLst>
              <a:rect l="0" t="0" r="r" b="b"/>
              <a:pathLst>
                <a:path w="21600" h="21600" extrusionOk="0">
                  <a:moveTo>
                    <a:pt x="20807" y="1150"/>
                  </a:moveTo>
                  <a:lnTo>
                    <a:pt x="20140" y="892"/>
                  </a:lnTo>
                  <a:lnTo>
                    <a:pt x="19827" y="747"/>
                  </a:lnTo>
                  <a:lnTo>
                    <a:pt x="19506" y="542"/>
                  </a:lnTo>
                  <a:lnTo>
                    <a:pt x="19194" y="459"/>
                  </a:lnTo>
                  <a:lnTo>
                    <a:pt x="18976" y="267"/>
                  </a:lnTo>
                  <a:lnTo>
                    <a:pt x="18803" y="212"/>
                  </a:lnTo>
                  <a:lnTo>
                    <a:pt x="18690" y="293"/>
                  </a:lnTo>
                  <a:lnTo>
                    <a:pt x="18482" y="457"/>
                  </a:lnTo>
                  <a:lnTo>
                    <a:pt x="18589" y="626"/>
                  </a:lnTo>
                  <a:lnTo>
                    <a:pt x="18799" y="626"/>
                  </a:lnTo>
                  <a:lnTo>
                    <a:pt x="18944" y="749"/>
                  </a:lnTo>
                  <a:lnTo>
                    <a:pt x="19057" y="799"/>
                  </a:lnTo>
                  <a:lnTo>
                    <a:pt x="19162" y="663"/>
                  </a:lnTo>
                  <a:lnTo>
                    <a:pt x="19282" y="649"/>
                  </a:lnTo>
                  <a:lnTo>
                    <a:pt x="19425" y="814"/>
                  </a:lnTo>
                  <a:lnTo>
                    <a:pt x="19336" y="1164"/>
                  </a:lnTo>
                  <a:lnTo>
                    <a:pt x="19232" y="1314"/>
                  </a:lnTo>
                  <a:lnTo>
                    <a:pt x="19042" y="1149"/>
                  </a:lnTo>
                  <a:lnTo>
                    <a:pt x="18875" y="1149"/>
                  </a:lnTo>
                  <a:lnTo>
                    <a:pt x="18733" y="1250"/>
                  </a:lnTo>
                  <a:lnTo>
                    <a:pt x="18426" y="1346"/>
                  </a:lnTo>
                  <a:lnTo>
                    <a:pt x="18234" y="1428"/>
                  </a:lnTo>
                  <a:lnTo>
                    <a:pt x="18001" y="1483"/>
                  </a:lnTo>
                  <a:lnTo>
                    <a:pt x="17885" y="1455"/>
                  </a:lnTo>
                  <a:lnTo>
                    <a:pt x="17764" y="1282"/>
                  </a:lnTo>
                  <a:lnTo>
                    <a:pt x="17591" y="1204"/>
                  </a:lnTo>
                  <a:lnTo>
                    <a:pt x="17472" y="1218"/>
                  </a:lnTo>
                  <a:lnTo>
                    <a:pt x="17205" y="1314"/>
                  </a:lnTo>
                  <a:lnTo>
                    <a:pt x="16942" y="1479"/>
                  </a:lnTo>
                  <a:lnTo>
                    <a:pt x="16671" y="1671"/>
                  </a:lnTo>
                  <a:lnTo>
                    <a:pt x="16451" y="1882"/>
                  </a:lnTo>
                  <a:lnTo>
                    <a:pt x="16191" y="2147"/>
                  </a:lnTo>
                  <a:lnTo>
                    <a:pt x="16038" y="2203"/>
                  </a:lnTo>
                  <a:lnTo>
                    <a:pt x="15932" y="2029"/>
                  </a:lnTo>
                  <a:lnTo>
                    <a:pt x="15829" y="1988"/>
                  </a:lnTo>
                  <a:lnTo>
                    <a:pt x="15732" y="1892"/>
                  </a:lnTo>
                  <a:lnTo>
                    <a:pt x="15762" y="1710"/>
                  </a:lnTo>
                  <a:lnTo>
                    <a:pt x="15657" y="1417"/>
                  </a:lnTo>
                  <a:lnTo>
                    <a:pt x="15517" y="1390"/>
                  </a:lnTo>
                  <a:lnTo>
                    <a:pt x="15378" y="1390"/>
                  </a:lnTo>
                  <a:lnTo>
                    <a:pt x="15253" y="1481"/>
                  </a:lnTo>
                  <a:lnTo>
                    <a:pt x="15278" y="1641"/>
                  </a:lnTo>
                  <a:lnTo>
                    <a:pt x="15392" y="1819"/>
                  </a:lnTo>
                  <a:lnTo>
                    <a:pt x="15384" y="1998"/>
                  </a:lnTo>
                  <a:lnTo>
                    <a:pt x="15457" y="2135"/>
                  </a:lnTo>
                  <a:lnTo>
                    <a:pt x="15449" y="2313"/>
                  </a:lnTo>
                  <a:lnTo>
                    <a:pt x="15372" y="2418"/>
                  </a:lnTo>
                  <a:lnTo>
                    <a:pt x="15165" y="2528"/>
                  </a:lnTo>
                  <a:lnTo>
                    <a:pt x="14864" y="2652"/>
                  </a:lnTo>
                  <a:lnTo>
                    <a:pt x="14558" y="2802"/>
                  </a:lnTo>
                  <a:lnTo>
                    <a:pt x="14501" y="2964"/>
                  </a:lnTo>
                  <a:lnTo>
                    <a:pt x="14580" y="3129"/>
                  </a:lnTo>
                  <a:lnTo>
                    <a:pt x="14535" y="3260"/>
                  </a:lnTo>
                  <a:lnTo>
                    <a:pt x="14301" y="3357"/>
                  </a:lnTo>
                  <a:lnTo>
                    <a:pt x="14167" y="3571"/>
                  </a:lnTo>
                  <a:lnTo>
                    <a:pt x="14002" y="3383"/>
                  </a:lnTo>
                  <a:lnTo>
                    <a:pt x="13882" y="3233"/>
                  </a:lnTo>
                  <a:lnTo>
                    <a:pt x="13736" y="3151"/>
                  </a:lnTo>
                  <a:lnTo>
                    <a:pt x="13601" y="3165"/>
                  </a:lnTo>
                  <a:lnTo>
                    <a:pt x="13544" y="3303"/>
                  </a:lnTo>
                  <a:lnTo>
                    <a:pt x="13684" y="3412"/>
                  </a:lnTo>
                  <a:lnTo>
                    <a:pt x="13810" y="3412"/>
                  </a:lnTo>
                  <a:lnTo>
                    <a:pt x="13898" y="3509"/>
                  </a:lnTo>
                  <a:lnTo>
                    <a:pt x="13968" y="3600"/>
                  </a:lnTo>
                  <a:lnTo>
                    <a:pt x="14044" y="3723"/>
                  </a:lnTo>
                  <a:lnTo>
                    <a:pt x="13921" y="3938"/>
                  </a:lnTo>
                  <a:lnTo>
                    <a:pt x="13743" y="3952"/>
                  </a:lnTo>
                  <a:lnTo>
                    <a:pt x="13682" y="4102"/>
                  </a:lnTo>
                  <a:lnTo>
                    <a:pt x="13545" y="4125"/>
                  </a:lnTo>
                  <a:lnTo>
                    <a:pt x="13425" y="3918"/>
                  </a:lnTo>
                  <a:lnTo>
                    <a:pt x="13296" y="3768"/>
                  </a:lnTo>
                  <a:lnTo>
                    <a:pt x="13175" y="3714"/>
                  </a:lnTo>
                  <a:lnTo>
                    <a:pt x="13055" y="3663"/>
                  </a:lnTo>
                  <a:lnTo>
                    <a:pt x="12975" y="3430"/>
                  </a:lnTo>
                  <a:lnTo>
                    <a:pt x="12892" y="3238"/>
                  </a:lnTo>
                  <a:lnTo>
                    <a:pt x="12851" y="3047"/>
                  </a:lnTo>
                  <a:lnTo>
                    <a:pt x="12766" y="2877"/>
                  </a:lnTo>
                  <a:lnTo>
                    <a:pt x="12599" y="2739"/>
                  </a:lnTo>
                  <a:lnTo>
                    <a:pt x="12494" y="2631"/>
                  </a:lnTo>
                  <a:lnTo>
                    <a:pt x="12368" y="2420"/>
                  </a:lnTo>
                  <a:lnTo>
                    <a:pt x="12304" y="2245"/>
                  </a:lnTo>
                  <a:lnTo>
                    <a:pt x="12377" y="2017"/>
                  </a:lnTo>
                  <a:lnTo>
                    <a:pt x="12699" y="2003"/>
                  </a:lnTo>
                  <a:cubicBezTo>
                    <a:pt x="12738" y="2035"/>
                    <a:pt x="12777" y="2063"/>
                    <a:pt x="12817" y="2090"/>
                  </a:cubicBezTo>
                  <a:cubicBezTo>
                    <a:pt x="12952" y="2178"/>
                    <a:pt x="13094" y="2236"/>
                    <a:pt x="13239" y="2259"/>
                  </a:cubicBezTo>
                  <a:lnTo>
                    <a:pt x="13399" y="2479"/>
                  </a:lnTo>
                  <a:lnTo>
                    <a:pt x="13603" y="2506"/>
                  </a:lnTo>
                  <a:lnTo>
                    <a:pt x="13797" y="2506"/>
                  </a:lnTo>
                  <a:cubicBezTo>
                    <a:pt x="13873" y="2506"/>
                    <a:pt x="13949" y="2506"/>
                    <a:pt x="14025" y="2506"/>
                  </a:cubicBezTo>
                  <a:cubicBezTo>
                    <a:pt x="14058" y="2506"/>
                    <a:pt x="14090" y="2506"/>
                    <a:pt x="14122" y="2506"/>
                  </a:cubicBezTo>
                  <a:lnTo>
                    <a:pt x="14251" y="2356"/>
                  </a:lnTo>
                  <a:lnTo>
                    <a:pt x="14347" y="2302"/>
                  </a:lnTo>
                  <a:lnTo>
                    <a:pt x="14484" y="2237"/>
                  </a:lnTo>
                  <a:lnTo>
                    <a:pt x="14616" y="2210"/>
                  </a:lnTo>
                  <a:lnTo>
                    <a:pt x="14613" y="2040"/>
                  </a:lnTo>
                  <a:lnTo>
                    <a:pt x="14460" y="1889"/>
                  </a:lnTo>
                  <a:lnTo>
                    <a:pt x="14355" y="1605"/>
                  </a:lnTo>
                  <a:cubicBezTo>
                    <a:pt x="14271" y="1573"/>
                    <a:pt x="14188" y="1533"/>
                    <a:pt x="14107" y="1486"/>
                  </a:cubicBezTo>
                  <a:cubicBezTo>
                    <a:pt x="14008" y="1428"/>
                    <a:pt x="13911" y="1359"/>
                    <a:pt x="13817" y="1279"/>
                  </a:cubicBezTo>
                  <a:lnTo>
                    <a:pt x="13451" y="1078"/>
                  </a:lnTo>
                  <a:lnTo>
                    <a:pt x="13212" y="945"/>
                  </a:lnTo>
                  <a:lnTo>
                    <a:pt x="12842" y="766"/>
                  </a:lnTo>
                  <a:lnTo>
                    <a:pt x="12603" y="849"/>
                  </a:lnTo>
                  <a:lnTo>
                    <a:pt x="12436" y="968"/>
                  </a:lnTo>
                  <a:lnTo>
                    <a:pt x="12291" y="899"/>
                  </a:lnTo>
                  <a:lnTo>
                    <a:pt x="12112" y="639"/>
                  </a:lnTo>
                  <a:lnTo>
                    <a:pt x="11879" y="402"/>
                  </a:lnTo>
                  <a:lnTo>
                    <a:pt x="11669" y="320"/>
                  </a:lnTo>
                  <a:lnTo>
                    <a:pt x="11486" y="252"/>
                  </a:lnTo>
                  <a:lnTo>
                    <a:pt x="11279" y="156"/>
                  </a:lnTo>
                  <a:lnTo>
                    <a:pt x="11086" y="73"/>
                  </a:lnTo>
                  <a:lnTo>
                    <a:pt x="10931" y="18"/>
                  </a:lnTo>
                  <a:lnTo>
                    <a:pt x="10715" y="114"/>
                  </a:lnTo>
                  <a:lnTo>
                    <a:pt x="10556" y="192"/>
                  </a:lnTo>
                  <a:lnTo>
                    <a:pt x="10395" y="137"/>
                  </a:lnTo>
                  <a:lnTo>
                    <a:pt x="10285" y="82"/>
                  </a:lnTo>
                  <a:lnTo>
                    <a:pt x="10146" y="27"/>
                  </a:lnTo>
                  <a:lnTo>
                    <a:pt x="10010" y="0"/>
                  </a:lnTo>
                  <a:lnTo>
                    <a:pt x="9706" y="83"/>
                  </a:lnTo>
                  <a:lnTo>
                    <a:pt x="9387" y="184"/>
                  </a:lnTo>
                  <a:lnTo>
                    <a:pt x="8981" y="564"/>
                  </a:lnTo>
                  <a:lnTo>
                    <a:pt x="8797" y="728"/>
                  </a:lnTo>
                  <a:lnTo>
                    <a:pt x="8584" y="783"/>
                  </a:lnTo>
                  <a:lnTo>
                    <a:pt x="8320" y="915"/>
                  </a:lnTo>
                  <a:lnTo>
                    <a:pt x="8160" y="996"/>
                  </a:lnTo>
                  <a:lnTo>
                    <a:pt x="7967" y="1147"/>
                  </a:lnTo>
                  <a:lnTo>
                    <a:pt x="7886" y="1297"/>
                  </a:lnTo>
                  <a:lnTo>
                    <a:pt x="7888" y="1470"/>
                  </a:lnTo>
                  <a:lnTo>
                    <a:pt x="7855" y="1675"/>
                  </a:lnTo>
                  <a:lnTo>
                    <a:pt x="7776" y="1784"/>
                  </a:lnTo>
                  <a:lnTo>
                    <a:pt x="7655" y="1839"/>
                  </a:lnTo>
                  <a:lnTo>
                    <a:pt x="7530" y="1894"/>
                  </a:lnTo>
                  <a:lnTo>
                    <a:pt x="7376" y="2183"/>
                  </a:lnTo>
                  <a:lnTo>
                    <a:pt x="7276" y="2430"/>
                  </a:lnTo>
                  <a:lnTo>
                    <a:pt x="7123" y="2673"/>
                  </a:lnTo>
                  <a:lnTo>
                    <a:pt x="7099" y="2824"/>
                  </a:lnTo>
                  <a:lnTo>
                    <a:pt x="7051" y="3056"/>
                  </a:lnTo>
                  <a:lnTo>
                    <a:pt x="6924" y="3316"/>
                  </a:lnTo>
                  <a:lnTo>
                    <a:pt x="6795" y="3550"/>
                  </a:lnTo>
                  <a:lnTo>
                    <a:pt x="6610" y="3688"/>
                  </a:lnTo>
                  <a:lnTo>
                    <a:pt x="6375" y="3930"/>
                  </a:lnTo>
                  <a:lnTo>
                    <a:pt x="6295" y="4053"/>
                  </a:lnTo>
                  <a:lnTo>
                    <a:pt x="6207" y="4241"/>
                  </a:lnTo>
                  <a:lnTo>
                    <a:pt x="6072" y="4323"/>
                  </a:lnTo>
                  <a:lnTo>
                    <a:pt x="5796" y="4429"/>
                  </a:lnTo>
                  <a:lnTo>
                    <a:pt x="5615" y="4524"/>
                  </a:lnTo>
                  <a:lnTo>
                    <a:pt x="5511" y="4647"/>
                  </a:lnTo>
                  <a:lnTo>
                    <a:pt x="5386" y="4780"/>
                  </a:lnTo>
                  <a:lnTo>
                    <a:pt x="5249" y="4999"/>
                  </a:lnTo>
                  <a:lnTo>
                    <a:pt x="5158" y="5155"/>
                  </a:lnTo>
                  <a:lnTo>
                    <a:pt x="5088" y="5329"/>
                  </a:lnTo>
                  <a:lnTo>
                    <a:pt x="5065" y="5480"/>
                  </a:lnTo>
                  <a:lnTo>
                    <a:pt x="5065" y="5754"/>
                  </a:lnTo>
                  <a:lnTo>
                    <a:pt x="5089" y="5900"/>
                  </a:lnTo>
                  <a:lnTo>
                    <a:pt x="5118" y="6123"/>
                  </a:lnTo>
                  <a:lnTo>
                    <a:pt x="5094" y="6315"/>
                  </a:lnTo>
                  <a:lnTo>
                    <a:pt x="5118" y="6590"/>
                  </a:lnTo>
                  <a:lnTo>
                    <a:pt x="5312" y="6948"/>
                  </a:lnTo>
                  <a:lnTo>
                    <a:pt x="5497" y="7278"/>
                  </a:lnTo>
                  <a:lnTo>
                    <a:pt x="5698" y="7360"/>
                  </a:lnTo>
                  <a:lnTo>
                    <a:pt x="6010" y="7347"/>
                  </a:lnTo>
                  <a:lnTo>
                    <a:pt x="6179" y="7123"/>
                  </a:lnTo>
                  <a:lnTo>
                    <a:pt x="6421" y="6806"/>
                  </a:lnTo>
                  <a:lnTo>
                    <a:pt x="6673" y="6770"/>
                  </a:lnTo>
                  <a:lnTo>
                    <a:pt x="6722" y="7029"/>
                  </a:lnTo>
                  <a:lnTo>
                    <a:pt x="6859" y="7341"/>
                  </a:lnTo>
                  <a:lnTo>
                    <a:pt x="6923" y="7657"/>
                  </a:lnTo>
                  <a:lnTo>
                    <a:pt x="7026" y="7817"/>
                  </a:lnTo>
                  <a:lnTo>
                    <a:pt x="7026" y="8065"/>
                  </a:lnTo>
                  <a:lnTo>
                    <a:pt x="7034" y="8312"/>
                  </a:lnTo>
                  <a:lnTo>
                    <a:pt x="7120" y="8458"/>
                  </a:lnTo>
                  <a:lnTo>
                    <a:pt x="7192" y="8650"/>
                  </a:lnTo>
                  <a:lnTo>
                    <a:pt x="7493" y="8925"/>
                  </a:lnTo>
                  <a:lnTo>
                    <a:pt x="7581" y="8833"/>
                  </a:lnTo>
                  <a:lnTo>
                    <a:pt x="7850" y="8512"/>
                  </a:lnTo>
                  <a:lnTo>
                    <a:pt x="7962" y="8471"/>
                  </a:lnTo>
                  <a:lnTo>
                    <a:pt x="8086" y="8224"/>
                  </a:lnTo>
                  <a:lnTo>
                    <a:pt x="8142" y="7954"/>
                  </a:lnTo>
                  <a:lnTo>
                    <a:pt x="8118" y="7546"/>
                  </a:lnTo>
                  <a:lnTo>
                    <a:pt x="8183" y="7331"/>
                  </a:lnTo>
                  <a:lnTo>
                    <a:pt x="8408" y="7069"/>
                  </a:lnTo>
                  <a:lnTo>
                    <a:pt x="8596" y="6868"/>
                  </a:lnTo>
                  <a:lnTo>
                    <a:pt x="8782" y="6652"/>
                  </a:lnTo>
                  <a:lnTo>
                    <a:pt x="8870" y="6378"/>
                  </a:lnTo>
                  <a:lnTo>
                    <a:pt x="8870" y="6199"/>
                  </a:lnTo>
                  <a:lnTo>
                    <a:pt x="8675" y="6099"/>
                  </a:lnTo>
                  <a:lnTo>
                    <a:pt x="8400" y="5782"/>
                  </a:lnTo>
                  <a:cubicBezTo>
                    <a:pt x="8345" y="5725"/>
                    <a:pt x="8303" y="5638"/>
                    <a:pt x="8280" y="5535"/>
                  </a:cubicBezTo>
                  <a:cubicBezTo>
                    <a:pt x="8253" y="5415"/>
                    <a:pt x="8255" y="5284"/>
                    <a:pt x="8280" y="5163"/>
                  </a:cubicBezTo>
                  <a:cubicBezTo>
                    <a:pt x="8308" y="5024"/>
                    <a:pt x="8366" y="4907"/>
                    <a:pt x="8441" y="4834"/>
                  </a:cubicBezTo>
                  <a:cubicBezTo>
                    <a:pt x="8456" y="4723"/>
                    <a:pt x="8474" y="4613"/>
                    <a:pt x="8494" y="4505"/>
                  </a:cubicBezTo>
                  <a:cubicBezTo>
                    <a:pt x="8510" y="4424"/>
                    <a:pt x="8527" y="4342"/>
                    <a:pt x="8558" y="4276"/>
                  </a:cubicBezTo>
                  <a:cubicBezTo>
                    <a:pt x="8643" y="4100"/>
                    <a:pt x="8795" y="4075"/>
                    <a:pt x="8897" y="4221"/>
                  </a:cubicBezTo>
                  <a:cubicBezTo>
                    <a:pt x="8958" y="4155"/>
                    <a:pt x="9013" y="4077"/>
                    <a:pt x="9061" y="3987"/>
                  </a:cubicBezTo>
                  <a:cubicBezTo>
                    <a:pt x="9136" y="3848"/>
                    <a:pt x="9193" y="3684"/>
                    <a:pt x="9260" y="3534"/>
                  </a:cubicBezTo>
                  <a:cubicBezTo>
                    <a:pt x="9306" y="3430"/>
                    <a:pt x="9356" y="3332"/>
                    <a:pt x="9405" y="3232"/>
                  </a:cubicBezTo>
                  <a:cubicBezTo>
                    <a:pt x="9452" y="3137"/>
                    <a:pt x="9497" y="3041"/>
                    <a:pt x="9542" y="2943"/>
                  </a:cubicBezTo>
                  <a:lnTo>
                    <a:pt x="9832" y="2723"/>
                  </a:lnTo>
                  <a:lnTo>
                    <a:pt x="9993" y="2545"/>
                  </a:lnTo>
                  <a:lnTo>
                    <a:pt x="10111" y="2705"/>
                  </a:lnTo>
                  <a:lnTo>
                    <a:pt x="10183" y="2884"/>
                  </a:lnTo>
                  <a:lnTo>
                    <a:pt x="10183" y="3144"/>
                  </a:lnTo>
                  <a:lnTo>
                    <a:pt x="10098" y="3332"/>
                  </a:lnTo>
                  <a:lnTo>
                    <a:pt x="10098" y="3689"/>
                  </a:lnTo>
                  <a:lnTo>
                    <a:pt x="10082" y="3859"/>
                  </a:lnTo>
                  <a:lnTo>
                    <a:pt x="9930" y="3957"/>
                  </a:lnTo>
                  <a:lnTo>
                    <a:pt x="9906" y="4204"/>
                  </a:lnTo>
                  <a:lnTo>
                    <a:pt x="9849" y="4492"/>
                  </a:lnTo>
                  <a:lnTo>
                    <a:pt x="9683" y="4633"/>
                  </a:lnTo>
                  <a:lnTo>
                    <a:pt x="9586" y="4780"/>
                  </a:lnTo>
                  <a:lnTo>
                    <a:pt x="9482" y="5082"/>
                  </a:lnTo>
                  <a:lnTo>
                    <a:pt x="9514" y="5403"/>
                  </a:lnTo>
                  <a:lnTo>
                    <a:pt x="9716" y="5586"/>
                  </a:lnTo>
                  <a:cubicBezTo>
                    <a:pt x="9796" y="5549"/>
                    <a:pt x="9881" y="5586"/>
                    <a:pt x="9941" y="5682"/>
                  </a:cubicBezTo>
                  <a:cubicBezTo>
                    <a:pt x="9990" y="5760"/>
                    <a:pt x="10017" y="5871"/>
                    <a:pt x="10065" y="5951"/>
                  </a:cubicBezTo>
                  <a:cubicBezTo>
                    <a:pt x="10132" y="6062"/>
                    <a:pt x="10229" y="6103"/>
                    <a:pt x="10318" y="6056"/>
                  </a:cubicBezTo>
                  <a:lnTo>
                    <a:pt x="10508" y="6070"/>
                  </a:lnTo>
                  <a:lnTo>
                    <a:pt x="10731" y="6002"/>
                  </a:lnTo>
                  <a:lnTo>
                    <a:pt x="10946" y="5851"/>
                  </a:lnTo>
                  <a:lnTo>
                    <a:pt x="11105" y="5786"/>
                  </a:lnTo>
                  <a:lnTo>
                    <a:pt x="11391" y="5848"/>
                  </a:lnTo>
                  <a:lnTo>
                    <a:pt x="11503" y="6039"/>
                  </a:lnTo>
                  <a:lnTo>
                    <a:pt x="11785" y="6094"/>
                  </a:lnTo>
                  <a:lnTo>
                    <a:pt x="11854" y="6226"/>
                  </a:lnTo>
                  <a:lnTo>
                    <a:pt x="11801" y="6390"/>
                  </a:lnTo>
                  <a:lnTo>
                    <a:pt x="11600" y="6542"/>
                  </a:lnTo>
                  <a:lnTo>
                    <a:pt x="11427" y="6730"/>
                  </a:lnTo>
                  <a:lnTo>
                    <a:pt x="11242" y="6739"/>
                  </a:lnTo>
                  <a:lnTo>
                    <a:pt x="11084" y="6698"/>
                  </a:lnTo>
                  <a:lnTo>
                    <a:pt x="10942" y="6629"/>
                  </a:lnTo>
                  <a:lnTo>
                    <a:pt x="10752" y="6588"/>
                  </a:lnTo>
                  <a:lnTo>
                    <a:pt x="10578" y="6629"/>
                  </a:lnTo>
                  <a:lnTo>
                    <a:pt x="10435" y="6670"/>
                  </a:lnTo>
                  <a:lnTo>
                    <a:pt x="10291" y="6748"/>
                  </a:lnTo>
                  <a:lnTo>
                    <a:pt x="10218" y="6936"/>
                  </a:lnTo>
                  <a:lnTo>
                    <a:pt x="10315" y="7045"/>
                  </a:lnTo>
                  <a:lnTo>
                    <a:pt x="10580" y="7535"/>
                  </a:lnTo>
                  <a:lnTo>
                    <a:pt x="10580" y="7737"/>
                  </a:lnTo>
                  <a:lnTo>
                    <a:pt x="10500" y="7925"/>
                  </a:lnTo>
                  <a:lnTo>
                    <a:pt x="10333" y="8021"/>
                  </a:lnTo>
                  <a:lnTo>
                    <a:pt x="10285" y="8145"/>
                  </a:lnTo>
                  <a:lnTo>
                    <a:pt x="10181" y="8076"/>
                  </a:lnTo>
                  <a:lnTo>
                    <a:pt x="10133" y="7815"/>
                  </a:lnTo>
                  <a:lnTo>
                    <a:pt x="10012" y="7706"/>
                  </a:lnTo>
                  <a:lnTo>
                    <a:pt x="9771" y="7733"/>
                  </a:lnTo>
                  <a:lnTo>
                    <a:pt x="9701" y="7811"/>
                  </a:lnTo>
                  <a:lnTo>
                    <a:pt x="9701" y="8017"/>
                  </a:lnTo>
                  <a:lnTo>
                    <a:pt x="9581" y="8163"/>
                  </a:lnTo>
                  <a:lnTo>
                    <a:pt x="9597" y="8488"/>
                  </a:lnTo>
                  <a:lnTo>
                    <a:pt x="9637" y="8686"/>
                  </a:lnTo>
                  <a:lnTo>
                    <a:pt x="9693" y="8944"/>
                  </a:lnTo>
                  <a:lnTo>
                    <a:pt x="9588" y="9131"/>
                  </a:lnTo>
                  <a:lnTo>
                    <a:pt x="9435" y="9310"/>
                  </a:lnTo>
                  <a:lnTo>
                    <a:pt x="9298" y="9530"/>
                  </a:lnTo>
                  <a:lnTo>
                    <a:pt x="9180" y="9627"/>
                  </a:lnTo>
                  <a:lnTo>
                    <a:pt x="9092" y="9735"/>
                  </a:lnTo>
                  <a:lnTo>
                    <a:pt x="8983" y="9736"/>
                  </a:lnTo>
                  <a:cubicBezTo>
                    <a:pt x="8962" y="9703"/>
                    <a:pt x="8942" y="9671"/>
                    <a:pt x="8921" y="9640"/>
                  </a:cubicBezTo>
                  <a:cubicBezTo>
                    <a:pt x="8891" y="9595"/>
                    <a:pt x="8861" y="9551"/>
                    <a:pt x="8830" y="9508"/>
                  </a:cubicBezTo>
                  <a:lnTo>
                    <a:pt x="8564" y="9467"/>
                  </a:lnTo>
                  <a:lnTo>
                    <a:pt x="8300" y="9659"/>
                  </a:lnTo>
                  <a:lnTo>
                    <a:pt x="7986" y="9865"/>
                  </a:lnTo>
                  <a:lnTo>
                    <a:pt x="7905" y="9974"/>
                  </a:lnTo>
                  <a:lnTo>
                    <a:pt x="7739" y="10070"/>
                  </a:lnTo>
                  <a:lnTo>
                    <a:pt x="7634" y="10001"/>
                  </a:lnTo>
                  <a:lnTo>
                    <a:pt x="7465" y="9864"/>
                  </a:lnTo>
                  <a:lnTo>
                    <a:pt x="7314" y="9781"/>
                  </a:lnTo>
                  <a:lnTo>
                    <a:pt x="7226" y="9644"/>
                  </a:lnTo>
                  <a:lnTo>
                    <a:pt x="7149" y="9740"/>
                  </a:lnTo>
                  <a:lnTo>
                    <a:pt x="6975" y="9746"/>
                  </a:lnTo>
                  <a:lnTo>
                    <a:pt x="6769" y="9966"/>
                  </a:lnTo>
                  <a:lnTo>
                    <a:pt x="6586" y="9828"/>
                  </a:lnTo>
                  <a:lnTo>
                    <a:pt x="6498" y="9655"/>
                  </a:lnTo>
                  <a:lnTo>
                    <a:pt x="6359" y="9499"/>
                  </a:lnTo>
                  <a:lnTo>
                    <a:pt x="6246" y="9210"/>
                  </a:lnTo>
                  <a:lnTo>
                    <a:pt x="6332" y="9059"/>
                  </a:lnTo>
                  <a:lnTo>
                    <a:pt x="6468" y="9059"/>
                  </a:lnTo>
                  <a:lnTo>
                    <a:pt x="6436" y="9269"/>
                  </a:lnTo>
                  <a:lnTo>
                    <a:pt x="6594" y="9356"/>
                  </a:lnTo>
                  <a:lnTo>
                    <a:pt x="6642" y="9122"/>
                  </a:lnTo>
                  <a:lnTo>
                    <a:pt x="6779" y="9264"/>
                  </a:lnTo>
                  <a:lnTo>
                    <a:pt x="6939" y="9386"/>
                  </a:lnTo>
                  <a:lnTo>
                    <a:pt x="7020" y="9181"/>
                  </a:lnTo>
                  <a:lnTo>
                    <a:pt x="7095" y="8939"/>
                  </a:lnTo>
                  <a:lnTo>
                    <a:pt x="7009" y="8646"/>
                  </a:lnTo>
                  <a:lnTo>
                    <a:pt x="6883" y="8491"/>
                  </a:lnTo>
                  <a:lnTo>
                    <a:pt x="6741" y="8555"/>
                  </a:lnTo>
                  <a:lnTo>
                    <a:pt x="6645" y="8802"/>
                  </a:lnTo>
                  <a:lnTo>
                    <a:pt x="6668" y="8966"/>
                  </a:lnTo>
                  <a:lnTo>
                    <a:pt x="6572" y="8980"/>
                  </a:lnTo>
                  <a:lnTo>
                    <a:pt x="6524" y="8733"/>
                  </a:lnTo>
                  <a:lnTo>
                    <a:pt x="6425" y="8870"/>
                  </a:lnTo>
                  <a:lnTo>
                    <a:pt x="6282" y="8896"/>
                  </a:lnTo>
                  <a:lnTo>
                    <a:pt x="6298" y="8622"/>
                  </a:lnTo>
                  <a:lnTo>
                    <a:pt x="6338" y="8473"/>
                  </a:lnTo>
                  <a:lnTo>
                    <a:pt x="6394" y="8309"/>
                  </a:lnTo>
                  <a:lnTo>
                    <a:pt x="6394" y="7953"/>
                  </a:lnTo>
                  <a:lnTo>
                    <a:pt x="6380" y="7651"/>
                  </a:lnTo>
                  <a:lnTo>
                    <a:pt x="6254" y="7719"/>
                  </a:lnTo>
                  <a:lnTo>
                    <a:pt x="6189" y="7989"/>
                  </a:lnTo>
                  <a:lnTo>
                    <a:pt x="6096" y="8126"/>
                  </a:lnTo>
                  <a:lnTo>
                    <a:pt x="5932" y="8300"/>
                  </a:lnTo>
                  <a:lnTo>
                    <a:pt x="5836" y="8520"/>
                  </a:lnTo>
                  <a:lnTo>
                    <a:pt x="5819" y="8717"/>
                  </a:lnTo>
                  <a:lnTo>
                    <a:pt x="5921" y="8917"/>
                  </a:lnTo>
                  <a:lnTo>
                    <a:pt x="5974" y="9081"/>
                  </a:lnTo>
                  <a:lnTo>
                    <a:pt x="5934" y="9324"/>
                  </a:lnTo>
                  <a:lnTo>
                    <a:pt x="6004" y="9512"/>
                  </a:lnTo>
                  <a:lnTo>
                    <a:pt x="6235" y="9416"/>
                  </a:lnTo>
                  <a:lnTo>
                    <a:pt x="6253" y="9581"/>
                  </a:lnTo>
                  <a:lnTo>
                    <a:pt x="6088" y="9704"/>
                  </a:lnTo>
                  <a:lnTo>
                    <a:pt x="6016" y="9787"/>
                  </a:lnTo>
                  <a:lnTo>
                    <a:pt x="5983" y="10057"/>
                  </a:lnTo>
                  <a:lnTo>
                    <a:pt x="5865" y="10144"/>
                  </a:lnTo>
                  <a:lnTo>
                    <a:pt x="5664" y="10172"/>
                  </a:lnTo>
                  <a:lnTo>
                    <a:pt x="5506" y="10172"/>
                  </a:lnTo>
                  <a:lnTo>
                    <a:pt x="5370" y="10240"/>
                  </a:lnTo>
                  <a:lnTo>
                    <a:pt x="5273" y="10337"/>
                  </a:lnTo>
                  <a:lnTo>
                    <a:pt x="5101" y="10364"/>
                  </a:lnTo>
                  <a:lnTo>
                    <a:pt x="5002" y="10364"/>
                  </a:lnTo>
                  <a:lnTo>
                    <a:pt x="4982" y="10538"/>
                  </a:lnTo>
                  <a:lnTo>
                    <a:pt x="4867" y="10739"/>
                  </a:lnTo>
                  <a:lnTo>
                    <a:pt x="4738" y="10945"/>
                  </a:lnTo>
                  <a:lnTo>
                    <a:pt x="4563" y="11169"/>
                  </a:lnTo>
                  <a:lnTo>
                    <a:pt x="4385" y="11316"/>
                  </a:lnTo>
                  <a:lnTo>
                    <a:pt x="4328" y="11463"/>
                  </a:lnTo>
                  <a:lnTo>
                    <a:pt x="4152" y="11706"/>
                  </a:lnTo>
                  <a:lnTo>
                    <a:pt x="4065" y="11719"/>
                  </a:lnTo>
                  <a:lnTo>
                    <a:pt x="3934" y="11751"/>
                  </a:lnTo>
                  <a:lnTo>
                    <a:pt x="3849" y="11911"/>
                  </a:lnTo>
                  <a:lnTo>
                    <a:pt x="3781" y="12158"/>
                  </a:lnTo>
                  <a:lnTo>
                    <a:pt x="3725" y="12255"/>
                  </a:lnTo>
                  <a:lnTo>
                    <a:pt x="3603" y="12585"/>
                  </a:lnTo>
                  <a:lnTo>
                    <a:pt x="3316" y="12676"/>
                  </a:lnTo>
                  <a:lnTo>
                    <a:pt x="3265" y="12951"/>
                  </a:lnTo>
                  <a:lnTo>
                    <a:pt x="3134" y="12987"/>
                  </a:lnTo>
                  <a:lnTo>
                    <a:pt x="3035" y="12919"/>
                  </a:lnTo>
                  <a:lnTo>
                    <a:pt x="2939" y="12754"/>
                  </a:lnTo>
                  <a:cubicBezTo>
                    <a:pt x="2886" y="12812"/>
                    <a:pt x="2837" y="12876"/>
                    <a:pt x="2790" y="12947"/>
                  </a:cubicBezTo>
                  <a:cubicBezTo>
                    <a:pt x="2744" y="13015"/>
                    <a:pt x="2702" y="13088"/>
                    <a:pt x="2663" y="13166"/>
                  </a:cubicBezTo>
                  <a:lnTo>
                    <a:pt x="2511" y="13235"/>
                  </a:lnTo>
                  <a:lnTo>
                    <a:pt x="2334" y="13327"/>
                  </a:lnTo>
                  <a:lnTo>
                    <a:pt x="2256" y="13258"/>
                  </a:lnTo>
                  <a:lnTo>
                    <a:pt x="2079" y="13176"/>
                  </a:lnTo>
                  <a:lnTo>
                    <a:pt x="1886" y="13313"/>
                  </a:lnTo>
                  <a:lnTo>
                    <a:pt x="1701" y="13451"/>
                  </a:lnTo>
                  <a:lnTo>
                    <a:pt x="1776" y="13589"/>
                  </a:lnTo>
                  <a:lnTo>
                    <a:pt x="1890" y="13693"/>
                  </a:lnTo>
                  <a:lnTo>
                    <a:pt x="2105" y="13776"/>
                  </a:lnTo>
                  <a:lnTo>
                    <a:pt x="2379" y="13955"/>
                  </a:lnTo>
                  <a:lnTo>
                    <a:pt x="2554" y="14129"/>
                  </a:lnTo>
                  <a:lnTo>
                    <a:pt x="2659" y="14413"/>
                  </a:lnTo>
                  <a:lnTo>
                    <a:pt x="2704" y="14587"/>
                  </a:lnTo>
                  <a:lnTo>
                    <a:pt x="2768" y="14861"/>
                  </a:lnTo>
                  <a:lnTo>
                    <a:pt x="2792" y="15475"/>
                  </a:lnTo>
                  <a:lnTo>
                    <a:pt x="2771" y="15814"/>
                  </a:lnTo>
                  <a:cubicBezTo>
                    <a:pt x="2745" y="15996"/>
                    <a:pt x="2708" y="16172"/>
                    <a:pt x="2661" y="16341"/>
                  </a:cubicBezTo>
                  <a:cubicBezTo>
                    <a:pt x="2629" y="16460"/>
                    <a:pt x="2591" y="16574"/>
                    <a:pt x="2549" y="16684"/>
                  </a:cubicBezTo>
                  <a:lnTo>
                    <a:pt x="2342" y="16817"/>
                  </a:lnTo>
                  <a:lnTo>
                    <a:pt x="2030" y="16830"/>
                  </a:lnTo>
                  <a:lnTo>
                    <a:pt x="1856" y="16830"/>
                  </a:lnTo>
                  <a:lnTo>
                    <a:pt x="1549" y="16804"/>
                  </a:lnTo>
                  <a:lnTo>
                    <a:pt x="1329" y="16707"/>
                  </a:lnTo>
                  <a:lnTo>
                    <a:pt x="970" y="16537"/>
                  </a:lnTo>
                  <a:lnTo>
                    <a:pt x="739" y="16469"/>
                  </a:lnTo>
                  <a:lnTo>
                    <a:pt x="478" y="16547"/>
                  </a:lnTo>
                  <a:lnTo>
                    <a:pt x="293" y="16647"/>
                  </a:lnTo>
                  <a:lnTo>
                    <a:pt x="164" y="17042"/>
                  </a:lnTo>
                  <a:lnTo>
                    <a:pt x="199" y="17371"/>
                  </a:lnTo>
                  <a:lnTo>
                    <a:pt x="231" y="17765"/>
                  </a:lnTo>
                  <a:lnTo>
                    <a:pt x="199" y="18217"/>
                  </a:lnTo>
                  <a:lnTo>
                    <a:pt x="86" y="18602"/>
                  </a:lnTo>
                  <a:lnTo>
                    <a:pt x="24" y="19028"/>
                  </a:lnTo>
                  <a:lnTo>
                    <a:pt x="0" y="19390"/>
                  </a:lnTo>
                  <a:lnTo>
                    <a:pt x="32" y="19623"/>
                  </a:lnTo>
                  <a:lnTo>
                    <a:pt x="105" y="19880"/>
                  </a:lnTo>
                  <a:lnTo>
                    <a:pt x="97" y="20137"/>
                  </a:lnTo>
                  <a:lnTo>
                    <a:pt x="40" y="20343"/>
                  </a:lnTo>
                  <a:lnTo>
                    <a:pt x="81" y="20612"/>
                  </a:lnTo>
                  <a:lnTo>
                    <a:pt x="245" y="20708"/>
                  </a:lnTo>
                  <a:lnTo>
                    <a:pt x="417" y="20644"/>
                  </a:lnTo>
                  <a:lnTo>
                    <a:pt x="624" y="20794"/>
                  </a:lnTo>
                  <a:lnTo>
                    <a:pt x="693" y="20881"/>
                  </a:lnTo>
                  <a:lnTo>
                    <a:pt x="1007" y="21211"/>
                  </a:lnTo>
                  <a:lnTo>
                    <a:pt x="1064" y="21408"/>
                  </a:lnTo>
                  <a:lnTo>
                    <a:pt x="1160" y="21436"/>
                  </a:lnTo>
                  <a:lnTo>
                    <a:pt x="1241" y="21600"/>
                  </a:lnTo>
                  <a:lnTo>
                    <a:pt x="1286" y="21437"/>
                  </a:lnTo>
                  <a:lnTo>
                    <a:pt x="1286" y="21236"/>
                  </a:lnTo>
                  <a:lnTo>
                    <a:pt x="1358" y="21119"/>
                  </a:lnTo>
                  <a:lnTo>
                    <a:pt x="1562" y="21092"/>
                  </a:lnTo>
                  <a:lnTo>
                    <a:pt x="1667" y="21105"/>
                  </a:lnTo>
                  <a:cubicBezTo>
                    <a:pt x="1731" y="21119"/>
                    <a:pt x="1796" y="21128"/>
                    <a:pt x="1860" y="21133"/>
                  </a:cubicBezTo>
                  <a:cubicBezTo>
                    <a:pt x="1936" y="21139"/>
                    <a:pt x="2011" y="21139"/>
                    <a:pt x="2086" y="21133"/>
                  </a:cubicBezTo>
                  <a:lnTo>
                    <a:pt x="2247" y="21051"/>
                  </a:lnTo>
                  <a:lnTo>
                    <a:pt x="2333" y="20941"/>
                  </a:lnTo>
                  <a:lnTo>
                    <a:pt x="2422" y="20693"/>
                  </a:lnTo>
                  <a:lnTo>
                    <a:pt x="2519" y="20556"/>
                  </a:lnTo>
                  <a:lnTo>
                    <a:pt x="2655" y="20387"/>
                  </a:lnTo>
                  <a:lnTo>
                    <a:pt x="2784" y="20214"/>
                  </a:lnTo>
                  <a:lnTo>
                    <a:pt x="2897" y="20063"/>
                  </a:lnTo>
                  <a:lnTo>
                    <a:pt x="2921" y="19885"/>
                  </a:lnTo>
                  <a:lnTo>
                    <a:pt x="2921" y="19541"/>
                  </a:lnTo>
                  <a:lnTo>
                    <a:pt x="2969" y="19349"/>
                  </a:lnTo>
                  <a:lnTo>
                    <a:pt x="3039" y="19161"/>
                  </a:lnTo>
                  <a:lnTo>
                    <a:pt x="3241" y="18748"/>
                  </a:lnTo>
                  <a:lnTo>
                    <a:pt x="3257" y="18515"/>
                  </a:lnTo>
                  <a:cubicBezTo>
                    <a:pt x="3267" y="18464"/>
                    <a:pt x="3283" y="18417"/>
                    <a:pt x="3305" y="18379"/>
                  </a:cubicBezTo>
                  <a:cubicBezTo>
                    <a:pt x="3367" y="18269"/>
                    <a:pt x="3459" y="18240"/>
                    <a:pt x="3541" y="18187"/>
                  </a:cubicBezTo>
                  <a:cubicBezTo>
                    <a:pt x="3616" y="18139"/>
                    <a:pt x="3685" y="18071"/>
                    <a:pt x="3745" y="17985"/>
                  </a:cubicBezTo>
                  <a:lnTo>
                    <a:pt x="3923" y="17728"/>
                  </a:lnTo>
                  <a:lnTo>
                    <a:pt x="4081" y="17581"/>
                  </a:lnTo>
                  <a:lnTo>
                    <a:pt x="4167" y="17554"/>
                  </a:lnTo>
                  <a:lnTo>
                    <a:pt x="4059" y="17247"/>
                  </a:lnTo>
                  <a:lnTo>
                    <a:pt x="3955" y="17261"/>
                  </a:lnTo>
                  <a:lnTo>
                    <a:pt x="3938" y="16973"/>
                  </a:lnTo>
                  <a:lnTo>
                    <a:pt x="4118" y="16859"/>
                  </a:lnTo>
                  <a:lnTo>
                    <a:pt x="4354" y="16726"/>
                  </a:lnTo>
                  <a:lnTo>
                    <a:pt x="4432" y="16658"/>
                  </a:lnTo>
                  <a:lnTo>
                    <a:pt x="4620" y="16554"/>
                  </a:lnTo>
                  <a:lnTo>
                    <a:pt x="4738" y="16663"/>
                  </a:lnTo>
                  <a:lnTo>
                    <a:pt x="4945" y="16842"/>
                  </a:lnTo>
                  <a:lnTo>
                    <a:pt x="5057" y="16801"/>
                  </a:lnTo>
                  <a:lnTo>
                    <a:pt x="5270" y="16614"/>
                  </a:lnTo>
                  <a:cubicBezTo>
                    <a:pt x="5348" y="16588"/>
                    <a:pt x="5424" y="16547"/>
                    <a:pt x="5495" y="16490"/>
                  </a:cubicBezTo>
                  <a:cubicBezTo>
                    <a:pt x="5582" y="16422"/>
                    <a:pt x="5661" y="16332"/>
                    <a:pt x="5732" y="16224"/>
                  </a:cubicBezTo>
                  <a:lnTo>
                    <a:pt x="5896" y="16096"/>
                  </a:lnTo>
                  <a:lnTo>
                    <a:pt x="6009" y="16027"/>
                  </a:lnTo>
                  <a:lnTo>
                    <a:pt x="6185" y="15959"/>
                  </a:lnTo>
                  <a:lnTo>
                    <a:pt x="6336" y="16187"/>
                  </a:lnTo>
                  <a:lnTo>
                    <a:pt x="6513" y="16558"/>
                  </a:lnTo>
                  <a:lnTo>
                    <a:pt x="6478" y="16957"/>
                  </a:lnTo>
                  <a:lnTo>
                    <a:pt x="6566" y="17191"/>
                  </a:lnTo>
                  <a:cubicBezTo>
                    <a:pt x="6627" y="17266"/>
                    <a:pt x="6693" y="17327"/>
                    <a:pt x="6762" y="17374"/>
                  </a:cubicBezTo>
                  <a:cubicBezTo>
                    <a:pt x="6828" y="17418"/>
                    <a:pt x="6896" y="17449"/>
                    <a:pt x="6961" y="17493"/>
                  </a:cubicBezTo>
                  <a:cubicBezTo>
                    <a:pt x="7076" y="17571"/>
                    <a:pt x="7181" y="17688"/>
                    <a:pt x="7268" y="17837"/>
                  </a:cubicBezTo>
                  <a:lnTo>
                    <a:pt x="7381" y="17960"/>
                  </a:lnTo>
                  <a:lnTo>
                    <a:pt x="7502" y="18097"/>
                  </a:lnTo>
                  <a:lnTo>
                    <a:pt x="7652" y="18230"/>
                  </a:lnTo>
                  <a:lnTo>
                    <a:pt x="7765" y="18312"/>
                  </a:lnTo>
                  <a:lnTo>
                    <a:pt x="7950" y="18500"/>
                  </a:lnTo>
                  <a:lnTo>
                    <a:pt x="8004" y="18619"/>
                  </a:lnTo>
                  <a:lnTo>
                    <a:pt x="8122" y="18894"/>
                  </a:lnTo>
                  <a:lnTo>
                    <a:pt x="8273" y="19251"/>
                  </a:lnTo>
                  <a:lnTo>
                    <a:pt x="8399" y="19535"/>
                  </a:lnTo>
                  <a:lnTo>
                    <a:pt x="8203" y="19705"/>
                  </a:lnTo>
                  <a:lnTo>
                    <a:pt x="8232" y="19896"/>
                  </a:lnTo>
                  <a:lnTo>
                    <a:pt x="8184" y="20192"/>
                  </a:lnTo>
                  <a:lnTo>
                    <a:pt x="8313" y="20256"/>
                  </a:lnTo>
                  <a:lnTo>
                    <a:pt x="8369" y="20092"/>
                  </a:lnTo>
                  <a:lnTo>
                    <a:pt x="8471" y="19927"/>
                  </a:lnTo>
                  <a:lnTo>
                    <a:pt x="8584" y="19703"/>
                  </a:lnTo>
                  <a:lnTo>
                    <a:pt x="8621" y="19542"/>
                  </a:lnTo>
                  <a:lnTo>
                    <a:pt x="8570" y="19314"/>
                  </a:lnTo>
                  <a:lnTo>
                    <a:pt x="8522" y="19090"/>
                  </a:lnTo>
                  <a:lnTo>
                    <a:pt x="8493" y="18927"/>
                  </a:lnTo>
                  <a:lnTo>
                    <a:pt x="8573" y="18716"/>
                  </a:lnTo>
                  <a:lnTo>
                    <a:pt x="8735" y="18702"/>
                  </a:lnTo>
                  <a:lnTo>
                    <a:pt x="8831" y="18752"/>
                  </a:lnTo>
                  <a:lnTo>
                    <a:pt x="8888" y="18876"/>
                  </a:lnTo>
                  <a:lnTo>
                    <a:pt x="9070" y="18944"/>
                  </a:lnTo>
                  <a:lnTo>
                    <a:pt x="9159" y="18880"/>
                  </a:lnTo>
                  <a:lnTo>
                    <a:pt x="9054" y="18697"/>
                  </a:lnTo>
                  <a:lnTo>
                    <a:pt x="8898" y="18523"/>
                  </a:lnTo>
                  <a:lnTo>
                    <a:pt x="8594" y="18261"/>
                  </a:lnTo>
                  <a:lnTo>
                    <a:pt x="8368" y="18041"/>
                  </a:lnTo>
                  <a:lnTo>
                    <a:pt x="8097" y="17835"/>
                  </a:lnTo>
                  <a:lnTo>
                    <a:pt x="7917" y="17422"/>
                  </a:lnTo>
                  <a:lnTo>
                    <a:pt x="7716" y="17353"/>
                  </a:lnTo>
                  <a:lnTo>
                    <a:pt x="7485" y="16964"/>
                  </a:lnTo>
                  <a:lnTo>
                    <a:pt x="7541" y="16565"/>
                  </a:lnTo>
                  <a:lnTo>
                    <a:pt x="7398" y="16378"/>
                  </a:lnTo>
                  <a:lnTo>
                    <a:pt x="7222" y="16240"/>
                  </a:lnTo>
                  <a:lnTo>
                    <a:pt x="6975" y="15938"/>
                  </a:lnTo>
                  <a:lnTo>
                    <a:pt x="6974" y="15498"/>
                  </a:lnTo>
                  <a:lnTo>
                    <a:pt x="7213" y="15265"/>
                  </a:lnTo>
                  <a:lnTo>
                    <a:pt x="7388" y="15320"/>
                  </a:lnTo>
                  <a:lnTo>
                    <a:pt x="7527" y="15712"/>
                  </a:lnTo>
                  <a:lnTo>
                    <a:pt x="7790" y="15919"/>
                  </a:lnTo>
                  <a:cubicBezTo>
                    <a:pt x="7896" y="15936"/>
                    <a:pt x="7997" y="15992"/>
                    <a:pt x="8089" y="16084"/>
                  </a:cubicBezTo>
                  <a:cubicBezTo>
                    <a:pt x="8148" y="16143"/>
                    <a:pt x="8203" y="16217"/>
                    <a:pt x="8250" y="16304"/>
                  </a:cubicBezTo>
                  <a:lnTo>
                    <a:pt x="8390" y="16623"/>
                  </a:lnTo>
                  <a:lnTo>
                    <a:pt x="8497" y="16783"/>
                  </a:lnTo>
                  <a:lnTo>
                    <a:pt x="8659" y="16893"/>
                  </a:lnTo>
                  <a:cubicBezTo>
                    <a:pt x="8718" y="16911"/>
                    <a:pt x="8777" y="16939"/>
                    <a:pt x="8833" y="16975"/>
                  </a:cubicBezTo>
                  <a:cubicBezTo>
                    <a:pt x="8886" y="17009"/>
                    <a:pt x="8937" y="17050"/>
                    <a:pt x="8986" y="17098"/>
                  </a:cubicBezTo>
                  <a:lnTo>
                    <a:pt x="9201" y="17368"/>
                  </a:lnTo>
                  <a:lnTo>
                    <a:pt x="9367" y="17642"/>
                  </a:lnTo>
                  <a:lnTo>
                    <a:pt x="9448" y="18069"/>
                  </a:lnTo>
                  <a:lnTo>
                    <a:pt x="9472" y="18476"/>
                  </a:lnTo>
                  <a:lnTo>
                    <a:pt x="9480" y="18860"/>
                  </a:lnTo>
                  <a:lnTo>
                    <a:pt x="9606" y="19231"/>
                  </a:lnTo>
                  <a:lnTo>
                    <a:pt x="9708" y="19433"/>
                  </a:lnTo>
                  <a:lnTo>
                    <a:pt x="9931" y="19550"/>
                  </a:lnTo>
                  <a:lnTo>
                    <a:pt x="10097" y="19631"/>
                  </a:lnTo>
                  <a:lnTo>
                    <a:pt x="10223" y="19645"/>
                  </a:lnTo>
                  <a:lnTo>
                    <a:pt x="10379" y="19791"/>
                  </a:lnTo>
                  <a:lnTo>
                    <a:pt x="10473" y="19924"/>
                  </a:lnTo>
                  <a:lnTo>
                    <a:pt x="10384" y="20183"/>
                  </a:lnTo>
                  <a:lnTo>
                    <a:pt x="10159" y="20128"/>
                  </a:lnTo>
                  <a:lnTo>
                    <a:pt x="10073" y="20243"/>
                  </a:lnTo>
                  <a:lnTo>
                    <a:pt x="10193" y="20472"/>
                  </a:lnTo>
                  <a:lnTo>
                    <a:pt x="10266" y="20815"/>
                  </a:lnTo>
                  <a:cubicBezTo>
                    <a:pt x="10273" y="20912"/>
                    <a:pt x="10304" y="20999"/>
                    <a:pt x="10352" y="21053"/>
                  </a:cubicBezTo>
                  <a:cubicBezTo>
                    <a:pt x="10384" y="21090"/>
                    <a:pt x="10423" y="21109"/>
                    <a:pt x="10462" y="21108"/>
                  </a:cubicBezTo>
                  <a:lnTo>
                    <a:pt x="10696" y="20998"/>
                  </a:lnTo>
                  <a:lnTo>
                    <a:pt x="10712" y="20701"/>
                  </a:lnTo>
                  <a:cubicBezTo>
                    <a:pt x="10707" y="20596"/>
                    <a:pt x="10707" y="20491"/>
                    <a:pt x="10712" y="20387"/>
                  </a:cubicBezTo>
                  <a:cubicBezTo>
                    <a:pt x="10716" y="20296"/>
                    <a:pt x="10724" y="20206"/>
                    <a:pt x="10736" y="20117"/>
                  </a:cubicBezTo>
                  <a:cubicBezTo>
                    <a:pt x="10735" y="20034"/>
                    <a:pt x="10727" y="19953"/>
                    <a:pt x="10712" y="19874"/>
                  </a:cubicBezTo>
                  <a:cubicBezTo>
                    <a:pt x="10684" y="19724"/>
                    <a:pt x="10633" y="19589"/>
                    <a:pt x="10564" y="19484"/>
                  </a:cubicBezTo>
                  <a:lnTo>
                    <a:pt x="10443" y="19117"/>
                  </a:lnTo>
                  <a:cubicBezTo>
                    <a:pt x="10405" y="19035"/>
                    <a:pt x="10398" y="18922"/>
                    <a:pt x="10427" y="18829"/>
                  </a:cubicBezTo>
                  <a:cubicBezTo>
                    <a:pt x="10451" y="18751"/>
                    <a:pt x="10497" y="18700"/>
                    <a:pt x="10548" y="18692"/>
                  </a:cubicBezTo>
                  <a:lnTo>
                    <a:pt x="10680" y="18705"/>
                  </a:lnTo>
                  <a:lnTo>
                    <a:pt x="10811" y="18765"/>
                  </a:lnTo>
                  <a:lnTo>
                    <a:pt x="10929" y="18911"/>
                  </a:lnTo>
                  <a:lnTo>
                    <a:pt x="10953" y="18597"/>
                  </a:lnTo>
                  <a:lnTo>
                    <a:pt x="11025" y="18391"/>
                  </a:lnTo>
                  <a:lnTo>
                    <a:pt x="11310" y="18336"/>
                  </a:lnTo>
                  <a:lnTo>
                    <a:pt x="11533" y="18336"/>
                  </a:lnTo>
                  <a:lnTo>
                    <a:pt x="11766" y="18570"/>
                  </a:lnTo>
                  <a:lnTo>
                    <a:pt x="11991" y="18469"/>
                  </a:lnTo>
                  <a:lnTo>
                    <a:pt x="12104" y="18400"/>
                  </a:lnTo>
                  <a:lnTo>
                    <a:pt x="12392" y="18317"/>
                  </a:lnTo>
                  <a:lnTo>
                    <a:pt x="12469" y="18171"/>
                  </a:lnTo>
                  <a:cubicBezTo>
                    <a:pt x="12441" y="18118"/>
                    <a:pt x="12413" y="18066"/>
                    <a:pt x="12383" y="18015"/>
                  </a:cubicBezTo>
                  <a:cubicBezTo>
                    <a:pt x="12320" y="17907"/>
                    <a:pt x="12252" y="17806"/>
                    <a:pt x="12181" y="17713"/>
                  </a:cubicBezTo>
                  <a:cubicBezTo>
                    <a:pt x="12169" y="17590"/>
                    <a:pt x="12166" y="17465"/>
                    <a:pt x="12173" y="17342"/>
                  </a:cubicBezTo>
                  <a:cubicBezTo>
                    <a:pt x="12182" y="17201"/>
                    <a:pt x="12204" y="17063"/>
                    <a:pt x="12238" y="16934"/>
                  </a:cubicBezTo>
                  <a:lnTo>
                    <a:pt x="12262" y="16700"/>
                  </a:lnTo>
                  <a:lnTo>
                    <a:pt x="12383" y="16233"/>
                  </a:lnTo>
                  <a:lnTo>
                    <a:pt x="12447" y="15904"/>
                  </a:lnTo>
                  <a:lnTo>
                    <a:pt x="12552" y="15455"/>
                  </a:lnTo>
                  <a:lnTo>
                    <a:pt x="12671" y="15194"/>
                  </a:lnTo>
                  <a:lnTo>
                    <a:pt x="12888" y="14822"/>
                  </a:lnTo>
                  <a:lnTo>
                    <a:pt x="13179" y="14607"/>
                  </a:lnTo>
                  <a:lnTo>
                    <a:pt x="13407" y="14414"/>
                  </a:lnTo>
                  <a:lnTo>
                    <a:pt x="13485" y="14588"/>
                  </a:lnTo>
                  <a:lnTo>
                    <a:pt x="13485" y="14898"/>
                  </a:lnTo>
                  <a:lnTo>
                    <a:pt x="13692" y="14926"/>
                  </a:lnTo>
                  <a:lnTo>
                    <a:pt x="13794" y="15008"/>
                  </a:lnTo>
                  <a:lnTo>
                    <a:pt x="13842" y="15254"/>
                  </a:lnTo>
                  <a:lnTo>
                    <a:pt x="13659" y="15264"/>
                  </a:lnTo>
                  <a:lnTo>
                    <a:pt x="13643" y="15414"/>
                  </a:lnTo>
                  <a:lnTo>
                    <a:pt x="13845" y="15703"/>
                  </a:lnTo>
                  <a:lnTo>
                    <a:pt x="13960" y="15946"/>
                  </a:lnTo>
                  <a:lnTo>
                    <a:pt x="14162" y="15979"/>
                  </a:lnTo>
                  <a:lnTo>
                    <a:pt x="14250" y="15857"/>
                  </a:lnTo>
                  <a:lnTo>
                    <a:pt x="14403" y="15678"/>
                  </a:lnTo>
                  <a:lnTo>
                    <a:pt x="14752" y="15546"/>
                  </a:lnTo>
                  <a:lnTo>
                    <a:pt x="14728" y="15315"/>
                  </a:lnTo>
                  <a:lnTo>
                    <a:pt x="14639" y="15250"/>
                  </a:lnTo>
                  <a:lnTo>
                    <a:pt x="14489" y="15305"/>
                  </a:lnTo>
                  <a:cubicBezTo>
                    <a:pt x="14437" y="15251"/>
                    <a:pt x="14386" y="15193"/>
                    <a:pt x="14336" y="15132"/>
                  </a:cubicBezTo>
                  <a:cubicBezTo>
                    <a:pt x="14301" y="15088"/>
                    <a:pt x="14266" y="15042"/>
                    <a:pt x="14232" y="14994"/>
                  </a:cubicBezTo>
                  <a:lnTo>
                    <a:pt x="14288" y="14817"/>
                  </a:lnTo>
                  <a:lnTo>
                    <a:pt x="14447" y="14721"/>
                  </a:lnTo>
                  <a:lnTo>
                    <a:pt x="14613" y="14569"/>
                  </a:lnTo>
                  <a:lnTo>
                    <a:pt x="14824" y="14382"/>
                  </a:lnTo>
                  <a:lnTo>
                    <a:pt x="14966" y="14231"/>
                  </a:lnTo>
                  <a:lnTo>
                    <a:pt x="15155" y="14089"/>
                  </a:lnTo>
                  <a:lnTo>
                    <a:pt x="15299" y="14048"/>
                  </a:lnTo>
                  <a:lnTo>
                    <a:pt x="15474" y="14204"/>
                  </a:lnTo>
                  <a:lnTo>
                    <a:pt x="15391" y="14386"/>
                  </a:lnTo>
                  <a:lnTo>
                    <a:pt x="15273" y="14666"/>
                  </a:lnTo>
                  <a:lnTo>
                    <a:pt x="15265" y="14990"/>
                  </a:lnTo>
                  <a:lnTo>
                    <a:pt x="15230" y="15325"/>
                  </a:lnTo>
                  <a:lnTo>
                    <a:pt x="15118" y="15517"/>
                  </a:lnTo>
                  <a:lnTo>
                    <a:pt x="15096" y="15705"/>
                  </a:lnTo>
                  <a:lnTo>
                    <a:pt x="15233" y="15800"/>
                  </a:lnTo>
                  <a:cubicBezTo>
                    <a:pt x="15284" y="15813"/>
                    <a:pt x="15335" y="15836"/>
                    <a:pt x="15383" y="15869"/>
                  </a:cubicBezTo>
                  <a:cubicBezTo>
                    <a:pt x="15456" y="15919"/>
                    <a:pt x="15524" y="15992"/>
                    <a:pt x="15582" y="16084"/>
                  </a:cubicBezTo>
                  <a:lnTo>
                    <a:pt x="15792" y="16341"/>
                  </a:lnTo>
                  <a:lnTo>
                    <a:pt x="16009" y="16409"/>
                  </a:lnTo>
                  <a:lnTo>
                    <a:pt x="16163" y="16684"/>
                  </a:lnTo>
                  <a:lnTo>
                    <a:pt x="16364" y="16863"/>
                  </a:lnTo>
                  <a:lnTo>
                    <a:pt x="16519" y="17063"/>
                  </a:lnTo>
                  <a:lnTo>
                    <a:pt x="16602" y="17384"/>
                  </a:lnTo>
                  <a:lnTo>
                    <a:pt x="16900" y="17421"/>
                  </a:lnTo>
                  <a:lnTo>
                    <a:pt x="17231" y="17499"/>
                  </a:lnTo>
                  <a:lnTo>
                    <a:pt x="17545" y="17705"/>
                  </a:lnTo>
                  <a:lnTo>
                    <a:pt x="17840" y="17980"/>
                  </a:lnTo>
                  <a:lnTo>
                    <a:pt x="18090" y="18259"/>
                  </a:lnTo>
                  <a:lnTo>
                    <a:pt x="18475" y="18575"/>
                  </a:lnTo>
                  <a:lnTo>
                    <a:pt x="18792" y="18777"/>
                  </a:lnTo>
                  <a:lnTo>
                    <a:pt x="19129" y="19050"/>
                  </a:lnTo>
                  <a:lnTo>
                    <a:pt x="19351" y="19182"/>
                  </a:lnTo>
                  <a:lnTo>
                    <a:pt x="19359" y="18839"/>
                  </a:lnTo>
                  <a:lnTo>
                    <a:pt x="19201" y="18353"/>
                  </a:lnTo>
                  <a:lnTo>
                    <a:pt x="19056" y="17804"/>
                  </a:lnTo>
                  <a:lnTo>
                    <a:pt x="18836" y="17575"/>
                  </a:lnTo>
                  <a:lnTo>
                    <a:pt x="18691" y="17287"/>
                  </a:lnTo>
                  <a:lnTo>
                    <a:pt x="18580" y="17027"/>
                  </a:lnTo>
                  <a:lnTo>
                    <a:pt x="18437" y="16793"/>
                  </a:lnTo>
                  <a:lnTo>
                    <a:pt x="18437" y="16531"/>
                  </a:lnTo>
                  <a:lnTo>
                    <a:pt x="18220" y="16330"/>
                  </a:lnTo>
                  <a:lnTo>
                    <a:pt x="18064" y="15973"/>
                  </a:lnTo>
                  <a:lnTo>
                    <a:pt x="18247" y="15607"/>
                  </a:lnTo>
                  <a:lnTo>
                    <a:pt x="18424" y="15318"/>
                  </a:lnTo>
                  <a:lnTo>
                    <a:pt x="18655" y="15304"/>
                  </a:lnTo>
                  <a:lnTo>
                    <a:pt x="18759" y="15057"/>
                  </a:lnTo>
                  <a:cubicBezTo>
                    <a:pt x="18777" y="14995"/>
                    <a:pt x="18799" y="14935"/>
                    <a:pt x="18824" y="14880"/>
                  </a:cubicBezTo>
                  <a:cubicBezTo>
                    <a:pt x="18871" y="14776"/>
                    <a:pt x="18929" y="14689"/>
                    <a:pt x="18996" y="14623"/>
                  </a:cubicBezTo>
                  <a:lnTo>
                    <a:pt x="19321" y="14418"/>
                  </a:lnTo>
                  <a:lnTo>
                    <a:pt x="19622" y="14295"/>
                  </a:lnTo>
                  <a:lnTo>
                    <a:pt x="19459" y="13998"/>
                  </a:lnTo>
                  <a:lnTo>
                    <a:pt x="19352" y="13728"/>
                  </a:lnTo>
                  <a:lnTo>
                    <a:pt x="19263" y="13311"/>
                  </a:lnTo>
                  <a:lnTo>
                    <a:pt x="19263" y="12674"/>
                  </a:lnTo>
                  <a:lnTo>
                    <a:pt x="19094" y="12413"/>
                  </a:lnTo>
                  <a:lnTo>
                    <a:pt x="18905" y="12303"/>
                  </a:lnTo>
                  <a:lnTo>
                    <a:pt x="18825" y="11587"/>
                  </a:lnTo>
                  <a:lnTo>
                    <a:pt x="18825" y="11300"/>
                  </a:lnTo>
                  <a:lnTo>
                    <a:pt x="19026" y="11176"/>
                  </a:lnTo>
                  <a:lnTo>
                    <a:pt x="19153" y="11204"/>
                  </a:lnTo>
                  <a:lnTo>
                    <a:pt x="19685" y="11492"/>
                  </a:lnTo>
                  <a:lnTo>
                    <a:pt x="19916" y="11286"/>
                  </a:lnTo>
                  <a:lnTo>
                    <a:pt x="20085" y="11176"/>
                  </a:lnTo>
                  <a:lnTo>
                    <a:pt x="20330" y="11204"/>
                  </a:lnTo>
                  <a:lnTo>
                    <a:pt x="20504" y="11392"/>
                  </a:lnTo>
                  <a:lnTo>
                    <a:pt x="20892" y="11571"/>
                  </a:lnTo>
                  <a:lnTo>
                    <a:pt x="21279" y="11763"/>
                  </a:lnTo>
                  <a:lnTo>
                    <a:pt x="21416" y="11557"/>
                  </a:lnTo>
                  <a:lnTo>
                    <a:pt x="21488" y="11250"/>
                  </a:lnTo>
                  <a:lnTo>
                    <a:pt x="21480" y="10939"/>
                  </a:lnTo>
                  <a:lnTo>
                    <a:pt x="21585" y="10788"/>
                  </a:lnTo>
                  <a:lnTo>
                    <a:pt x="21472" y="10615"/>
                  </a:lnTo>
                  <a:lnTo>
                    <a:pt x="21445" y="10409"/>
                  </a:lnTo>
                  <a:lnTo>
                    <a:pt x="21539" y="10161"/>
                  </a:lnTo>
                  <a:lnTo>
                    <a:pt x="21600" y="9773"/>
                  </a:lnTo>
                  <a:lnTo>
                    <a:pt x="21449" y="9398"/>
                  </a:lnTo>
                  <a:lnTo>
                    <a:pt x="21248" y="9192"/>
                  </a:lnTo>
                  <a:lnTo>
                    <a:pt x="21117" y="9270"/>
                  </a:lnTo>
                  <a:lnTo>
                    <a:pt x="21077" y="9513"/>
                  </a:lnTo>
                  <a:lnTo>
                    <a:pt x="21021" y="9718"/>
                  </a:lnTo>
                  <a:lnTo>
                    <a:pt x="20909" y="9814"/>
                  </a:lnTo>
                  <a:lnTo>
                    <a:pt x="20756" y="9882"/>
                  </a:lnTo>
                  <a:lnTo>
                    <a:pt x="20592" y="9662"/>
                  </a:lnTo>
                  <a:lnTo>
                    <a:pt x="20385" y="9355"/>
                  </a:lnTo>
                  <a:lnTo>
                    <a:pt x="20422" y="9122"/>
                  </a:lnTo>
                  <a:lnTo>
                    <a:pt x="20264" y="8894"/>
                  </a:lnTo>
                  <a:lnTo>
                    <a:pt x="20434" y="8637"/>
                  </a:lnTo>
                  <a:lnTo>
                    <a:pt x="20710" y="8587"/>
                  </a:lnTo>
                  <a:lnTo>
                    <a:pt x="20858" y="8416"/>
                  </a:lnTo>
                  <a:lnTo>
                    <a:pt x="20898" y="8128"/>
                  </a:lnTo>
                  <a:lnTo>
                    <a:pt x="20858" y="7798"/>
                  </a:lnTo>
                  <a:lnTo>
                    <a:pt x="20732" y="7675"/>
                  </a:lnTo>
                  <a:lnTo>
                    <a:pt x="20644" y="7355"/>
                  </a:lnTo>
                  <a:lnTo>
                    <a:pt x="20491" y="7121"/>
                  </a:lnTo>
                  <a:lnTo>
                    <a:pt x="20507" y="6709"/>
                  </a:lnTo>
                  <a:lnTo>
                    <a:pt x="20499" y="6365"/>
                  </a:lnTo>
                  <a:lnTo>
                    <a:pt x="20459" y="5985"/>
                  </a:lnTo>
                  <a:lnTo>
                    <a:pt x="20451" y="5531"/>
                  </a:lnTo>
                  <a:lnTo>
                    <a:pt x="20370" y="5106"/>
                  </a:lnTo>
                  <a:lnTo>
                    <a:pt x="20231" y="4810"/>
                  </a:lnTo>
                  <a:lnTo>
                    <a:pt x="20145" y="4182"/>
                  </a:lnTo>
                  <a:lnTo>
                    <a:pt x="20065" y="3716"/>
                  </a:lnTo>
                  <a:lnTo>
                    <a:pt x="19979" y="3404"/>
                  </a:lnTo>
                  <a:lnTo>
                    <a:pt x="19963" y="3062"/>
                  </a:lnTo>
                  <a:lnTo>
                    <a:pt x="20091" y="2842"/>
                  </a:lnTo>
                  <a:lnTo>
                    <a:pt x="20317" y="2737"/>
                  </a:lnTo>
                  <a:lnTo>
                    <a:pt x="20570" y="2546"/>
                  </a:lnTo>
                  <a:lnTo>
                    <a:pt x="20683" y="2340"/>
                  </a:lnTo>
                  <a:lnTo>
                    <a:pt x="20965" y="2162"/>
                  </a:lnTo>
                  <a:lnTo>
                    <a:pt x="21059" y="2043"/>
                  </a:lnTo>
                  <a:lnTo>
                    <a:pt x="21076" y="1814"/>
                  </a:lnTo>
                  <a:lnTo>
                    <a:pt x="21092" y="1581"/>
                  </a:lnTo>
                  <a:lnTo>
                    <a:pt x="20928" y="1371"/>
                  </a:lnTo>
                  <a:lnTo>
                    <a:pt x="20807" y="1150"/>
                  </a:lnTo>
                  <a:close/>
                </a:path>
              </a:pathLst>
            </a:custGeom>
            <a:grpFill/>
            <a:ln w="25400" cap="flat">
              <a:noFill/>
              <a:prstDash val="solid"/>
              <a:miter lim="400000"/>
            </a:ln>
            <a:effec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14" name="íşľíďê"/>
            <p:cNvSpPr/>
            <p:nvPr/>
          </p:nvSpPr>
          <p:spPr>
            <a:xfrm>
              <a:off x="6872934" y="1426645"/>
              <a:ext cx="308560" cy="179738"/>
            </a:xfrm>
            <a:custGeom>
              <a:avLst/>
              <a:gdLst/>
              <a:ahLst/>
              <a:cxnLst>
                <a:cxn ang="0">
                  <a:pos x="wd2" y="hd2"/>
                </a:cxn>
                <a:cxn ang="5400000">
                  <a:pos x="wd2" y="hd2"/>
                </a:cxn>
                <a:cxn ang="10800000">
                  <a:pos x="wd2" y="hd2"/>
                </a:cxn>
                <a:cxn ang="16200000">
                  <a:pos x="wd2" y="hd2"/>
                </a:cxn>
              </a:cxnLst>
              <a:rect l="0" t="0" r="r" b="b"/>
              <a:pathLst>
                <a:path w="21600" h="21600" extrusionOk="0">
                  <a:moveTo>
                    <a:pt x="4445" y="7866"/>
                  </a:moveTo>
                  <a:lnTo>
                    <a:pt x="3880" y="8515"/>
                  </a:lnTo>
                  <a:lnTo>
                    <a:pt x="2778" y="8369"/>
                  </a:lnTo>
                  <a:lnTo>
                    <a:pt x="2178" y="9461"/>
                  </a:lnTo>
                  <a:lnTo>
                    <a:pt x="3120" y="10277"/>
                  </a:lnTo>
                  <a:lnTo>
                    <a:pt x="3156" y="12185"/>
                  </a:lnTo>
                  <a:lnTo>
                    <a:pt x="2430" y="12337"/>
                  </a:lnTo>
                  <a:lnTo>
                    <a:pt x="1278" y="11885"/>
                  </a:lnTo>
                  <a:lnTo>
                    <a:pt x="769" y="12613"/>
                  </a:lnTo>
                  <a:lnTo>
                    <a:pt x="566" y="13516"/>
                  </a:lnTo>
                  <a:lnTo>
                    <a:pt x="1354" y="13873"/>
                  </a:lnTo>
                  <a:lnTo>
                    <a:pt x="1463" y="14966"/>
                  </a:lnTo>
                  <a:lnTo>
                    <a:pt x="698" y="15754"/>
                  </a:lnTo>
                  <a:lnTo>
                    <a:pt x="273" y="16479"/>
                  </a:lnTo>
                  <a:lnTo>
                    <a:pt x="0" y="18023"/>
                  </a:lnTo>
                  <a:lnTo>
                    <a:pt x="841" y="18266"/>
                  </a:lnTo>
                  <a:lnTo>
                    <a:pt x="2336" y="18448"/>
                  </a:lnTo>
                  <a:lnTo>
                    <a:pt x="3297" y="19783"/>
                  </a:lnTo>
                  <a:lnTo>
                    <a:pt x="3987" y="20416"/>
                  </a:lnTo>
                  <a:lnTo>
                    <a:pt x="5126" y="21509"/>
                  </a:lnTo>
                  <a:lnTo>
                    <a:pt x="6761" y="21418"/>
                  </a:lnTo>
                  <a:lnTo>
                    <a:pt x="8539" y="21600"/>
                  </a:lnTo>
                  <a:lnTo>
                    <a:pt x="8021" y="19297"/>
                  </a:lnTo>
                  <a:lnTo>
                    <a:pt x="6548" y="18235"/>
                  </a:lnTo>
                  <a:lnTo>
                    <a:pt x="6499" y="15428"/>
                  </a:lnTo>
                  <a:lnTo>
                    <a:pt x="6997" y="13668"/>
                  </a:lnTo>
                  <a:lnTo>
                    <a:pt x="8012" y="10664"/>
                  </a:lnTo>
                  <a:lnTo>
                    <a:pt x="8386" y="8570"/>
                  </a:lnTo>
                  <a:lnTo>
                    <a:pt x="9594" y="6965"/>
                  </a:lnTo>
                  <a:lnTo>
                    <a:pt x="10818" y="7328"/>
                  </a:lnTo>
                  <a:lnTo>
                    <a:pt x="12132" y="6430"/>
                  </a:lnTo>
                  <a:lnTo>
                    <a:pt x="13272" y="5308"/>
                  </a:lnTo>
                  <a:lnTo>
                    <a:pt x="14533" y="4941"/>
                  </a:lnTo>
                  <a:lnTo>
                    <a:pt x="16291" y="4582"/>
                  </a:lnTo>
                  <a:cubicBezTo>
                    <a:pt x="16608" y="4821"/>
                    <a:pt x="16969" y="4821"/>
                    <a:pt x="17286" y="4583"/>
                  </a:cubicBezTo>
                  <a:cubicBezTo>
                    <a:pt x="17607" y="4341"/>
                    <a:pt x="17852" y="3877"/>
                    <a:pt x="17960" y="3308"/>
                  </a:cubicBezTo>
                  <a:lnTo>
                    <a:pt x="19113" y="3551"/>
                  </a:lnTo>
                  <a:lnTo>
                    <a:pt x="19985" y="3581"/>
                  </a:lnTo>
                  <a:lnTo>
                    <a:pt x="20338" y="2523"/>
                  </a:lnTo>
                  <a:lnTo>
                    <a:pt x="21351" y="2592"/>
                  </a:lnTo>
                  <a:lnTo>
                    <a:pt x="21600" y="1704"/>
                  </a:lnTo>
                  <a:lnTo>
                    <a:pt x="20641" y="1406"/>
                  </a:lnTo>
                  <a:lnTo>
                    <a:pt x="20071" y="705"/>
                  </a:lnTo>
                  <a:lnTo>
                    <a:pt x="18972" y="0"/>
                  </a:lnTo>
                  <a:lnTo>
                    <a:pt x="18514" y="430"/>
                  </a:lnTo>
                  <a:lnTo>
                    <a:pt x="18354" y="1523"/>
                  </a:lnTo>
                  <a:lnTo>
                    <a:pt x="17731" y="802"/>
                  </a:lnTo>
                  <a:lnTo>
                    <a:pt x="16469" y="984"/>
                  </a:lnTo>
                  <a:lnTo>
                    <a:pt x="15528" y="1617"/>
                  </a:lnTo>
                  <a:lnTo>
                    <a:pt x="14947" y="2494"/>
                  </a:lnTo>
                  <a:lnTo>
                    <a:pt x="13721" y="2312"/>
                  </a:lnTo>
                  <a:lnTo>
                    <a:pt x="11020" y="2130"/>
                  </a:lnTo>
                  <a:lnTo>
                    <a:pt x="9792" y="2039"/>
                  </a:lnTo>
                  <a:lnTo>
                    <a:pt x="8352" y="2392"/>
                  </a:lnTo>
                  <a:lnTo>
                    <a:pt x="7818" y="3025"/>
                  </a:lnTo>
                  <a:lnTo>
                    <a:pt x="6699" y="4565"/>
                  </a:lnTo>
                  <a:lnTo>
                    <a:pt x="5633" y="4656"/>
                  </a:lnTo>
                  <a:lnTo>
                    <a:pt x="4834" y="5829"/>
                  </a:lnTo>
                  <a:lnTo>
                    <a:pt x="4445" y="7866"/>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15" name="î$ḷïḍè"/>
            <p:cNvSpPr/>
            <p:nvPr/>
          </p:nvSpPr>
          <p:spPr>
            <a:xfrm>
              <a:off x="5869377" y="1326101"/>
              <a:ext cx="358160" cy="136980"/>
            </a:xfrm>
            <a:custGeom>
              <a:avLst/>
              <a:gdLst/>
              <a:ahLst/>
              <a:cxnLst>
                <a:cxn ang="0">
                  <a:pos x="wd2" y="hd2"/>
                </a:cxn>
                <a:cxn ang="5400000">
                  <a:pos x="wd2" y="hd2"/>
                </a:cxn>
                <a:cxn ang="10800000">
                  <a:pos x="wd2" y="hd2"/>
                </a:cxn>
                <a:cxn ang="16200000">
                  <a:pos x="wd2" y="hd2"/>
                </a:cxn>
              </a:cxnLst>
              <a:rect l="0" t="0" r="r" b="b"/>
              <a:pathLst>
                <a:path w="21600" h="21600" extrusionOk="0">
                  <a:moveTo>
                    <a:pt x="21036" y="2810"/>
                  </a:moveTo>
                  <a:lnTo>
                    <a:pt x="18126" y="2696"/>
                  </a:lnTo>
                  <a:lnTo>
                    <a:pt x="15876" y="2514"/>
                  </a:lnTo>
                  <a:lnTo>
                    <a:pt x="14560" y="2399"/>
                  </a:lnTo>
                  <a:lnTo>
                    <a:pt x="13964" y="607"/>
                  </a:lnTo>
                  <a:lnTo>
                    <a:pt x="13265" y="0"/>
                  </a:lnTo>
                  <a:lnTo>
                    <a:pt x="13209" y="2844"/>
                  </a:lnTo>
                  <a:lnTo>
                    <a:pt x="12490" y="2839"/>
                  </a:lnTo>
                  <a:lnTo>
                    <a:pt x="12105" y="3909"/>
                  </a:lnTo>
                  <a:lnTo>
                    <a:pt x="12121" y="6612"/>
                  </a:lnTo>
                  <a:lnTo>
                    <a:pt x="11757" y="7673"/>
                  </a:lnTo>
                  <a:lnTo>
                    <a:pt x="11102" y="6284"/>
                  </a:lnTo>
                  <a:lnTo>
                    <a:pt x="11237" y="3700"/>
                  </a:lnTo>
                  <a:lnTo>
                    <a:pt x="10419" y="2546"/>
                  </a:lnTo>
                  <a:lnTo>
                    <a:pt x="9953" y="4134"/>
                  </a:lnTo>
                  <a:lnTo>
                    <a:pt x="9148" y="5886"/>
                  </a:lnTo>
                  <a:lnTo>
                    <a:pt x="7705" y="5408"/>
                  </a:lnTo>
                  <a:lnTo>
                    <a:pt x="6697" y="5288"/>
                  </a:lnTo>
                  <a:lnTo>
                    <a:pt x="6009" y="4218"/>
                  </a:lnTo>
                  <a:lnTo>
                    <a:pt x="5379" y="3745"/>
                  </a:lnTo>
                  <a:lnTo>
                    <a:pt x="2617" y="4347"/>
                  </a:lnTo>
                  <a:lnTo>
                    <a:pt x="1144" y="3636"/>
                  </a:lnTo>
                  <a:lnTo>
                    <a:pt x="135" y="4591"/>
                  </a:lnTo>
                  <a:lnTo>
                    <a:pt x="0" y="6851"/>
                  </a:lnTo>
                  <a:lnTo>
                    <a:pt x="1109" y="8265"/>
                  </a:lnTo>
                  <a:lnTo>
                    <a:pt x="1858" y="9728"/>
                  </a:lnTo>
                  <a:lnTo>
                    <a:pt x="2773" y="10918"/>
                  </a:lnTo>
                  <a:lnTo>
                    <a:pt x="3798" y="10560"/>
                  </a:lnTo>
                  <a:lnTo>
                    <a:pt x="4488" y="11864"/>
                  </a:lnTo>
                  <a:lnTo>
                    <a:pt x="5238" y="12297"/>
                  </a:lnTo>
                  <a:lnTo>
                    <a:pt x="5238" y="9037"/>
                  </a:lnTo>
                  <a:lnTo>
                    <a:pt x="6816" y="8599"/>
                  </a:lnTo>
                  <a:lnTo>
                    <a:pt x="6769" y="11506"/>
                  </a:lnTo>
                  <a:lnTo>
                    <a:pt x="6906" y="13288"/>
                  </a:lnTo>
                  <a:lnTo>
                    <a:pt x="4182" y="13367"/>
                  </a:lnTo>
                  <a:lnTo>
                    <a:pt x="4105" y="14562"/>
                  </a:lnTo>
                  <a:lnTo>
                    <a:pt x="4611" y="15358"/>
                  </a:lnTo>
                  <a:lnTo>
                    <a:pt x="5606" y="16747"/>
                  </a:lnTo>
                  <a:lnTo>
                    <a:pt x="7302" y="19415"/>
                  </a:lnTo>
                  <a:lnTo>
                    <a:pt x="8040" y="21600"/>
                  </a:lnTo>
                  <a:lnTo>
                    <a:pt x="8822" y="21485"/>
                  </a:lnTo>
                  <a:lnTo>
                    <a:pt x="9465" y="18116"/>
                  </a:lnTo>
                  <a:lnTo>
                    <a:pt x="9649" y="15258"/>
                  </a:lnTo>
                  <a:lnTo>
                    <a:pt x="10369" y="13745"/>
                  </a:lnTo>
                  <a:lnTo>
                    <a:pt x="11287" y="14343"/>
                  </a:lnTo>
                  <a:lnTo>
                    <a:pt x="11640" y="11993"/>
                  </a:lnTo>
                  <a:lnTo>
                    <a:pt x="11640" y="9136"/>
                  </a:lnTo>
                  <a:lnTo>
                    <a:pt x="13126" y="8703"/>
                  </a:lnTo>
                  <a:lnTo>
                    <a:pt x="14029" y="10490"/>
                  </a:lnTo>
                  <a:lnTo>
                    <a:pt x="14715" y="12003"/>
                  </a:lnTo>
                  <a:lnTo>
                    <a:pt x="14303" y="13193"/>
                  </a:lnTo>
                  <a:lnTo>
                    <a:pt x="13891" y="14507"/>
                  </a:lnTo>
                  <a:lnTo>
                    <a:pt x="14441" y="16856"/>
                  </a:lnTo>
                  <a:lnTo>
                    <a:pt x="15346" y="16264"/>
                  </a:lnTo>
                  <a:lnTo>
                    <a:pt x="15759" y="14472"/>
                  </a:lnTo>
                  <a:lnTo>
                    <a:pt x="16864" y="14472"/>
                  </a:lnTo>
                  <a:lnTo>
                    <a:pt x="17370" y="15303"/>
                  </a:lnTo>
                  <a:lnTo>
                    <a:pt x="17732" y="17409"/>
                  </a:lnTo>
                  <a:lnTo>
                    <a:pt x="18407" y="16692"/>
                  </a:lnTo>
                  <a:lnTo>
                    <a:pt x="19503" y="15398"/>
                  </a:lnTo>
                  <a:lnTo>
                    <a:pt x="18539" y="14208"/>
                  </a:lnTo>
                  <a:lnTo>
                    <a:pt x="18004" y="13969"/>
                  </a:lnTo>
                  <a:lnTo>
                    <a:pt x="17870" y="12460"/>
                  </a:lnTo>
                  <a:lnTo>
                    <a:pt x="17136" y="11630"/>
                  </a:lnTo>
                  <a:lnTo>
                    <a:pt x="15759" y="11037"/>
                  </a:lnTo>
                  <a:lnTo>
                    <a:pt x="14891" y="9608"/>
                  </a:lnTo>
                  <a:lnTo>
                    <a:pt x="14017" y="8334"/>
                  </a:lnTo>
                  <a:lnTo>
                    <a:pt x="13655" y="7742"/>
                  </a:lnTo>
                  <a:lnTo>
                    <a:pt x="13563" y="5253"/>
                  </a:lnTo>
                  <a:lnTo>
                    <a:pt x="14253" y="4895"/>
                  </a:lnTo>
                  <a:lnTo>
                    <a:pt x="14864" y="7105"/>
                  </a:lnTo>
                  <a:lnTo>
                    <a:pt x="16948" y="7941"/>
                  </a:lnTo>
                  <a:lnTo>
                    <a:pt x="18002" y="8891"/>
                  </a:lnTo>
                  <a:lnTo>
                    <a:pt x="19472" y="7458"/>
                  </a:lnTo>
                  <a:lnTo>
                    <a:pt x="20699" y="6542"/>
                  </a:lnTo>
                  <a:lnTo>
                    <a:pt x="21374" y="4805"/>
                  </a:lnTo>
                  <a:lnTo>
                    <a:pt x="21600" y="3028"/>
                  </a:lnTo>
                  <a:lnTo>
                    <a:pt x="21036" y="281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16" name="î$ḻíḋe"/>
            <p:cNvSpPr/>
            <p:nvPr/>
          </p:nvSpPr>
          <p:spPr>
            <a:xfrm>
              <a:off x="5016160" y="1729403"/>
              <a:ext cx="228706" cy="93668"/>
            </a:xfrm>
            <a:custGeom>
              <a:avLst/>
              <a:gdLst/>
              <a:ahLst/>
              <a:cxnLst>
                <a:cxn ang="0">
                  <a:pos x="wd2" y="hd2"/>
                </a:cxn>
                <a:cxn ang="5400000">
                  <a:pos x="wd2" y="hd2"/>
                </a:cxn>
                <a:cxn ang="10800000">
                  <a:pos x="wd2" y="hd2"/>
                </a:cxn>
                <a:cxn ang="16200000">
                  <a:pos x="wd2" y="hd2"/>
                </a:cxn>
              </a:cxnLst>
              <a:rect l="0" t="0" r="r" b="b"/>
              <a:pathLst>
                <a:path w="21600" h="21600" extrusionOk="0">
                  <a:moveTo>
                    <a:pt x="17441" y="270"/>
                  </a:moveTo>
                  <a:lnTo>
                    <a:pt x="15742" y="0"/>
                  </a:lnTo>
                  <a:lnTo>
                    <a:pt x="14405" y="1481"/>
                  </a:lnTo>
                  <a:lnTo>
                    <a:pt x="12187" y="4101"/>
                  </a:lnTo>
                  <a:lnTo>
                    <a:pt x="10897" y="4101"/>
                  </a:lnTo>
                  <a:lnTo>
                    <a:pt x="8628" y="1546"/>
                  </a:lnTo>
                  <a:lnTo>
                    <a:pt x="6724" y="2070"/>
                  </a:lnTo>
                  <a:lnTo>
                    <a:pt x="5296" y="4167"/>
                  </a:lnTo>
                  <a:lnTo>
                    <a:pt x="1948" y="7428"/>
                  </a:lnTo>
                  <a:lnTo>
                    <a:pt x="1232" y="7428"/>
                  </a:lnTo>
                  <a:lnTo>
                    <a:pt x="0" y="9510"/>
                  </a:lnTo>
                  <a:lnTo>
                    <a:pt x="92" y="13288"/>
                  </a:lnTo>
                  <a:lnTo>
                    <a:pt x="773" y="15544"/>
                  </a:lnTo>
                  <a:lnTo>
                    <a:pt x="2067" y="12989"/>
                  </a:lnTo>
                  <a:lnTo>
                    <a:pt x="3646" y="15959"/>
                  </a:lnTo>
                  <a:cubicBezTo>
                    <a:pt x="4278" y="16734"/>
                    <a:pt x="4893" y="17587"/>
                    <a:pt x="5489" y="18514"/>
                  </a:cubicBezTo>
                  <a:cubicBezTo>
                    <a:pt x="6102" y="19467"/>
                    <a:pt x="6694" y="20497"/>
                    <a:pt x="7263" y="21600"/>
                  </a:cubicBezTo>
                  <a:lnTo>
                    <a:pt x="8821" y="21600"/>
                  </a:lnTo>
                  <a:lnTo>
                    <a:pt x="10787" y="16890"/>
                  </a:lnTo>
                  <a:lnTo>
                    <a:pt x="12583" y="16890"/>
                  </a:lnTo>
                  <a:lnTo>
                    <a:pt x="15533" y="16716"/>
                  </a:lnTo>
                  <a:lnTo>
                    <a:pt x="17142" y="13513"/>
                  </a:lnTo>
                  <a:lnTo>
                    <a:pt x="18721" y="10914"/>
                  </a:lnTo>
                  <a:lnTo>
                    <a:pt x="20955" y="10041"/>
                  </a:lnTo>
                  <a:lnTo>
                    <a:pt x="21600" y="8323"/>
                  </a:lnTo>
                  <a:lnTo>
                    <a:pt x="20688" y="4902"/>
                  </a:lnTo>
                  <a:lnTo>
                    <a:pt x="19658" y="3045"/>
                  </a:lnTo>
                  <a:lnTo>
                    <a:pt x="18823" y="1655"/>
                  </a:lnTo>
                  <a:lnTo>
                    <a:pt x="17441" y="27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17" name="ï$1iḍè"/>
            <p:cNvSpPr/>
            <p:nvPr/>
          </p:nvSpPr>
          <p:spPr>
            <a:xfrm>
              <a:off x="5414902" y="1601282"/>
              <a:ext cx="41288" cy="20045"/>
            </a:xfrm>
            <a:custGeom>
              <a:avLst/>
              <a:gdLst/>
              <a:ahLst/>
              <a:cxnLst>
                <a:cxn ang="0">
                  <a:pos x="wd2" y="hd2"/>
                </a:cxn>
                <a:cxn ang="5400000">
                  <a:pos x="wd2" y="hd2"/>
                </a:cxn>
                <a:cxn ang="10800000">
                  <a:pos x="wd2" y="hd2"/>
                </a:cxn>
                <a:cxn ang="16200000">
                  <a:pos x="wd2" y="hd2"/>
                </a:cxn>
              </a:cxnLst>
              <a:rect l="0" t="0" r="r" b="b"/>
              <a:pathLst>
                <a:path w="21600" h="21600" extrusionOk="0">
                  <a:moveTo>
                    <a:pt x="15176" y="0"/>
                  </a:moveTo>
                  <a:lnTo>
                    <a:pt x="10983" y="4657"/>
                  </a:lnTo>
                  <a:lnTo>
                    <a:pt x="5919" y="4185"/>
                  </a:lnTo>
                  <a:lnTo>
                    <a:pt x="0" y="5818"/>
                  </a:lnTo>
                  <a:lnTo>
                    <a:pt x="17" y="18606"/>
                  </a:lnTo>
                  <a:lnTo>
                    <a:pt x="11091" y="21600"/>
                  </a:lnTo>
                  <a:lnTo>
                    <a:pt x="21600" y="16735"/>
                  </a:lnTo>
                  <a:lnTo>
                    <a:pt x="21483" y="2347"/>
                  </a:lnTo>
                  <a:lnTo>
                    <a:pt x="15176"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18" name="işļîḍe"/>
            <p:cNvSpPr/>
            <p:nvPr/>
          </p:nvSpPr>
          <p:spPr>
            <a:xfrm>
              <a:off x="5426458" y="1837882"/>
              <a:ext cx="35170" cy="22995"/>
            </a:xfrm>
            <a:custGeom>
              <a:avLst/>
              <a:gdLst/>
              <a:ahLst/>
              <a:cxnLst>
                <a:cxn ang="0">
                  <a:pos x="wd2" y="hd2"/>
                </a:cxn>
                <a:cxn ang="5400000">
                  <a:pos x="wd2" y="hd2"/>
                </a:cxn>
                <a:cxn ang="10800000">
                  <a:pos x="wd2" y="hd2"/>
                </a:cxn>
                <a:cxn ang="16200000">
                  <a:pos x="wd2" y="hd2"/>
                </a:cxn>
              </a:cxnLst>
              <a:rect l="0" t="0" r="r" b="b"/>
              <a:pathLst>
                <a:path w="21600" h="21600" extrusionOk="0">
                  <a:moveTo>
                    <a:pt x="9779" y="0"/>
                  </a:moveTo>
                  <a:lnTo>
                    <a:pt x="0" y="1898"/>
                  </a:lnTo>
                  <a:lnTo>
                    <a:pt x="497" y="14515"/>
                  </a:lnTo>
                  <a:lnTo>
                    <a:pt x="10043" y="15938"/>
                  </a:lnTo>
                  <a:lnTo>
                    <a:pt x="21600" y="21600"/>
                  </a:lnTo>
                  <a:lnTo>
                    <a:pt x="18457" y="5083"/>
                  </a:lnTo>
                  <a:lnTo>
                    <a:pt x="9779"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19" name="íṣlïdê"/>
            <p:cNvSpPr/>
            <p:nvPr/>
          </p:nvSpPr>
          <p:spPr>
            <a:xfrm>
              <a:off x="5430421" y="1863360"/>
              <a:ext cx="21346" cy="16360"/>
            </a:xfrm>
            <a:custGeom>
              <a:avLst/>
              <a:gdLst/>
              <a:ahLst/>
              <a:cxnLst>
                <a:cxn ang="0">
                  <a:pos x="wd2" y="hd2"/>
                </a:cxn>
                <a:cxn ang="5400000">
                  <a:pos x="wd2" y="hd2"/>
                </a:cxn>
                <a:cxn ang="10800000">
                  <a:pos x="wd2" y="hd2"/>
                </a:cxn>
                <a:cxn ang="16200000">
                  <a:pos x="wd2" y="hd2"/>
                </a:cxn>
              </a:cxnLst>
              <a:rect l="0" t="0" r="r" b="b"/>
              <a:pathLst>
                <a:path w="21600" h="21600" extrusionOk="0">
                  <a:moveTo>
                    <a:pt x="12170" y="2345"/>
                  </a:moveTo>
                  <a:lnTo>
                    <a:pt x="2749" y="0"/>
                  </a:lnTo>
                  <a:lnTo>
                    <a:pt x="0" y="17437"/>
                  </a:lnTo>
                  <a:lnTo>
                    <a:pt x="16227" y="21600"/>
                  </a:lnTo>
                  <a:lnTo>
                    <a:pt x="21600" y="10871"/>
                  </a:lnTo>
                  <a:lnTo>
                    <a:pt x="12170" y="2345"/>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20" name="işliḑê"/>
            <p:cNvSpPr/>
            <p:nvPr/>
          </p:nvSpPr>
          <p:spPr>
            <a:xfrm>
              <a:off x="5276566" y="2090226"/>
              <a:ext cx="141495" cy="136887"/>
            </a:xfrm>
            <a:custGeom>
              <a:avLst/>
              <a:gdLst/>
              <a:ahLst/>
              <a:cxnLst>
                <a:cxn ang="0">
                  <a:pos x="wd2" y="hd2"/>
                </a:cxn>
                <a:cxn ang="5400000">
                  <a:pos x="wd2" y="hd2"/>
                </a:cxn>
                <a:cxn ang="10800000">
                  <a:pos x="wd2" y="hd2"/>
                </a:cxn>
                <a:cxn ang="16200000">
                  <a:pos x="wd2" y="hd2"/>
                </a:cxn>
              </a:cxnLst>
              <a:rect l="0" t="0" r="r" b="b"/>
              <a:pathLst>
                <a:path w="21600" h="21600" extrusionOk="0">
                  <a:moveTo>
                    <a:pt x="15382" y="115"/>
                  </a:moveTo>
                  <a:lnTo>
                    <a:pt x="11359" y="0"/>
                  </a:lnTo>
                  <a:lnTo>
                    <a:pt x="9153" y="2568"/>
                  </a:lnTo>
                  <a:lnTo>
                    <a:pt x="6986" y="4361"/>
                  </a:lnTo>
                  <a:lnTo>
                    <a:pt x="4456" y="4002"/>
                  </a:lnTo>
                  <a:lnTo>
                    <a:pt x="1440" y="5073"/>
                  </a:lnTo>
                  <a:lnTo>
                    <a:pt x="1800" y="7574"/>
                  </a:lnTo>
                  <a:lnTo>
                    <a:pt x="3652" y="8406"/>
                  </a:lnTo>
                  <a:lnTo>
                    <a:pt x="4457" y="9915"/>
                  </a:lnTo>
                  <a:lnTo>
                    <a:pt x="3642" y="11583"/>
                  </a:lnTo>
                  <a:lnTo>
                    <a:pt x="2953" y="12535"/>
                  </a:lnTo>
                  <a:lnTo>
                    <a:pt x="2371" y="14995"/>
                  </a:lnTo>
                  <a:lnTo>
                    <a:pt x="42" y="15588"/>
                  </a:lnTo>
                  <a:lnTo>
                    <a:pt x="0" y="17102"/>
                  </a:lnTo>
                  <a:lnTo>
                    <a:pt x="974" y="18138"/>
                  </a:lnTo>
                  <a:lnTo>
                    <a:pt x="1672" y="20768"/>
                  </a:lnTo>
                  <a:lnTo>
                    <a:pt x="3483" y="21600"/>
                  </a:lnTo>
                  <a:lnTo>
                    <a:pt x="5773" y="20165"/>
                  </a:lnTo>
                  <a:lnTo>
                    <a:pt x="8334" y="18253"/>
                  </a:lnTo>
                  <a:lnTo>
                    <a:pt x="10697" y="17097"/>
                  </a:lnTo>
                  <a:cubicBezTo>
                    <a:pt x="11878" y="17476"/>
                    <a:pt x="13148" y="17434"/>
                    <a:pt x="14302" y="16978"/>
                  </a:cubicBezTo>
                  <a:cubicBezTo>
                    <a:pt x="14998" y="16703"/>
                    <a:pt x="15630" y="16284"/>
                    <a:pt x="16161" y="15748"/>
                  </a:cubicBezTo>
                  <a:cubicBezTo>
                    <a:pt x="16616" y="15267"/>
                    <a:pt x="16972" y="14698"/>
                    <a:pt x="17209" y="14074"/>
                  </a:cubicBezTo>
                  <a:cubicBezTo>
                    <a:pt x="17751" y="12641"/>
                    <a:pt x="17639" y="11035"/>
                    <a:pt x="16903" y="9696"/>
                  </a:cubicBezTo>
                  <a:lnTo>
                    <a:pt x="17252" y="7434"/>
                  </a:lnTo>
                  <a:lnTo>
                    <a:pt x="18650" y="5686"/>
                  </a:lnTo>
                  <a:lnTo>
                    <a:pt x="20358" y="4730"/>
                  </a:lnTo>
                  <a:lnTo>
                    <a:pt x="21600" y="2658"/>
                  </a:lnTo>
                  <a:lnTo>
                    <a:pt x="19703" y="870"/>
                  </a:lnTo>
                  <a:lnTo>
                    <a:pt x="16922" y="162"/>
                  </a:lnTo>
                  <a:lnTo>
                    <a:pt x="15382" y="115"/>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21" name="ïśḷîdè"/>
            <p:cNvSpPr/>
            <p:nvPr/>
          </p:nvSpPr>
          <p:spPr>
            <a:xfrm>
              <a:off x="5407156" y="1993299"/>
              <a:ext cx="206900" cy="271619"/>
            </a:xfrm>
            <a:custGeom>
              <a:avLst/>
              <a:gdLst/>
              <a:ahLst/>
              <a:cxnLst>
                <a:cxn ang="0">
                  <a:pos x="wd2" y="hd2"/>
                </a:cxn>
                <a:cxn ang="5400000">
                  <a:pos x="wd2" y="hd2"/>
                </a:cxn>
                <a:cxn ang="10800000">
                  <a:pos x="wd2" y="hd2"/>
                </a:cxn>
                <a:cxn ang="16200000">
                  <a:pos x="wd2" y="hd2"/>
                </a:cxn>
              </a:cxnLst>
              <a:rect l="0" t="0" r="r" b="b"/>
              <a:pathLst>
                <a:path w="21600" h="21600" extrusionOk="0">
                  <a:moveTo>
                    <a:pt x="6288" y="0"/>
                  </a:moveTo>
                  <a:lnTo>
                    <a:pt x="5027" y="806"/>
                  </a:lnTo>
                  <a:lnTo>
                    <a:pt x="3705" y="828"/>
                  </a:lnTo>
                  <a:lnTo>
                    <a:pt x="3047" y="1789"/>
                  </a:lnTo>
                  <a:lnTo>
                    <a:pt x="3106" y="2665"/>
                  </a:lnTo>
                  <a:lnTo>
                    <a:pt x="2104" y="3622"/>
                  </a:lnTo>
                  <a:lnTo>
                    <a:pt x="2256" y="4561"/>
                  </a:lnTo>
                  <a:lnTo>
                    <a:pt x="3288" y="5341"/>
                  </a:lnTo>
                  <a:lnTo>
                    <a:pt x="4241" y="6303"/>
                  </a:lnTo>
                  <a:lnTo>
                    <a:pt x="3288" y="6900"/>
                  </a:lnTo>
                  <a:lnTo>
                    <a:pt x="3129" y="7663"/>
                  </a:lnTo>
                  <a:cubicBezTo>
                    <a:pt x="3378" y="7883"/>
                    <a:pt x="3663" y="8077"/>
                    <a:pt x="3979" y="8241"/>
                  </a:cubicBezTo>
                  <a:cubicBezTo>
                    <a:pt x="4404" y="8461"/>
                    <a:pt x="4878" y="8624"/>
                    <a:pt x="5379" y="8720"/>
                  </a:cubicBezTo>
                  <a:lnTo>
                    <a:pt x="6013" y="7816"/>
                  </a:lnTo>
                  <a:lnTo>
                    <a:pt x="7340" y="7877"/>
                  </a:lnTo>
                  <a:lnTo>
                    <a:pt x="8475" y="8655"/>
                  </a:lnTo>
                  <a:lnTo>
                    <a:pt x="8475" y="9799"/>
                  </a:lnTo>
                  <a:cubicBezTo>
                    <a:pt x="8649" y="10161"/>
                    <a:pt x="8756" y="10540"/>
                    <a:pt x="8794" y="10924"/>
                  </a:cubicBezTo>
                  <a:cubicBezTo>
                    <a:pt x="8852" y="11516"/>
                    <a:pt x="8744" y="12110"/>
                    <a:pt x="8478" y="12668"/>
                  </a:cubicBezTo>
                  <a:lnTo>
                    <a:pt x="6756" y="12970"/>
                  </a:lnTo>
                  <a:lnTo>
                    <a:pt x="5830" y="13030"/>
                  </a:lnTo>
                  <a:lnTo>
                    <a:pt x="3796" y="13504"/>
                  </a:lnTo>
                  <a:lnTo>
                    <a:pt x="3975" y="14368"/>
                  </a:lnTo>
                  <a:lnTo>
                    <a:pt x="4901" y="14529"/>
                  </a:lnTo>
                  <a:lnTo>
                    <a:pt x="4662" y="15465"/>
                  </a:lnTo>
                  <a:lnTo>
                    <a:pt x="3020" y="15884"/>
                  </a:lnTo>
                  <a:lnTo>
                    <a:pt x="2091" y="16123"/>
                  </a:lnTo>
                  <a:lnTo>
                    <a:pt x="3022" y="16841"/>
                  </a:lnTo>
                  <a:lnTo>
                    <a:pt x="4564" y="17538"/>
                  </a:lnTo>
                  <a:lnTo>
                    <a:pt x="5725" y="17538"/>
                  </a:lnTo>
                  <a:lnTo>
                    <a:pt x="8134" y="17880"/>
                  </a:lnTo>
                  <a:lnTo>
                    <a:pt x="8426" y="18623"/>
                  </a:lnTo>
                  <a:lnTo>
                    <a:pt x="7232" y="19258"/>
                  </a:lnTo>
                  <a:lnTo>
                    <a:pt x="4232" y="19559"/>
                  </a:lnTo>
                  <a:lnTo>
                    <a:pt x="2642" y="20099"/>
                  </a:lnTo>
                  <a:lnTo>
                    <a:pt x="735" y="20340"/>
                  </a:lnTo>
                  <a:lnTo>
                    <a:pt x="0" y="21060"/>
                  </a:lnTo>
                  <a:lnTo>
                    <a:pt x="502" y="21600"/>
                  </a:lnTo>
                  <a:lnTo>
                    <a:pt x="2782" y="21359"/>
                  </a:lnTo>
                  <a:cubicBezTo>
                    <a:pt x="3310" y="21133"/>
                    <a:pt x="3861" y="20938"/>
                    <a:pt x="4428" y="20777"/>
                  </a:cubicBezTo>
                  <a:cubicBezTo>
                    <a:pt x="5234" y="20547"/>
                    <a:pt x="6071" y="20386"/>
                    <a:pt x="6924" y="20295"/>
                  </a:cubicBezTo>
                  <a:lnTo>
                    <a:pt x="8622" y="20174"/>
                  </a:lnTo>
                  <a:lnTo>
                    <a:pt x="11277" y="19873"/>
                  </a:lnTo>
                  <a:lnTo>
                    <a:pt x="12657" y="19753"/>
                  </a:lnTo>
                  <a:lnTo>
                    <a:pt x="14884" y="19050"/>
                  </a:lnTo>
                  <a:lnTo>
                    <a:pt x="16583" y="19391"/>
                  </a:lnTo>
                  <a:lnTo>
                    <a:pt x="19689" y="19030"/>
                  </a:lnTo>
                  <a:lnTo>
                    <a:pt x="18335" y="18548"/>
                  </a:lnTo>
                  <a:lnTo>
                    <a:pt x="16662" y="17767"/>
                  </a:lnTo>
                  <a:lnTo>
                    <a:pt x="21520" y="16502"/>
                  </a:lnTo>
                  <a:lnTo>
                    <a:pt x="21600" y="15842"/>
                  </a:lnTo>
                  <a:lnTo>
                    <a:pt x="21042" y="14238"/>
                  </a:lnTo>
                  <a:lnTo>
                    <a:pt x="19695" y="14120"/>
                  </a:lnTo>
                  <a:lnTo>
                    <a:pt x="18773" y="15157"/>
                  </a:lnTo>
                  <a:lnTo>
                    <a:pt x="16954" y="14916"/>
                  </a:lnTo>
                  <a:cubicBezTo>
                    <a:pt x="16658" y="14546"/>
                    <a:pt x="16446" y="14141"/>
                    <a:pt x="16327" y="13718"/>
                  </a:cubicBezTo>
                  <a:cubicBezTo>
                    <a:pt x="16175" y="13182"/>
                    <a:pt x="16175" y="12628"/>
                    <a:pt x="16327" y="12092"/>
                  </a:cubicBezTo>
                  <a:cubicBezTo>
                    <a:pt x="16208" y="11609"/>
                    <a:pt x="15994" y="11142"/>
                    <a:pt x="15690" y="10709"/>
                  </a:cubicBezTo>
                  <a:cubicBezTo>
                    <a:pt x="15360" y="10238"/>
                    <a:pt x="14929" y="9811"/>
                    <a:pt x="14416" y="9446"/>
                  </a:cubicBezTo>
                  <a:lnTo>
                    <a:pt x="13327" y="7779"/>
                  </a:lnTo>
                  <a:lnTo>
                    <a:pt x="10543" y="6097"/>
                  </a:lnTo>
                  <a:lnTo>
                    <a:pt x="8818" y="6097"/>
                  </a:lnTo>
                  <a:lnTo>
                    <a:pt x="7603" y="5799"/>
                  </a:lnTo>
                  <a:cubicBezTo>
                    <a:pt x="7249" y="5554"/>
                    <a:pt x="7071" y="5196"/>
                    <a:pt x="7125" y="4835"/>
                  </a:cubicBezTo>
                  <a:cubicBezTo>
                    <a:pt x="7216" y="4226"/>
                    <a:pt x="7901" y="3767"/>
                    <a:pt x="8711" y="3773"/>
                  </a:cubicBezTo>
                  <a:lnTo>
                    <a:pt x="10301" y="2689"/>
                  </a:lnTo>
                  <a:lnTo>
                    <a:pt x="8469" y="2151"/>
                  </a:lnTo>
                  <a:lnTo>
                    <a:pt x="6346" y="1730"/>
                  </a:lnTo>
                  <a:lnTo>
                    <a:pt x="6979" y="1072"/>
                  </a:lnTo>
                  <a:lnTo>
                    <a:pt x="7431" y="111"/>
                  </a:lnTo>
                  <a:lnTo>
                    <a:pt x="6288" y="0"/>
                  </a:lnTo>
                  <a:close/>
                </a:path>
              </a:pathLst>
            </a:custGeom>
            <a:grpFill/>
            <a:ln w="25400" cap="flat">
              <a:noFill/>
              <a:prstDash val="solid"/>
              <a:miter lim="400000"/>
            </a:ln>
            <a:effectLst/>
          </p:spPr>
          <p:txBody>
            <a:bodyPr wrap="square" lIns="91440" tIns="45720" rIns="91440" bIns="45720" anchor="ctr">
              <a:normAutofit fontScale="475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22" name="ísļîḓê"/>
            <p:cNvSpPr/>
            <p:nvPr/>
          </p:nvSpPr>
          <p:spPr>
            <a:xfrm>
              <a:off x="5439609" y="2113104"/>
              <a:ext cx="16360" cy="21150"/>
            </a:xfrm>
            <a:custGeom>
              <a:avLst/>
              <a:gdLst/>
              <a:ahLst/>
              <a:cxnLst>
                <a:cxn ang="0">
                  <a:pos x="wd2" y="hd2"/>
                </a:cxn>
                <a:cxn ang="5400000">
                  <a:pos x="wd2" y="hd2"/>
                </a:cxn>
                <a:cxn ang="10800000">
                  <a:pos x="wd2" y="hd2"/>
                </a:cxn>
                <a:cxn ang="16200000">
                  <a:pos x="wd2" y="hd2"/>
                </a:cxn>
              </a:cxnLst>
              <a:rect l="0" t="0" r="r" b="b"/>
              <a:pathLst>
                <a:path w="21600" h="21600" extrusionOk="0">
                  <a:moveTo>
                    <a:pt x="4405" y="858"/>
                  </a:moveTo>
                  <a:lnTo>
                    <a:pt x="0" y="8854"/>
                  </a:lnTo>
                  <a:lnTo>
                    <a:pt x="5633" y="18505"/>
                  </a:lnTo>
                  <a:lnTo>
                    <a:pt x="16548" y="21600"/>
                  </a:lnTo>
                  <a:lnTo>
                    <a:pt x="21600" y="10060"/>
                  </a:lnTo>
                  <a:lnTo>
                    <a:pt x="18861" y="0"/>
                  </a:lnTo>
                  <a:lnTo>
                    <a:pt x="4405" y="858"/>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23" name="íṡļiḍe"/>
            <p:cNvSpPr/>
            <p:nvPr/>
          </p:nvSpPr>
          <p:spPr>
            <a:xfrm>
              <a:off x="5461229" y="2281207"/>
              <a:ext cx="17764" cy="16360"/>
            </a:xfrm>
            <a:custGeom>
              <a:avLst/>
              <a:gdLst/>
              <a:ahLst/>
              <a:cxnLst>
                <a:cxn ang="0">
                  <a:pos x="wd2" y="hd2"/>
                </a:cxn>
                <a:cxn ang="5400000">
                  <a:pos x="wd2" y="hd2"/>
                </a:cxn>
                <a:cxn ang="10800000">
                  <a:pos x="wd2" y="hd2"/>
                </a:cxn>
                <a:cxn ang="16200000">
                  <a:pos x="wd2" y="hd2"/>
                </a:cxn>
              </a:cxnLst>
              <a:rect l="0" t="0" r="r" b="b"/>
              <a:pathLst>
                <a:path w="21600" h="21600" extrusionOk="0">
                  <a:moveTo>
                    <a:pt x="13214" y="0"/>
                  </a:moveTo>
                  <a:lnTo>
                    <a:pt x="0" y="6137"/>
                  </a:lnTo>
                  <a:lnTo>
                    <a:pt x="4727" y="21600"/>
                  </a:lnTo>
                  <a:lnTo>
                    <a:pt x="21600" y="12940"/>
                  </a:lnTo>
                  <a:lnTo>
                    <a:pt x="13214"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24" name="iSḷîḍê"/>
            <p:cNvSpPr/>
            <p:nvPr/>
          </p:nvSpPr>
          <p:spPr>
            <a:xfrm>
              <a:off x="5486629" y="2286760"/>
              <a:ext cx="16360" cy="1636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4630" y="1789"/>
                  </a:lnTo>
                  <a:lnTo>
                    <a:pt x="0" y="17575"/>
                  </a:lnTo>
                  <a:lnTo>
                    <a:pt x="16425" y="21600"/>
                  </a:lnTo>
                  <a:lnTo>
                    <a:pt x="21600"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25" name="iŝlïḋe"/>
            <p:cNvSpPr/>
            <p:nvPr/>
          </p:nvSpPr>
          <p:spPr>
            <a:xfrm>
              <a:off x="5605003" y="2617425"/>
              <a:ext cx="39478" cy="45925"/>
            </a:xfrm>
            <a:custGeom>
              <a:avLst/>
              <a:gdLst/>
              <a:ahLst/>
              <a:cxnLst>
                <a:cxn ang="0">
                  <a:pos x="wd2" y="hd2"/>
                </a:cxn>
                <a:cxn ang="5400000">
                  <a:pos x="wd2" y="hd2"/>
                </a:cxn>
                <a:cxn ang="10800000">
                  <a:pos x="wd2" y="hd2"/>
                </a:cxn>
                <a:cxn ang="16200000">
                  <a:pos x="wd2" y="hd2"/>
                </a:cxn>
              </a:cxnLst>
              <a:rect l="0" t="0" r="r" b="b"/>
              <a:pathLst>
                <a:path w="20245" h="21188" extrusionOk="0">
                  <a:moveTo>
                    <a:pt x="11664" y="4816"/>
                  </a:moveTo>
                  <a:lnTo>
                    <a:pt x="9025" y="9331"/>
                  </a:lnTo>
                  <a:lnTo>
                    <a:pt x="6223" y="14637"/>
                  </a:lnTo>
                  <a:lnTo>
                    <a:pt x="0" y="13938"/>
                  </a:lnTo>
                  <a:lnTo>
                    <a:pt x="635" y="18481"/>
                  </a:lnTo>
                  <a:lnTo>
                    <a:pt x="7824" y="19865"/>
                  </a:lnTo>
                  <a:cubicBezTo>
                    <a:pt x="10049" y="21332"/>
                    <a:pt x="12992" y="21600"/>
                    <a:pt x="15502" y="20564"/>
                  </a:cubicBezTo>
                  <a:cubicBezTo>
                    <a:pt x="19950" y="18729"/>
                    <a:pt x="21600" y="13831"/>
                    <a:pt x="19023" y="10107"/>
                  </a:cubicBezTo>
                  <a:lnTo>
                    <a:pt x="19415" y="0"/>
                  </a:lnTo>
                  <a:lnTo>
                    <a:pt x="11664" y="4816"/>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26" name="ïŝļide"/>
            <p:cNvSpPr/>
            <p:nvPr/>
          </p:nvSpPr>
          <p:spPr>
            <a:xfrm>
              <a:off x="5813157" y="2519155"/>
              <a:ext cx="32675" cy="52401"/>
            </a:xfrm>
            <a:custGeom>
              <a:avLst/>
              <a:gdLst/>
              <a:ahLst/>
              <a:cxnLst>
                <a:cxn ang="0">
                  <a:pos x="wd2" y="hd2"/>
                </a:cxn>
                <a:cxn ang="5400000">
                  <a:pos x="wd2" y="hd2"/>
                </a:cxn>
                <a:cxn ang="10800000">
                  <a:pos x="wd2" y="hd2"/>
                </a:cxn>
                <a:cxn ang="16200000">
                  <a:pos x="wd2" y="hd2"/>
                </a:cxn>
              </a:cxnLst>
              <a:rect l="0" t="0" r="r" b="b"/>
              <a:pathLst>
                <a:path w="21600" h="21600" extrusionOk="0">
                  <a:moveTo>
                    <a:pt x="13661" y="1731"/>
                  </a:moveTo>
                  <a:lnTo>
                    <a:pt x="11853" y="5894"/>
                  </a:lnTo>
                  <a:lnTo>
                    <a:pt x="4206" y="5101"/>
                  </a:lnTo>
                  <a:lnTo>
                    <a:pt x="0" y="9460"/>
                  </a:lnTo>
                  <a:lnTo>
                    <a:pt x="168" y="14442"/>
                  </a:lnTo>
                  <a:cubicBezTo>
                    <a:pt x="2798" y="15061"/>
                    <a:pt x="5194" y="16010"/>
                    <a:pt x="7206" y="17228"/>
                  </a:cubicBezTo>
                  <a:cubicBezTo>
                    <a:pt x="9251" y="18466"/>
                    <a:pt x="10854" y="19955"/>
                    <a:pt x="11913" y="21600"/>
                  </a:cubicBezTo>
                  <a:lnTo>
                    <a:pt x="21600" y="20338"/>
                  </a:lnTo>
                  <a:lnTo>
                    <a:pt x="21600" y="12245"/>
                  </a:lnTo>
                  <a:lnTo>
                    <a:pt x="20591" y="5088"/>
                  </a:lnTo>
                  <a:lnTo>
                    <a:pt x="18069" y="0"/>
                  </a:lnTo>
                  <a:lnTo>
                    <a:pt x="13661" y="1731"/>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27" name="îṩḻiḋè"/>
            <p:cNvSpPr/>
            <p:nvPr/>
          </p:nvSpPr>
          <p:spPr>
            <a:xfrm>
              <a:off x="5800394" y="2590774"/>
              <a:ext cx="44328" cy="77472"/>
            </a:xfrm>
            <a:custGeom>
              <a:avLst/>
              <a:gdLst/>
              <a:ahLst/>
              <a:cxnLst>
                <a:cxn ang="0">
                  <a:pos x="wd2" y="hd2"/>
                </a:cxn>
                <a:cxn ang="5400000">
                  <a:pos x="wd2" y="hd2"/>
                </a:cxn>
                <a:cxn ang="10800000">
                  <a:pos x="wd2" y="hd2"/>
                </a:cxn>
                <a:cxn ang="16200000">
                  <a:pos x="wd2" y="hd2"/>
                </a:cxn>
              </a:cxnLst>
              <a:rect l="0" t="0" r="r" b="b"/>
              <a:pathLst>
                <a:path w="21055" h="21324" extrusionOk="0">
                  <a:moveTo>
                    <a:pt x="8993" y="0"/>
                  </a:moveTo>
                  <a:lnTo>
                    <a:pt x="4720" y="2328"/>
                  </a:lnTo>
                  <a:lnTo>
                    <a:pt x="264" y="4061"/>
                  </a:lnTo>
                  <a:lnTo>
                    <a:pt x="0" y="7596"/>
                  </a:lnTo>
                  <a:lnTo>
                    <a:pt x="4908" y="9951"/>
                  </a:lnTo>
                  <a:lnTo>
                    <a:pt x="4908" y="14304"/>
                  </a:lnTo>
                  <a:lnTo>
                    <a:pt x="7308" y="16172"/>
                  </a:lnTo>
                  <a:lnTo>
                    <a:pt x="8380" y="19699"/>
                  </a:lnTo>
                  <a:cubicBezTo>
                    <a:pt x="8501" y="20496"/>
                    <a:pt x="9534" y="21148"/>
                    <a:pt x="10902" y="21289"/>
                  </a:cubicBezTo>
                  <a:cubicBezTo>
                    <a:pt x="13902" y="21600"/>
                    <a:pt x="16165" y="19752"/>
                    <a:pt x="14647" y="18231"/>
                  </a:cubicBezTo>
                  <a:lnTo>
                    <a:pt x="18270" y="17605"/>
                  </a:lnTo>
                  <a:cubicBezTo>
                    <a:pt x="19422" y="16417"/>
                    <a:pt x="20233" y="15129"/>
                    <a:pt x="20671" y="13792"/>
                  </a:cubicBezTo>
                  <a:cubicBezTo>
                    <a:pt x="21600" y="10953"/>
                    <a:pt x="20834" y="8017"/>
                    <a:pt x="18496" y="5460"/>
                  </a:cubicBezTo>
                  <a:lnTo>
                    <a:pt x="18149" y="907"/>
                  </a:lnTo>
                  <a:lnTo>
                    <a:pt x="8993"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28" name="îŝḻíḍé"/>
            <p:cNvSpPr/>
            <p:nvPr/>
          </p:nvSpPr>
          <p:spPr>
            <a:xfrm>
              <a:off x="5935621" y="2695122"/>
              <a:ext cx="87464" cy="46959"/>
            </a:xfrm>
            <a:custGeom>
              <a:avLst/>
              <a:gdLst/>
              <a:ahLst/>
              <a:cxnLst>
                <a:cxn ang="0">
                  <a:pos x="wd2" y="hd2"/>
                </a:cxn>
                <a:cxn ang="5400000">
                  <a:pos x="wd2" y="hd2"/>
                </a:cxn>
                <a:cxn ang="10800000">
                  <a:pos x="wd2" y="hd2"/>
                </a:cxn>
                <a:cxn ang="16200000">
                  <a:pos x="wd2" y="hd2"/>
                </a:cxn>
              </a:cxnLst>
              <a:rect l="0" t="0" r="r" b="b"/>
              <a:pathLst>
                <a:path w="21600" h="21334" extrusionOk="0">
                  <a:moveTo>
                    <a:pt x="7882" y="0"/>
                  </a:moveTo>
                  <a:lnTo>
                    <a:pt x="5685" y="3441"/>
                  </a:lnTo>
                  <a:lnTo>
                    <a:pt x="1488" y="2877"/>
                  </a:lnTo>
                  <a:lnTo>
                    <a:pt x="0" y="5287"/>
                  </a:lnTo>
                  <a:lnTo>
                    <a:pt x="2117" y="8371"/>
                  </a:lnTo>
                  <a:lnTo>
                    <a:pt x="8892" y="11123"/>
                  </a:lnTo>
                  <a:lnTo>
                    <a:pt x="13224" y="15942"/>
                  </a:lnTo>
                  <a:lnTo>
                    <a:pt x="17549" y="21334"/>
                  </a:lnTo>
                  <a:lnTo>
                    <a:pt x="19418" y="15125"/>
                  </a:lnTo>
                  <a:lnTo>
                    <a:pt x="19418" y="11123"/>
                  </a:lnTo>
                  <a:lnTo>
                    <a:pt x="21600" y="5502"/>
                  </a:lnTo>
                  <a:cubicBezTo>
                    <a:pt x="21188" y="3626"/>
                    <a:pt x="20374" y="2139"/>
                    <a:pt x="19348" y="1386"/>
                  </a:cubicBezTo>
                  <a:cubicBezTo>
                    <a:pt x="17095" y="-266"/>
                    <a:pt x="14537" y="1740"/>
                    <a:pt x="13641" y="5861"/>
                  </a:cubicBezTo>
                  <a:lnTo>
                    <a:pt x="11263" y="1414"/>
                  </a:lnTo>
                  <a:lnTo>
                    <a:pt x="7882"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29" name="ísļidé"/>
            <p:cNvSpPr/>
            <p:nvPr/>
          </p:nvSpPr>
          <p:spPr>
            <a:xfrm>
              <a:off x="5977156" y="2768475"/>
              <a:ext cx="19383" cy="16966"/>
            </a:xfrm>
            <a:custGeom>
              <a:avLst/>
              <a:gdLst/>
              <a:ahLst/>
              <a:cxnLst>
                <a:cxn ang="0">
                  <a:pos x="wd2" y="hd2"/>
                </a:cxn>
                <a:cxn ang="5400000">
                  <a:pos x="wd2" y="hd2"/>
                </a:cxn>
                <a:cxn ang="10800000">
                  <a:pos x="wd2" y="hd2"/>
                </a:cxn>
                <a:cxn ang="16200000">
                  <a:pos x="wd2" y="hd2"/>
                </a:cxn>
              </a:cxnLst>
              <a:rect l="0" t="0" r="r" b="b"/>
              <a:pathLst>
                <a:path w="21600" h="21600" extrusionOk="0">
                  <a:moveTo>
                    <a:pt x="15774" y="1048"/>
                  </a:moveTo>
                  <a:lnTo>
                    <a:pt x="1426" y="0"/>
                  </a:lnTo>
                  <a:lnTo>
                    <a:pt x="0" y="17702"/>
                  </a:lnTo>
                  <a:lnTo>
                    <a:pt x="21600" y="21600"/>
                  </a:lnTo>
                  <a:lnTo>
                    <a:pt x="15774" y="1048"/>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30" name="ïṡḻiḍè"/>
            <p:cNvSpPr/>
            <p:nvPr/>
          </p:nvSpPr>
          <p:spPr>
            <a:xfrm>
              <a:off x="6277853" y="2784962"/>
              <a:ext cx="97332" cy="33679"/>
            </a:xfrm>
            <a:custGeom>
              <a:avLst/>
              <a:gdLst/>
              <a:ahLst/>
              <a:cxnLst>
                <a:cxn ang="0">
                  <a:pos x="wd2" y="hd2"/>
                </a:cxn>
                <a:cxn ang="5400000">
                  <a:pos x="wd2" y="hd2"/>
                </a:cxn>
                <a:cxn ang="10800000">
                  <a:pos x="wd2" y="hd2"/>
                </a:cxn>
                <a:cxn ang="16200000">
                  <a:pos x="wd2" y="hd2"/>
                </a:cxn>
              </a:cxnLst>
              <a:rect l="0" t="0" r="r" b="b"/>
              <a:pathLst>
                <a:path w="21565" h="19779" extrusionOk="0">
                  <a:moveTo>
                    <a:pt x="12434" y="4397"/>
                  </a:moveTo>
                  <a:lnTo>
                    <a:pt x="7006" y="2044"/>
                  </a:lnTo>
                  <a:lnTo>
                    <a:pt x="3364" y="1828"/>
                  </a:lnTo>
                  <a:cubicBezTo>
                    <a:pt x="2241" y="-1757"/>
                    <a:pt x="29" y="279"/>
                    <a:pt x="0" y="4926"/>
                  </a:cubicBezTo>
                  <a:cubicBezTo>
                    <a:pt x="-35" y="10379"/>
                    <a:pt x="2718" y="12346"/>
                    <a:pt x="3736" y="7595"/>
                  </a:cubicBezTo>
                  <a:lnTo>
                    <a:pt x="6269" y="12491"/>
                  </a:lnTo>
                  <a:lnTo>
                    <a:pt x="8797" y="17829"/>
                  </a:lnTo>
                  <a:cubicBezTo>
                    <a:pt x="10237" y="18722"/>
                    <a:pt x="11702" y="19311"/>
                    <a:pt x="13178" y="19590"/>
                  </a:cubicBezTo>
                  <a:cubicBezTo>
                    <a:pt x="14509" y="19843"/>
                    <a:pt x="15846" y="19843"/>
                    <a:pt x="17178" y="19590"/>
                  </a:cubicBezTo>
                  <a:lnTo>
                    <a:pt x="21565" y="16031"/>
                  </a:lnTo>
                  <a:lnTo>
                    <a:pt x="21234" y="9358"/>
                  </a:lnTo>
                  <a:cubicBezTo>
                    <a:pt x="20150" y="10055"/>
                    <a:pt x="19031" y="10305"/>
                    <a:pt x="17917" y="10099"/>
                  </a:cubicBezTo>
                  <a:cubicBezTo>
                    <a:pt x="16919" y="9915"/>
                    <a:pt x="15935" y="9366"/>
                    <a:pt x="14995" y="8468"/>
                  </a:cubicBezTo>
                  <a:lnTo>
                    <a:pt x="12434" y="4397"/>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31" name="íśḻíḓê"/>
            <p:cNvSpPr/>
            <p:nvPr/>
          </p:nvSpPr>
          <p:spPr>
            <a:xfrm>
              <a:off x="6105633" y="1911267"/>
              <a:ext cx="32397" cy="27552"/>
            </a:xfrm>
            <a:custGeom>
              <a:avLst/>
              <a:gdLst/>
              <a:ahLst/>
              <a:cxnLst>
                <a:cxn ang="0">
                  <a:pos x="wd2" y="hd2"/>
                </a:cxn>
                <a:cxn ang="5400000">
                  <a:pos x="wd2" y="hd2"/>
                </a:cxn>
                <a:cxn ang="10800000">
                  <a:pos x="wd2" y="hd2"/>
                </a:cxn>
                <a:cxn ang="16200000">
                  <a:pos x="wd2" y="hd2"/>
                </a:cxn>
              </a:cxnLst>
              <a:rect l="0" t="0" r="r" b="b"/>
              <a:pathLst>
                <a:path w="20495" h="21600" extrusionOk="0">
                  <a:moveTo>
                    <a:pt x="13981" y="0"/>
                  </a:moveTo>
                  <a:lnTo>
                    <a:pt x="5719" y="857"/>
                  </a:lnTo>
                  <a:lnTo>
                    <a:pt x="0" y="11369"/>
                  </a:lnTo>
                  <a:lnTo>
                    <a:pt x="5962" y="17640"/>
                  </a:lnTo>
                  <a:lnTo>
                    <a:pt x="14301" y="21600"/>
                  </a:lnTo>
                  <a:cubicBezTo>
                    <a:pt x="17054" y="20527"/>
                    <a:pt x="19207" y="17865"/>
                    <a:pt x="20066" y="14472"/>
                  </a:cubicBezTo>
                  <a:cubicBezTo>
                    <a:pt x="21600" y="8411"/>
                    <a:pt x="18887" y="1959"/>
                    <a:pt x="13981" y="0"/>
                  </a:cubicBez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32" name="í$líḍe"/>
            <p:cNvSpPr/>
            <p:nvPr/>
          </p:nvSpPr>
          <p:spPr>
            <a:xfrm>
              <a:off x="9216497" y="4500642"/>
              <a:ext cx="1322325" cy="1010305"/>
            </a:xfrm>
            <a:custGeom>
              <a:avLst/>
              <a:gdLst/>
              <a:ahLst/>
              <a:cxnLst>
                <a:cxn ang="0">
                  <a:pos x="wd2" y="hd2"/>
                </a:cxn>
                <a:cxn ang="5400000">
                  <a:pos x="wd2" y="hd2"/>
                </a:cxn>
                <a:cxn ang="10800000">
                  <a:pos x="wd2" y="hd2"/>
                </a:cxn>
                <a:cxn ang="16200000">
                  <a:pos x="wd2" y="hd2"/>
                </a:cxn>
              </a:cxnLst>
              <a:rect l="0" t="0" r="r" b="b"/>
              <a:pathLst>
                <a:path w="21600" h="21587" extrusionOk="0">
                  <a:moveTo>
                    <a:pt x="5954" y="5356"/>
                  </a:moveTo>
                  <a:lnTo>
                    <a:pt x="5796" y="5869"/>
                  </a:lnTo>
                  <a:lnTo>
                    <a:pt x="5503" y="6311"/>
                  </a:lnTo>
                  <a:lnTo>
                    <a:pt x="5365" y="6483"/>
                  </a:lnTo>
                  <a:lnTo>
                    <a:pt x="5082" y="6656"/>
                  </a:lnTo>
                  <a:lnTo>
                    <a:pt x="4719" y="6834"/>
                  </a:lnTo>
                  <a:lnTo>
                    <a:pt x="4278" y="6893"/>
                  </a:lnTo>
                  <a:lnTo>
                    <a:pt x="3867" y="6963"/>
                  </a:lnTo>
                  <a:lnTo>
                    <a:pt x="3605" y="7152"/>
                  </a:lnTo>
                  <a:lnTo>
                    <a:pt x="3201" y="7421"/>
                  </a:lnTo>
                  <a:lnTo>
                    <a:pt x="2840" y="7616"/>
                  </a:lnTo>
                  <a:lnTo>
                    <a:pt x="2159" y="7891"/>
                  </a:lnTo>
                  <a:lnTo>
                    <a:pt x="1627" y="8085"/>
                  </a:lnTo>
                  <a:lnTo>
                    <a:pt x="1116" y="8295"/>
                  </a:lnTo>
                  <a:lnTo>
                    <a:pt x="1025" y="8677"/>
                  </a:lnTo>
                  <a:lnTo>
                    <a:pt x="980" y="8983"/>
                  </a:lnTo>
                  <a:lnTo>
                    <a:pt x="880" y="9313"/>
                  </a:lnTo>
                  <a:lnTo>
                    <a:pt x="718" y="9572"/>
                  </a:lnTo>
                  <a:lnTo>
                    <a:pt x="742" y="9911"/>
                  </a:lnTo>
                  <a:lnTo>
                    <a:pt x="766" y="10200"/>
                  </a:lnTo>
                  <a:lnTo>
                    <a:pt x="887" y="10459"/>
                  </a:lnTo>
                  <a:lnTo>
                    <a:pt x="982" y="10658"/>
                  </a:lnTo>
                  <a:lnTo>
                    <a:pt x="945" y="10981"/>
                  </a:lnTo>
                  <a:lnTo>
                    <a:pt x="804" y="11271"/>
                  </a:lnTo>
                  <a:lnTo>
                    <a:pt x="643" y="11837"/>
                  </a:lnTo>
                  <a:lnTo>
                    <a:pt x="607" y="12409"/>
                  </a:lnTo>
                  <a:lnTo>
                    <a:pt x="619" y="12825"/>
                  </a:lnTo>
                  <a:lnTo>
                    <a:pt x="619" y="14159"/>
                  </a:lnTo>
                  <a:lnTo>
                    <a:pt x="657" y="14449"/>
                  </a:lnTo>
                  <a:lnTo>
                    <a:pt x="756" y="14821"/>
                  </a:lnTo>
                  <a:lnTo>
                    <a:pt x="756" y="15123"/>
                  </a:lnTo>
                  <a:lnTo>
                    <a:pt x="806" y="15510"/>
                  </a:lnTo>
                  <a:lnTo>
                    <a:pt x="856" y="15799"/>
                  </a:lnTo>
                  <a:lnTo>
                    <a:pt x="756" y="16171"/>
                  </a:lnTo>
                  <a:lnTo>
                    <a:pt x="620" y="16478"/>
                  </a:lnTo>
                  <a:lnTo>
                    <a:pt x="546" y="16734"/>
                  </a:lnTo>
                  <a:lnTo>
                    <a:pt x="484" y="17052"/>
                  </a:lnTo>
                  <a:lnTo>
                    <a:pt x="393" y="17251"/>
                  </a:lnTo>
                  <a:lnTo>
                    <a:pt x="218" y="17348"/>
                  </a:lnTo>
                  <a:lnTo>
                    <a:pt x="0" y="17440"/>
                  </a:lnTo>
                  <a:lnTo>
                    <a:pt x="75" y="17639"/>
                  </a:lnTo>
                  <a:lnTo>
                    <a:pt x="148" y="17822"/>
                  </a:lnTo>
                  <a:lnTo>
                    <a:pt x="409" y="18166"/>
                  </a:lnTo>
                  <a:lnTo>
                    <a:pt x="717" y="18165"/>
                  </a:lnTo>
                  <a:lnTo>
                    <a:pt x="954" y="18364"/>
                  </a:lnTo>
                  <a:lnTo>
                    <a:pt x="1202" y="18316"/>
                  </a:lnTo>
                  <a:lnTo>
                    <a:pt x="1439" y="18047"/>
                  </a:lnTo>
                  <a:lnTo>
                    <a:pt x="1767" y="17901"/>
                  </a:lnTo>
                  <a:lnTo>
                    <a:pt x="2169" y="17804"/>
                  </a:lnTo>
                  <a:lnTo>
                    <a:pt x="2597" y="17535"/>
                  </a:lnTo>
                  <a:lnTo>
                    <a:pt x="2792" y="17454"/>
                  </a:lnTo>
                  <a:lnTo>
                    <a:pt x="3078" y="17389"/>
                  </a:lnTo>
                  <a:lnTo>
                    <a:pt x="3572" y="17373"/>
                  </a:lnTo>
                  <a:lnTo>
                    <a:pt x="3783" y="17308"/>
                  </a:lnTo>
                  <a:lnTo>
                    <a:pt x="4016" y="17260"/>
                  </a:lnTo>
                  <a:lnTo>
                    <a:pt x="4277" y="17211"/>
                  </a:lnTo>
                  <a:cubicBezTo>
                    <a:pt x="4368" y="17227"/>
                    <a:pt x="4461" y="17227"/>
                    <a:pt x="4552" y="17211"/>
                  </a:cubicBezTo>
                  <a:cubicBezTo>
                    <a:pt x="4646" y="17194"/>
                    <a:pt x="4738" y="17159"/>
                    <a:pt x="4825" y="17108"/>
                  </a:cubicBezTo>
                  <a:lnTo>
                    <a:pt x="5149" y="16802"/>
                  </a:lnTo>
                  <a:lnTo>
                    <a:pt x="5410" y="16608"/>
                  </a:lnTo>
                  <a:lnTo>
                    <a:pt x="5793" y="16451"/>
                  </a:lnTo>
                  <a:lnTo>
                    <a:pt x="6066" y="16339"/>
                  </a:lnTo>
                  <a:lnTo>
                    <a:pt x="6419" y="16236"/>
                  </a:lnTo>
                  <a:lnTo>
                    <a:pt x="7073" y="16033"/>
                  </a:lnTo>
                  <a:lnTo>
                    <a:pt x="7555" y="15812"/>
                  </a:lnTo>
                  <a:lnTo>
                    <a:pt x="7812" y="15893"/>
                  </a:lnTo>
                  <a:lnTo>
                    <a:pt x="8156" y="15925"/>
                  </a:lnTo>
                  <a:lnTo>
                    <a:pt x="8413" y="15764"/>
                  </a:lnTo>
                  <a:cubicBezTo>
                    <a:pt x="8514" y="15721"/>
                    <a:pt x="8618" y="15693"/>
                    <a:pt x="8724" y="15683"/>
                  </a:cubicBezTo>
                  <a:cubicBezTo>
                    <a:pt x="8850" y="15670"/>
                    <a:pt x="8977" y="15680"/>
                    <a:pt x="9101" y="15714"/>
                  </a:cubicBezTo>
                  <a:lnTo>
                    <a:pt x="9309" y="15811"/>
                  </a:lnTo>
                  <a:lnTo>
                    <a:pt x="9665" y="16129"/>
                  </a:lnTo>
                  <a:lnTo>
                    <a:pt x="9802" y="16323"/>
                  </a:lnTo>
                  <a:lnTo>
                    <a:pt x="10014" y="16431"/>
                  </a:lnTo>
                  <a:cubicBezTo>
                    <a:pt x="10054" y="16535"/>
                    <a:pt x="10087" y="16643"/>
                    <a:pt x="10112" y="16754"/>
                  </a:cubicBezTo>
                  <a:cubicBezTo>
                    <a:pt x="10146" y="16901"/>
                    <a:pt x="10167" y="17052"/>
                    <a:pt x="10174" y="17205"/>
                  </a:cubicBezTo>
                  <a:lnTo>
                    <a:pt x="10302" y="17344"/>
                  </a:lnTo>
                  <a:lnTo>
                    <a:pt x="10401" y="17554"/>
                  </a:lnTo>
                  <a:lnTo>
                    <a:pt x="10451" y="17811"/>
                  </a:lnTo>
                  <a:lnTo>
                    <a:pt x="10476" y="18064"/>
                  </a:lnTo>
                  <a:lnTo>
                    <a:pt x="10688" y="18145"/>
                  </a:lnTo>
                  <a:lnTo>
                    <a:pt x="10787" y="17837"/>
                  </a:lnTo>
                  <a:lnTo>
                    <a:pt x="10899" y="17643"/>
                  </a:lnTo>
                  <a:lnTo>
                    <a:pt x="11281" y="17568"/>
                  </a:lnTo>
                  <a:lnTo>
                    <a:pt x="11514" y="17330"/>
                  </a:lnTo>
                  <a:lnTo>
                    <a:pt x="11659" y="16996"/>
                  </a:lnTo>
                  <a:lnTo>
                    <a:pt x="11759" y="16727"/>
                  </a:lnTo>
                  <a:lnTo>
                    <a:pt x="11983" y="16727"/>
                  </a:lnTo>
                  <a:lnTo>
                    <a:pt x="12102" y="16986"/>
                  </a:lnTo>
                  <a:lnTo>
                    <a:pt x="12069" y="17282"/>
                  </a:lnTo>
                  <a:lnTo>
                    <a:pt x="11874" y="17524"/>
                  </a:lnTo>
                  <a:lnTo>
                    <a:pt x="11654" y="17767"/>
                  </a:lnTo>
                  <a:lnTo>
                    <a:pt x="11510" y="17972"/>
                  </a:lnTo>
                  <a:lnTo>
                    <a:pt x="11473" y="18225"/>
                  </a:lnTo>
                  <a:lnTo>
                    <a:pt x="11274" y="18418"/>
                  </a:lnTo>
                  <a:lnTo>
                    <a:pt x="11125" y="18467"/>
                  </a:lnTo>
                  <a:lnTo>
                    <a:pt x="11188" y="18634"/>
                  </a:lnTo>
                  <a:lnTo>
                    <a:pt x="11336" y="18634"/>
                  </a:lnTo>
                  <a:lnTo>
                    <a:pt x="11507" y="18537"/>
                  </a:lnTo>
                  <a:lnTo>
                    <a:pt x="11648" y="18208"/>
                  </a:lnTo>
                  <a:lnTo>
                    <a:pt x="11859" y="17966"/>
                  </a:lnTo>
                  <a:lnTo>
                    <a:pt x="11982" y="17997"/>
                  </a:lnTo>
                  <a:lnTo>
                    <a:pt x="12028" y="18234"/>
                  </a:lnTo>
                  <a:lnTo>
                    <a:pt x="12003" y="18557"/>
                  </a:lnTo>
                  <a:lnTo>
                    <a:pt x="11990" y="18719"/>
                  </a:lnTo>
                  <a:lnTo>
                    <a:pt x="12143" y="18913"/>
                  </a:lnTo>
                  <a:lnTo>
                    <a:pt x="12243" y="19251"/>
                  </a:lnTo>
                  <a:lnTo>
                    <a:pt x="12130" y="19639"/>
                  </a:lnTo>
                  <a:lnTo>
                    <a:pt x="12031" y="19855"/>
                  </a:lnTo>
                  <a:lnTo>
                    <a:pt x="11944" y="20096"/>
                  </a:lnTo>
                  <a:lnTo>
                    <a:pt x="12193" y="20469"/>
                  </a:lnTo>
                  <a:lnTo>
                    <a:pt x="12600" y="20760"/>
                  </a:lnTo>
                  <a:lnTo>
                    <a:pt x="12912" y="21094"/>
                  </a:lnTo>
                  <a:lnTo>
                    <a:pt x="13119" y="21142"/>
                  </a:lnTo>
                  <a:lnTo>
                    <a:pt x="13372" y="21202"/>
                  </a:lnTo>
                  <a:cubicBezTo>
                    <a:pt x="13427" y="21195"/>
                    <a:pt x="13481" y="21173"/>
                    <a:pt x="13529" y="21138"/>
                  </a:cubicBezTo>
                  <a:cubicBezTo>
                    <a:pt x="13608" y="21080"/>
                    <a:pt x="13669" y="20988"/>
                    <a:pt x="13703" y="20879"/>
                  </a:cubicBezTo>
                  <a:lnTo>
                    <a:pt x="13911" y="20820"/>
                  </a:lnTo>
                  <a:lnTo>
                    <a:pt x="14131" y="20831"/>
                  </a:lnTo>
                  <a:lnTo>
                    <a:pt x="14366" y="21000"/>
                  </a:lnTo>
                  <a:lnTo>
                    <a:pt x="14503" y="21323"/>
                  </a:lnTo>
                  <a:cubicBezTo>
                    <a:pt x="14516" y="21451"/>
                    <a:pt x="14589" y="21554"/>
                    <a:pt x="14686" y="21581"/>
                  </a:cubicBezTo>
                  <a:cubicBezTo>
                    <a:pt x="14755" y="21600"/>
                    <a:pt x="14827" y="21576"/>
                    <a:pt x="14881" y="21516"/>
                  </a:cubicBezTo>
                  <a:lnTo>
                    <a:pt x="15117" y="21042"/>
                  </a:lnTo>
                  <a:cubicBezTo>
                    <a:pt x="15153" y="20962"/>
                    <a:pt x="15199" y="20891"/>
                    <a:pt x="15254" y="20832"/>
                  </a:cubicBezTo>
                  <a:cubicBezTo>
                    <a:pt x="15361" y="20715"/>
                    <a:pt x="15495" y="20649"/>
                    <a:pt x="15635" y="20643"/>
                  </a:cubicBezTo>
                  <a:lnTo>
                    <a:pt x="15896" y="20578"/>
                  </a:lnTo>
                  <a:lnTo>
                    <a:pt x="16108" y="20578"/>
                  </a:lnTo>
                  <a:lnTo>
                    <a:pt x="16320" y="20708"/>
                  </a:lnTo>
                  <a:cubicBezTo>
                    <a:pt x="16368" y="20765"/>
                    <a:pt x="16429" y="20799"/>
                    <a:pt x="16494" y="20805"/>
                  </a:cubicBezTo>
                  <a:cubicBezTo>
                    <a:pt x="16587" y="20814"/>
                    <a:pt x="16677" y="20766"/>
                    <a:pt x="16739" y="20676"/>
                  </a:cubicBezTo>
                  <a:lnTo>
                    <a:pt x="16988" y="20110"/>
                  </a:lnTo>
                  <a:lnTo>
                    <a:pt x="17250" y="19592"/>
                  </a:lnTo>
                  <a:cubicBezTo>
                    <a:pt x="17331" y="19471"/>
                    <a:pt x="17410" y="19347"/>
                    <a:pt x="17487" y="19220"/>
                  </a:cubicBezTo>
                  <a:cubicBezTo>
                    <a:pt x="17562" y="19095"/>
                    <a:pt x="17636" y="18967"/>
                    <a:pt x="17707" y="18837"/>
                  </a:cubicBezTo>
                  <a:lnTo>
                    <a:pt x="18063" y="18805"/>
                  </a:lnTo>
                  <a:lnTo>
                    <a:pt x="18151" y="18627"/>
                  </a:lnTo>
                  <a:lnTo>
                    <a:pt x="18358" y="18341"/>
                  </a:lnTo>
                  <a:lnTo>
                    <a:pt x="18454" y="18136"/>
                  </a:lnTo>
                  <a:lnTo>
                    <a:pt x="18691" y="17893"/>
                  </a:lnTo>
                  <a:cubicBezTo>
                    <a:pt x="18717" y="17817"/>
                    <a:pt x="18736" y="17738"/>
                    <a:pt x="18748" y="17656"/>
                  </a:cubicBezTo>
                  <a:cubicBezTo>
                    <a:pt x="18765" y="17543"/>
                    <a:pt x="18767" y="17423"/>
                    <a:pt x="18810" y="17321"/>
                  </a:cubicBezTo>
                  <a:cubicBezTo>
                    <a:pt x="18860" y="17203"/>
                    <a:pt x="18955" y="17129"/>
                    <a:pt x="19059" y="17127"/>
                  </a:cubicBezTo>
                  <a:lnTo>
                    <a:pt x="19413" y="16924"/>
                  </a:lnTo>
                  <a:lnTo>
                    <a:pt x="19787" y="16655"/>
                  </a:lnTo>
                  <a:lnTo>
                    <a:pt x="19874" y="16445"/>
                  </a:lnTo>
                  <a:lnTo>
                    <a:pt x="20023" y="16251"/>
                  </a:lnTo>
                  <a:lnTo>
                    <a:pt x="20285" y="15880"/>
                  </a:lnTo>
                  <a:lnTo>
                    <a:pt x="20451" y="15642"/>
                  </a:lnTo>
                  <a:lnTo>
                    <a:pt x="20476" y="15370"/>
                  </a:lnTo>
                  <a:cubicBezTo>
                    <a:pt x="20512" y="15250"/>
                    <a:pt x="20553" y="15133"/>
                    <a:pt x="20601" y="15020"/>
                  </a:cubicBezTo>
                  <a:cubicBezTo>
                    <a:pt x="20671" y="14852"/>
                    <a:pt x="20753" y="14693"/>
                    <a:pt x="20846" y="14545"/>
                  </a:cubicBezTo>
                  <a:cubicBezTo>
                    <a:pt x="20913" y="14433"/>
                    <a:pt x="20979" y="14320"/>
                    <a:pt x="21045" y="14206"/>
                  </a:cubicBezTo>
                  <a:cubicBezTo>
                    <a:pt x="21111" y="14091"/>
                    <a:pt x="21176" y="13976"/>
                    <a:pt x="21240" y="13860"/>
                  </a:cubicBezTo>
                  <a:cubicBezTo>
                    <a:pt x="21281" y="13719"/>
                    <a:pt x="21310" y="13572"/>
                    <a:pt x="21327" y="13423"/>
                  </a:cubicBezTo>
                  <a:cubicBezTo>
                    <a:pt x="21345" y="13266"/>
                    <a:pt x="21349" y="13107"/>
                    <a:pt x="21340" y="12948"/>
                  </a:cubicBezTo>
                  <a:lnTo>
                    <a:pt x="21550" y="12563"/>
                  </a:lnTo>
                  <a:cubicBezTo>
                    <a:pt x="21536" y="12461"/>
                    <a:pt x="21532" y="12358"/>
                    <a:pt x="21538" y="12255"/>
                  </a:cubicBezTo>
                  <a:cubicBezTo>
                    <a:pt x="21545" y="12135"/>
                    <a:pt x="21566" y="12016"/>
                    <a:pt x="21600" y="11904"/>
                  </a:cubicBezTo>
                  <a:lnTo>
                    <a:pt x="21600" y="11340"/>
                  </a:lnTo>
                  <a:lnTo>
                    <a:pt x="21538" y="11038"/>
                  </a:lnTo>
                  <a:lnTo>
                    <a:pt x="21389" y="10617"/>
                  </a:lnTo>
                  <a:lnTo>
                    <a:pt x="21281" y="10240"/>
                  </a:lnTo>
                  <a:lnTo>
                    <a:pt x="21028" y="9986"/>
                  </a:lnTo>
                  <a:lnTo>
                    <a:pt x="20791" y="9581"/>
                  </a:lnTo>
                  <a:lnTo>
                    <a:pt x="20733" y="9333"/>
                  </a:lnTo>
                  <a:lnTo>
                    <a:pt x="20397" y="8721"/>
                  </a:lnTo>
                  <a:lnTo>
                    <a:pt x="20297" y="8091"/>
                  </a:lnTo>
                  <a:lnTo>
                    <a:pt x="20106" y="7525"/>
                  </a:lnTo>
                  <a:lnTo>
                    <a:pt x="19820" y="6996"/>
                  </a:lnTo>
                  <a:lnTo>
                    <a:pt x="19620" y="6527"/>
                  </a:lnTo>
                  <a:lnTo>
                    <a:pt x="19210" y="6155"/>
                  </a:lnTo>
                  <a:lnTo>
                    <a:pt x="18886" y="5767"/>
                  </a:lnTo>
                  <a:cubicBezTo>
                    <a:pt x="18800" y="5685"/>
                    <a:pt x="18761" y="5544"/>
                    <a:pt x="18786" y="5410"/>
                  </a:cubicBezTo>
                  <a:cubicBezTo>
                    <a:pt x="18811" y="5280"/>
                    <a:pt x="18892" y="5181"/>
                    <a:pt x="18994" y="5157"/>
                  </a:cubicBezTo>
                  <a:lnTo>
                    <a:pt x="19055" y="4833"/>
                  </a:lnTo>
                  <a:lnTo>
                    <a:pt x="19055" y="4472"/>
                  </a:lnTo>
                  <a:lnTo>
                    <a:pt x="19217" y="4028"/>
                  </a:lnTo>
                  <a:lnTo>
                    <a:pt x="19027" y="3743"/>
                  </a:lnTo>
                  <a:lnTo>
                    <a:pt x="18969" y="3459"/>
                  </a:lnTo>
                  <a:lnTo>
                    <a:pt x="18936" y="3040"/>
                  </a:lnTo>
                  <a:lnTo>
                    <a:pt x="18737" y="2634"/>
                  </a:lnTo>
                  <a:lnTo>
                    <a:pt x="18500" y="2250"/>
                  </a:lnTo>
                  <a:lnTo>
                    <a:pt x="18264" y="1878"/>
                  </a:lnTo>
                  <a:cubicBezTo>
                    <a:pt x="18190" y="1776"/>
                    <a:pt x="18127" y="1662"/>
                    <a:pt x="18077" y="1539"/>
                  </a:cubicBezTo>
                  <a:cubicBezTo>
                    <a:pt x="17997" y="1344"/>
                    <a:pt x="17951" y="1129"/>
                    <a:pt x="17940" y="908"/>
                  </a:cubicBezTo>
                  <a:lnTo>
                    <a:pt x="17870" y="312"/>
                  </a:lnTo>
                  <a:lnTo>
                    <a:pt x="17679" y="0"/>
                  </a:lnTo>
                  <a:lnTo>
                    <a:pt x="17497" y="117"/>
                  </a:lnTo>
                  <a:lnTo>
                    <a:pt x="17298" y="441"/>
                  </a:lnTo>
                  <a:lnTo>
                    <a:pt x="17198" y="989"/>
                  </a:lnTo>
                  <a:lnTo>
                    <a:pt x="17173" y="1475"/>
                  </a:lnTo>
                  <a:lnTo>
                    <a:pt x="17090" y="1927"/>
                  </a:lnTo>
                  <a:lnTo>
                    <a:pt x="17016" y="2271"/>
                  </a:lnTo>
                  <a:lnTo>
                    <a:pt x="17003" y="2864"/>
                  </a:lnTo>
                  <a:lnTo>
                    <a:pt x="17016" y="3290"/>
                  </a:lnTo>
                  <a:cubicBezTo>
                    <a:pt x="16998" y="3361"/>
                    <a:pt x="16974" y="3430"/>
                    <a:pt x="16945" y="3495"/>
                  </a:cubicBezTo>
                  <a:cubicBezTo>
                    <a:pt x="16886" y="3627"/>
                    <a:pt x="16805" y="3742"/>
                    <a:pt x="16709" y="3829"/>
                  </a:cubicBezTo>
                  <a:lnTo>
                    <a:pt x="16476" y="4223"/>
                  </a:lnTo>
                  <a:lnTo>
                    <a:pt x="16090" y="4596"/>
                  </a:lnTo>
                  <a:lnTo>
                    <a:pt x="16028" y="4804"/>
                  </a:lnTo>
                  <a:lnTo>
                    <a:pt x="15868" y="4980"/>
                  </a:lnTo>
                  <a:lnTo>
                    <a:pt x="15471" y="4872"/>
                  </a:lnTo>
                  <a:lnTo>
                    <a:pt x="15263" y="4420"/>
                  </a:lnTo>
                  <a:lnTo>
                    <a:pt x="14941" y="4258"/>
                  </a:lnTo>
                  <a:lnTo>
                    <a:pt x="14663" y="4053"/>
                  </a:lnTo>
                  <a:lnTo>
                    <a:pt x="14476" y="3794"/>
                  </a:lnTo>
                  <a:lnTo>
                    <a:pt x="14089" y="3470"/>
                  </a:lnTo>
                  <a:lnTo>
                    <a:pt x="13749" y="3330"/>
                  </a:lnTo>
                  <a:lnTo>
                    <a:pt x="13637" y="2925"/>
                  </a:lnTo>
                  <a:lnTo>
                    <a:pt x="13637" y="2180"/>
                  </a:lnTo>
                  <a:lnTo>
                    <a:pt x="13757" y="1862"/>
                  </a:lnTo>
                  <a:lnTo>
                    <a:pt x="13894" y="1668"/>
                  </a:lnTo>
                  <a:lnTo>
                    <a:pt x="14093" y="1328"/>
                  </a:lnTo>
                  <a:lnTo>
                    <a:pt x="14301" y="1036"/>
                  </a:lnTo>
                  <a:lnTo>
                    <a:pt x="14077" y="799"/>
                  </a:lnTo>
                  <a:lnTo>
                    <a:pt x="13671" y="626"/>
                  </a:lnTo>
                  <a:lnTo>
                    <a:pt x="13551" y="529"/>
                  </a:lnTo>
                  <a:lnTo>
                    <a:pt x="12919" y="457"/>
                  </a:lnTo>
                  <a:lnTo>
                    <a:pt x="12492" y="155"/>
                  </a:lnTo>
                  <a:lnTo>
                    <a:pt x="12131" y="495"/>
                  </a:lnTo>
                  <a:lnTo>
                    <a:pt x="11861" y="716"/>
                  </a:lnTo>
                  <a:lnTo>
                    <a:pt x="11605" y="888"/>
                  </a:lnTo>
                  <a:lnTo>
                    <a:pt x="11058" y="1017"/>
                  </a:lnTo>
                  <a:lnTo>
                    <a:pt x="10851" y="1226"/>
                  </a:lnTo>
                  <a:lnTo>
                    <a:pt x="10702" y="1608"/>
                  </a:lnTo>
                  <a:lnTo>
                    <a:pt x="10603" y="1737"/>
                  </a:lnTo>
                  <a:lnTo>
                    <a:pt x="10416" y="1964"/>
                  </a:lnTo>
                  <a:lnTo>
                    <a:pt x="10428" y="2286"/>
                  </a:lnTo>
                  <a:lnTo>
                    <a:pt x="10594" y="2561"/>
                  </a:lnTo>
                  <a:lnTo>
                    <a:pt x="10478" y="2739"/>
                  </a:lnTo>
                  <a:lnTo>
                    <a:pt x="10159" y="3090"/>
                  </a:lnTo>
                  <a:cubicBezTo>
                    <a:pt x="10067" y="3086"/>
                    <a:pt x="9978" y="3052"/>
                    <a:pt x="9899" y="2993"/>
                  </a:cubicBezTo>
                  <a:cubicBezTo>
                    <a:pt x="9767" y="2894"/>
                    <a:pt x="9671" y="2731"/>
                    <a:pt x="9633" y="2540"/>
                  </a:cubicBezTo>
                  <a:lnTo>
                    <a:pt x="9197" y="2329"/>
                  </a:lnTo>
                  <a:cubicBezTo>
                    <a:pt x="9181" y="2199"/>
                    <a:pt x="9118" y="2087"/>
                    <a:pt x="9027" y="2027"/>
                  </a:cubicBezTo>
                  <a:cubicBezTo>
                    <a:pt x="8838" y="1903"/>
                    <a:pt x="8608" y="2025"/>
                    <a:pt x="8541" y="2286"/>
                  </a:cubicBezTo>
                  <a:lnTo>
                    <a:pt x="8250" y="2599"/>
                  </a:lnTo>
                  <a:cubicBezTo>
                    <a:pt x="8194" y="2686"/>
                    <a:pt x="8137" y="2772"/>
                    <a:pt x="8080" y="2857"/>
                  </a:cubicBezTo>
                  <a:cubicBezTo>
                    <a:pt x="7985" y="2999"/>
                    <a:pt x="7888" y="3139"/>
                    <a:pt x="7790" y="3277"/>
                  </a:cubicBezTo>
                  <a:lnTo>
                    <a:pt x="7467" y="3599"/>
                  </a:lnTo>
                  <a:lnTo>
                    <a:pt x="7293" y="3739"/>
                  </a:lnTo>
                  <a:lnTo>
                    <a:pt x="6986" y="3783"/>
                  </a:lnTo>
                  <a:lnTo>
                    <a:pt x="6987" y="4025"/>
                  </a:lnTo>
                  <a:lnTo>
                    <a:pt x="7057" y="4165"/>
                  </a:lnTo>
                  <a:lnTo>
                    <a:pt x="7119" y="4374"/>
                  </a:lnTo>
                  <a:lnTo>
                    <a:pt x="7007" y="4628"/>
                  </a:lnTo>
                  <a:cubicBezTo>
                    <a:pt x="7006" y="4750"/>
                    <a:pt x="6931" y="4851"/>
                    <a:pt x="6836" y="4854"/>
                  </a:cubicBezTo>
                  <a:cubicBezTo>
                    <a:pt x="6738" y="4858"/>
                    <a:pt x="6655" y="4756"/>
                    <a:pt x="6654" y="4628"/>
                  </a:cubicBezTo>
                  <a:lnTo>
                    <a:pt x="6421" y="4466"/>
                  </a:lnTo>
                  <a:lnTo>
                    <a:pt x="6280" y="4719"/>
                  </a:lnTo>
                  <a:lnTo>
                    <a:pt x="6160" y="4924"/>
                  </a:lnTo>
                  <a:lnTo>
                    <a:pt x="5954" y="5356"/>
                  </a:lnTo>
                  <a:close/>
                </a:path>
              </a:pathLst>
            </a:custGeom>
            <a:grpFill/>
            <a:ln w="25400" cap="flat">
              <a:noFill/>
              <a:prstDash val="solid"/>
              <a:miter lim="400000"/>
            </a:ln>
            <a:effec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33" name="isḷîdé"/>
            <p:cNvSpPr/>
            <p:nvPr/>
          </p:nvSpPr>
          <p:spPr>
            <a:xfrm>
              <a:off x="10006023" y="5571304"/>
              <a:ext cx="123850" cy="102464"/>
            </a:xfrm>
            <a:custGeom>
              <a:avLst/>
              <a:gdLst/>
              <a:ahLst/>
              <a:cxnLst>
                <a:cxn ang="0">
                  <a:pos x="wd2" y="hd2"/>
                </a:cxn>
                <a:cxn ang="5400000">
                  <a:pos x="wd2" y="hd2"/>
                </a:cxn>
                <a:cxn ang="10800000">
                  <a:pos x="wd2" y="hd2"/>
                </a:cxn>
                <a:cxn ang="16200000">
                  <a:pos x="wd2" y="hd2"/>
                </a:cxn>
              </a:cxnLst>
              <a:rect l="0" t="0" r="r" b="b"/>
              <a:pathLst>
                <a:path w="21600" h="21600" extrusionOk="0">
                  <a:moveTo>
                    <a:pt x="2734" y="1038"/>
                  </a:moveTo>
                  <a:lnTo>
                    <a:pt x="5578" y="0"/>
                  </a:lnTo>
                  <a:lnTo>
                    <a:pt x="6344" y="2077"/>
                  </a:lnTo>
                  <a:lnTo>
                    <a:pt x="8057" y="3507"/>
                  </a:lnTo>
                  <a:lnTo>
                    <a:pt x="11245" y="5736"/>
                  </a:lnTo>
                  <a:lnTo>
                    <a:pt x="13944" y="4944"/>
                  </a:lnTo>
                  <a:lnTo>
                    <a:pt x="15669" y="2555"/>
                  </a:lnTo>
                  <a:lnTo>
                    <a:pt x="17659" y="2290"/>
                  </a:lnTo>
                  <a:lnTo>
                    <a:pt x="20048" y="2290"/>
                  </a:lnTo>
                  <a:lnTo>
                    <a:pt x="21600" y="3886"/>
                  </a:lnTo>
                  <a:lnTo>
                    <a:pt x="21073" y="6102"/>
                  </a:lnTo>
                  <a:lnTo>
                    <a:pt x="19449" y="6901"/>
                  </a:lnTo>
                  <a:lnTo>
                    <a:pt x="18263" y="8165"/>
                  </a:lnTo>
                  <a:lnTo>
                    <a:pt x="18130" y="10554"/>
                  </a:lnTo>
                  <a:lnTo>
                    <a:pt x="16494" y="13003"/>
                  </a:lnTo>
                  <a:lnTo>
                    <a:pt x="14149" y="14540"/>
                  </a:lnTo>
                  <a:lnTo>
                    <a:pt x="10318" y="16118"/>
                  </a:lnTo>
                  <a:lnTo>
                    <a:pt x="8234" y="17714"/>
                  </a:lnTo>
                  <a:lnTo>
                    <a:pt x="6954" y="19365"/>
                  </a:lnTo>
                  <a:lnTo>
                    <a:pt x="6111" y="21121"/>
                  </a:lnTo>
                  <a:lnTo>
                    <a:pt x="4171" y="21600"/>
                  </a:lnTo>
                  <a:lnTo>
                    <a:pt x="3062" y="19311"/>
                  </a:lnTo>
                  <a:lnTo>
                    <a:pt x="1521" y="19311"/>
                  </a:lnTo>
                  <a:lnTo>
                    <a:pt x="0" y="19258"/>
                  </a:lnTo>
                  <a:lnTo>
                    <a:pt x="667" y="16130"/>
                  </a:lnTo>
                  <a:lnTo>
                    <a:pt x="2456" y="13422"/>
                  </a:lnTo>
                  <a:lnTo>
                    <a:pt x="2806" y="11838"/>
                  </a:lnTo>
                  <a:lnTo>
                    <a:pt x="2673" y="8557"/>
                  </a:lnTo>
                  <a:lnTo>
                    <a:pt x="2673" y="6056"/>
                  </a:lnTo>
                  <a:lnTo>
                    <a:pt x="2190" y="4678"/>
                  </a:lnTo>
                  <a:lnTo>
                    <a:pt x="2734" y="1038"/>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34" name="ïšlíḑe"/>
            <p:cNvSpPr/>
            <p:nvPr/>
          </p:nvSpPr>
          <p:spPr>
            <a:xfrm>
              <a:off x="10572355" y="5565246"/>
              <a:ext cx="336841" cy="210563"/>
            </a:xfrm>
            <a:custGeom>
              <a:avLst/>
              <a:gdLst/>
              <a:ahLst/>
              <a:cxnLst>
                <a:cxn ang="0">
                  <a:pos x="wd2" y="hd2"/>
                </a:cxn>
                <a:cxn ang="5400000">
                  <a:pos x="wd2" y="hd2"/>
                </a:cxn>
                <a:cxn ang="10800000">
                  <a:pos x="wd2" y="hd2"/>
                </a:cxn>
                <a:cxn ang="16200000">
                  <a:pos x="wd2" y="hd2"/>
                </a:cxn>
              </a:cxnLst>
              <a:rect l="0" t="0" r="r" b="b"/>
              <a:pathLst>
                <a:path w="21600" h="21544" extrusionOk="0">
                  <a:moveTo>
                    <a:pt x="2147" y="16913"/>
                  </a:moveTo>
                  <a:lnTo>
                    <a:pt x="1380" y="17278"/>
                  </a:lnTo>
                  <a:lnTo>
                    <a:pt x="508" y="19015"/>
                  </a:lnTo>
                  <a:lnTo>
                    <a:pt x="0" y="20356"/>
                  </a:lnTo>
                  <a:lnTo>
                    <a:pt x="1241" y="21466"/>
                  </a:lnTo>
                  <a:lnTo>
                    <a:pt x="2749" y="21544"/>
                  </a:lnTo>
                  <a:lnTo>
                    <a:pt x="5044" y="21466"/>
                  </a:lnTo>
                  <a:lnTo>
                    <a:pt x="6332" y="20691"/>
                  </a:lnTo>
                  <a:lnTo>
                    <a:pt x="8044" y="18990"/>
                  </a:lnTo>
                  <a:lnTo>
                    <a:pt x="9316" y="17905"/>
                  </a:lnTo>
                  <a:lnTo>
                    <a:pt x="10246" y="16587"/>
                  </a:lnTo>
                  <a:lnTo>
                    <a:pt x="11501" y="14151"/>
                  </a:lnTo>
                  <a:cubicBezTo>
                    <a:pt x="11635" y="13828"/>
                    <a:pt x="11800" y="13540"/>
                    <a:pt x="11990" y="13298"/>
                  </a:cubicBezTo>
                  <a:cubicBezTo>
                    <a:pt x="12464" y="12694"/>
                    <a:pt x="13064" y="12399"/>
                    <a:pt x="13670" y="12472"/>
                  </a:cubicBezTo>
                  <a:lnTo>
                    <a:pt x="14548" y="12562"/>
                  </a:lnTo>
                  <a:lnTo>
                    <a:pt x="15233" y="12097"/>
                  </a:lnTo>
                  <a:lnTo>
                    <a:pt x="15961" y="11558"/>
                  </a:lnTo>
                  <a:lnTo>
                    <a:pt x="16010" y="10246"/>
                  </a:lnTo>
                  <a:lnTo>
                    <a:pt x="17004" y="9130"/>
                  </a:lnTo>
                  <a:lnTo>
                    <a:pt x="18541" y="7346"/>
                  </a:lnTo>
                  <a:lnTo>
                    <a:pt x="20577" y="6490"/>
                  </a:lnTo>
                  <a:lnTo>
                    <a:pt x="21600" y="5415"/>
                  </a:lnTo>
                  <a:lnTo>
                    <a:pt x="21600" y="4405"/>
                  </a:lnTo>
                  <a:lnTo>
                    <a:pt x="21306" y="2773"/>
                  </a:lnTo>
                  <a:lnTo>
                    <a:pt x="20866" y="1007"/>
                  </a:lnTo>
                  <a:cubicBezTo>
                    <a:pt x="20843" y="468"/>
                    <a:pt x="20572" y="40"/>
                    <a:pt x="20232" y="3"/>
                  </a:cubicBezTo>
                  <a:cubicBezTo>
                    <a:pt x="19700" y="-56"/>
                    <a:pt x="19304" y="769"/>
                    <a:pt x="19482" y="1565"/>
                  </a:cubicBezTo>
                  <a:lnTo>
                    <a:pt x="18669" y="2426"/>
                  </a:lnTo>
                  <a:lnTo>
                    <a:pt x="17564" y="3640"/>
                  </a:lnTo>
                  <a:lnTo>
                    <a:pt x="17108" y="4363"/>
                  </a:lnTo>
                  <a:cubicBezTo>
                    <a:pt x="16812" y="4575"/>
                    <a:pt x="16538" y="4853"/>
                    <a:pt x="16293" y="5190"/>
                  </a:cubicBezTo>
                  <a:cubicBezTo>
                    <a:pt x="15810" y="5854"/>
                    <a:pt x="15457" y="6721"/>
                    <a:pt x="14988" y="7408"/>
                  </a:cubicBezTo>
                  <a:cubicBezTo>
                    <a:pt x="14591" y="7991"/>
                    <a:pt x="14119" y="8431"/>
                    <a:pt x="13604" y="8700"/>
                  </a:cubicBezTo>
                  <a:lnTo>
                    <a:pt x="11698" y="9704"/>
                  </a:lnTo>
                  <a:lnTo>
                    <a:pt x="9302" y="11254"/>
                  </a:lnTo>
                  <a:cubicBezTo>
                    <a:pt x="8906" y="11491"/>
                    <a:pt x="8515" y="11748"/>
                    <a:pt x="8130" y="12026"/>
                  </a:cubicBezTo>
                  <a:cubicBezTo>
                    <a:pt x="7579" y="12424"/>
                    <a:pt x="7040" y="12864"/>
                    <a:pt x="6515" y="13344"/>
                  </a:cubicBezTo>
                  <a:cubicBezTo>
                    <a:pt x="6085" y="13632"/>
                    <a:pt x="5652" y="13908"/>
                    <a:pt x="5215" y="14170"/>
                  </a:cubicBezTo>
                  <a:cubicBezTo>
                    <a:pt x="4730" y="14462"/>
                    <a:pt x="4240" y="14738"/>
                    <a:pt x="3748" y="14997"/>
                  </a:cubicBezTo>
                  <a:lnTo>
                    <a:pt x="2147" y="16913"/>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35" name="îṧḷiḋé"/>
            <p:cNvSpPr/>
            <p:nvPr/>
          </p:nvSpPr>
          <p:spPr>
            <a:xfrm>
              <a:off x="10955509" y="5355572"/>
              <a:ext cx="164775" cy="251094"/>
            </a:xfrm>
            <a:custGeom>
              <a:avLst/>
              <a:gdLst/>
              <a:ahLst/>
              <a:cxnLst>
                <a:cxn ang="0">
                  <a:pos x="wd2" y="hd2"/>
                </a:cxn>
                <a:cxn ang="5400000">
                  <a:pos x="wd2" y="hd2"/>
                </a:cxn>
                <a:cxn ang="10800000">
                  <a:pos x="wd2" y="hd2"/>
                </a:cxn>
                <a:cxn ang="16200000">
                  <a:pos x="wd2" y="hd2"/>
                </a:cxn>
              </a:cxnLst>
              <a:rect l="0" t="0" r="r" b="b"/>
              <a:pathLst>
                <a:path w="21600" h="21600" extrusionOk="0">
                  <a:moveTo>
                    <a:pt x="13019" y="321"/>
                  </a:moveTo>
                  <a:lnTo>
                    <a:pt x="11636" y="0"/>
                  </a:lnTo>
                  <a:lnTo>
                    <a:pt x="11352" y="2568"/>
                  </a:lnTo>
                  <a:lnTo>
                    <a:pt x="11383" y="3806"/>
                  </a:lnTo>
                  <a:lnTo>
                    <a:pt x="12079" y="5151"/>
                  </a:lnTo>
                  <a:lnTo>
                    <a:pt x="12375" y="6967"/>
                  </a:lnTo>
                  <a:cubicBezTo>
                    <a:pt x="12672" y="7601"/>
                    <a:pt x="12637" y="8281"/>
                    <a:pt x="12275" y="8900"/>
                  </a:cubicBezTo>
                  <a:cubicBezTo>
                    <a:pt x="12047" y="9291"/>
                    <a:pt x="11695" y="9645"/>
                    <a:pt x="11242" y="9941"/>
                  </a:cubicBezTo>
                  <a:lnTo>
                    <a:pt x="10432" y="11157"/>
                  </a:lnTo>
                  <a:lnTo>
                    <a:pt x="7384" y="11982"/>
                  </a:lnTo>
                  <a:lnTo>
                    <a:pt x="4025" y="12743"/>
                  </a:lnTo>
                  <a:lnTo>
                    <a:pt x="2560" y="14347"/>
                  </a:lnTo>
                  <a:lnTo>
                    <a:pt x="2552" y="16107"/>
                  </a:lnTo>
                  <a:lnTo>
                    <a:pt x="3355" y="17541"/>
                  </a:lnTo>
                  <a:lnTo>
                    <a:pt x="1955" y="19191"/>
                  </a:lnTo>
                  <a:lnTo>
                    <a:pt x="116" y="19974"/>
                  </a:lnTo>
                  <a:lnTo>
                    <a:pt x="0" y="20821"/>
                  </a:lnTo>
                  <a:lnTo>
                    <a:pt x="1421" y="21600"/>
                  </a:lnTo>
                  <a:lnTo>
                    <a:pt x="3317" y="20948"/>
                  </a:lnTo>
                  <a:lnTo>
                    <a:pt x="5646" y="19126"/>
                  </a:lnTo>
                  <a:cubicBezTo>
                    <a:pt x="6124" y="18808"/>
                    <a:pt x="6661" y="18530"/>
                    <a:pt x="7246" y="18301"/>
                  </a:cubicBezTo>
                  <a:cubicBezTo>
                    <a:pt x="7999" y="18006"/>
                    <a:pt x="8821" y="17793"/>
                    <a:pt x="9679" y="17671"/>
                  </a:cubicBezTo>
                  <a:cubicBezTo>
                    <a:pt x="10238" y="17511"/>
                    <a:pt x="10792" y="17345"/>
                    <a:pt x="11342" y="17174"/>
                  </a:cubicBezTo>
                  <a:cubicBezTo>
                    <a:pt x="12241" y="16894"/>
                    <a:pt x="13139" y="16593"/>
                    <a:pt x="13842" y="16131"/>
                  </a:cubicBezTo>
                  <a:cubicBezTo>
                    <a:pt x="14311" y="15823"/>
                    <a:pt x="14674" y="15454"/>
                    <a:pt x="14908" y="15048"/>
                  </a:cubicBezTo>
                  <a:cubicBezTo>
                    <a:pt x="15071" y="14768"/>
                    <a:pt x="15345" y="14521"/>
                    <a:pt x="15704" y="14334"/>
                  </a:cubicBezTo>
                  <a:cubicBezTo>
                    <a:pt x="16529" y="13904"/>
                    <a:pt x="17653" y="13847"/>
                    <a:pt x="18567" y="13508"/>
                  </a:cubicBezTo>
                  <a:cubicBezTo>
                    <a:pt x="19153" y="13291"/>
                    <a:pt x="19628" y="12966"/>
                    <a:pt x="19933" y="12574"/>
                  </a:cubicBezTo>
                  <a:lnTo>
                    <a:pt x="21100" y="11358"/>
                  </a:lnTo>
                  <a:lnTo>
                    <a:pt x="21600" y="10578"/>
                  </a:lnTo>
                  <a:lnTo>
                    <a:pt x="19804" y="10386"/>
                  </a:lnTo>
                  <a:lnTo>
                    <a:pt x="18624" y="10060"/>
                  </a:lnTo>
                  <a:lnTo>
                    <a:pt x="17125" y="9017"/>
                  </a:lnTo>
                  <a:lnTo>
                    <a:pt x="14529" y="7584"/>
                  </a:lnTo>
                  <a:cubicBezTo>
                    <a:pt x="14314" y="7294"/>
                    <a:pt x="14124" y="6997"/>
                    <a:pt x="13962" y="6693"/>
                  </a:cubicBezTo>
                  <a:cubicBezTo>
                    <a:pt x="13643" y="6095"/>
                    <a:pt x="13431" y="5476"/>
                    <a:pt x="13329" y="4847"/>
                  </a:cubicBezTo>
                  <a:lnTo>
                    <a:pt x="14325" y="3524"/>
                  </a:lnTo>
                  <a:lnTo>
                    <a:pt x="14325" y="1808"/>
                  </a:lnTo>
                  <a:lnTo>
                    <a:pt x="13019" y="321"/>
                  </a:lnTo>
                  <a:close/>
                </a:path>
              </a:pathLst>
            </a:custGeom>
            <a:grpFill/>
            <a:ln w="25400" cap="flat">
              <a:noFill/>
              <a:prstDash val="solid"/>
              <a:miter lim="400000"/>
            </a:ln>
            <a:effectLst/>
          </p:spPr>
          <p:txBody>
            <a:bodyPr wrap="square" lIns="91440" tIns="45720" rIns="91440" bIns="45720" anchor="ctr">
              <a:normAutofit fontScale="40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36" name="iṣ1îḓe"/>
            <p:cNvSpPr/>
            <p:nvPr/>
          </p:nvSpPr>
          <p:spPr>
            <a:xfrm>
              <a:off x="10967412" y="5132660"/>
              <a:ext cx="16360" cy="28333"/>
            </a:xfrm>
            <a:custGeom>
              <a:avLst/>
              <a:gdLst/>
              <a:ahLst/>
              <a:cxnLst>
                <a:cxn ang="0">
                  <a:pos x="wd2" y="hd2"/>
                </a:cxn>
                <a:cxn ang="5400000">
                  <a:pos x="wd2" y="hd2"/>
                </a:cxn>
                <a:cxn ang="10800000">
                  <a:pos x="wd2" y="hd2"/>
                </a:cxn>
                <a:cxn ang="16200000">
                  <a:pos x="wd2" y="hd2"/>
                </a:cxn>
              </a:cxnLst>
              <a:rect l="0" t="0" r="r" b="b"/>
              <a:pathLst>
                <a:path w="21600" h="21600" extrusionOk="0">
                  <a:moveTo>
                    <a:pt x="7518" y="240"/>
                  </a:moveTo>
                  <a:lnTo>
                    <a:pt x="21579" y="0"/>
                  </a:lnTo>
                  <a:lnTo>
                    <a:pt x="21600" y="11228"/>
                  </a:lnTo>
                  <a:lnTo>
                    <a:pt x="15549" y="21600"/>
                  </a:lnTo>
                  <a:lnTo>
                    <a:pt x="2290" y="19891"/>
                  </a:lnTo>
                  <a:lnTo>
                    <a:pt x="0" y="10674"/>
                  </a:lnTo>
                  <a:lnTo>
                    <a:pt x="7518" y="24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37" name="ís1ïde"/>
            <p:cNvSpPr/>
            <p:nvPr/>
          </p:nvSpPr>
          <p:spPr>
            <a:xfrm>
              <a:off x="10931870" y="4777460"/>
              <a:ext cx="105002" cy="129954"/>
            </a:xfrm>
            <a:custGeom>
              <a:avLst/>
              <a:gdLst/>
              <a:ahLst/>
              <a:cxnLst>
                <a:cxn ang="0">
                  <a:pos x="wd2" y="hd2"/>
                </a:cxn>
                <a:cxn ang="5400000">
                  <a:pos x="wd2" y="hd2"/>
                </a:cxn>
                <a:cxn ang="10800000">
                  <a:pos x="wd2" y="hd2"/>
                </a:cxn>
                <a:cxn ang="16200000">
                  <a:pos x="wd2" y="hd2"/>
                </a:cxn>
              </a:cxnLst>
              <a:rect l="0" t="0" r="r" b="b"/>
              <a:pathLst>
                <a:path w="21600" h="21600" extrusionOk="0">
                  <a:moveTo>
                    <a:pt x="2266" y="0"/>
                  </a:moveTo>
                  <a:lnTo>
                    <a:pt x="5698" y="3526"/>
                  </a:lnTo>
                  <a:lnTo>
                    <a:pt x="8576" y="7970"/>
                  </a:lnTo>
                  <a:lnTo>
                    <a:pt x="9046" y="10950"/>
                  </a:lnTo>
                  <a:lnTo>
                    <a:pt x="12812" y="12581"/>
                  </a:lnTo>
                  <a:lnTo>
                    <a:pt x="16578" y="14974"/>
                  </a:lnTo>
                  <a:lnTo>
                    <a:pt x="21600" y="18247"/>
                  </a:lnTo>
                  <a:lnTo>
                    <a:pt x="21286" y="21600"/>
                  </a:lnTo>
                  <a:lnTo>
                    <a:pt x="18775" y="21264"/>
                  </a:lnTo>
                  <a:lnTo>
                    <a:pt x="14754" y="16779"/>
                  </a:lnTo>
                  <a:lnTo>
                    <a:pt x="12093" y="15393"/>
                  </a:lnTo>
                  <a:cubicBezTo>
                    <a:pt x="11092" y="15033"/>
                    <a:pt x="10116" y="14628"/>
                    <a:pt x="9170" y="14182"/>
                  </a:cubicBezTo>
                  <a:cubicBezTo>
                    <a:pt x="8123" y="13687"/>
                    <a:pt x="7114" y="13142"/>
                    <a:pt x="6149" y="12550"/>
                  </a:cubicBezTo>
                  <a:lnTo>
                    <a:pt x="5208" y="9024"/>
                  </a:lnTo>
                  <a:lnTo>
                    <a:pt x="3272" y="6968"/>
                  </a:lnTo>
                  <a:lnTo>
                    <a:pt x="467" y="3584"/>
                  </a:lnTo>
                  <a:lnTo>
                    <a:pt x="0" y="1873"/>
                  </a:lnTo>
                  <a:lnTo>
                    <a:pt x="2266"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38" name="íşḷídê"/>
            <p:cNvSpPr/>
            <p:nvPr/>
          </p:nvSpPr>
          <p:spPr>
            <a:xfrm>
              <a:off x="11078753" y="4636331"/>
              <a:ext cx="37595" cy="63302"/>
            </a:xfrm>
            <a:custGeom>
              <a:avLst/>
              <a:gdLst/>
              <a:ahLst/>
              <a:cxnLst>
                <a:cxn ang="0">
                  <a:pos x="wd2" y="hd2"/>
                </a:cxn>
                <a:cxn ang="5400000">
                  <a:pos x="wd2" y="hd2"/>
                </a:cxn>
                <a:cxn ang="10800000">
                  <a:pos x="wd2" y="hd2"/>
                </a:cxn>
                <a:cxn ang="16200000">
                  <a:pos x="wd2" y="hd2"/>
                </a:cxn>
              </a:cxnLst>
              <a:rect l="0" t="0" r="r" b="b"/>
              <a:pathLst>
                <a:path w="21600" h="21600" extrusionOk="0">
                  <a:moveTo>
                    <a:pt x="4384" y="0"/>
                  </a:moveTo>
                  <a:lnTo>
                    <a:pt x="0" y="6366"/>
                  </a:lnTo>
                  <a:lnTo>
                    <a:pt x="4998" y="11561"/>
                  </a:lnTo>
                  <a:lnTo>
                    <a:pt x="9054" y="12853"/>
                  </a:lnTo>
                  <a:lnTo>
                    <a:pt x="11974" y="16462"/>
                  </a:lnTo>
                  <a:lnTo>
                    <a:pt x="18532" y="21600"/>
                  </a:lnTo>
                  <a:lnTo>
                    <a:pt x="21600" y="18003"/>
                  </a:lnTo>
                  <a:lnTo>
                    <a:pt x="19408" y="13360"/>
                  </a:lnTo>
                  <a:lnTo>
                    <a:pt x="14184" y="10517"/>
                  </a:lnTo>
                  <a:lnTo>
                    <a:pt x="9965" y="6822"/>
                  </a:lnTo>
                  <a:lnTo>
                    <a:pt x="9528" y="3503"/>
                  </a:lnTo>
                  <a:lnTo>
                    <a:pt x="4384"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39" name="ïṩľíḋé"/>
            <p:cNvSpPr/>
            <p:nvPr/>
          </p:nvSpPr>
          <p:spPr>
            <a:xfrm>
              <a:off x="10694096" y="4283499"/>
              <a:ext cx="45740" cy="64407"/>
            </a:xfrm>
            <a:custGeom>
              <a:avLst/>
              <a:gdLst/>
              <a:ahLst/>
              <a:cxnLst>
                <a:cxn ang="0">
                  <a:pos x="wd2" y="hd2"/>
                </a:cxn>
                <a:cxn ang="5400000">
                  <a:pos x="wd2" y="hd2"/>
                </a:cxn>
                <a:cxn ang="10800000">
                  <a:pos x="wd2" y="hd2"/>
                </a:cxn>
                <a:cxn ang="16200000">
                  <a:pos x="wd2" y="hd2"/>
                </a:cxn>
              </a:cxnLst>
              <a:rect l="0" t="0" r="r" b="b"/>
              <a:pathLst>
                <a:path w="21600" h="21600" extrusionOk="0">
                  <a:moveTo>
                    <a:pt x="4335" y="0"/>
                  </a:moveTo>
                  <a:lnTo>
                    <a:pt x="8612" y="423"/>
                  </a:lnTo>
                  <a:lnTo>
                    <a:pt x="9548" y="10168"/>
                  </a:lnTo>
                  <a:lnTo>
                    <a:pt x="15069" y="14477"/>
                  </a:lnTo>
                  <a:lnTo>
                    <a:pt x="21600" y="16858"/>
                  </a:lnTo>
                  <a:lnTo>
                    <a:pt x="19199" y="21600"/>
                  </a:lnTo>
                  <a:lnTo>
                    <a:pt x="11398" y="20763"/>
                  </a:lnTo>
                  <a:lnTo>
                    <a:pt x="5755" y="17207"/>
                  </a:lnTo>
                  <a:lnTo>
                    <a:pt x="9" y="12157"/>
                  </a:lnTo>
                  <a:lnTo>
                    <a:pt x="0" y="6578"/>
                  </a:lnTo>
                  <a:lnTo>
                    <a:pt x="4335"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40" name="iṧḷïḓê"/>
            <p:cNvSpPr/>
            <p:nvPr/>
          </p:nvSpPr>
          <p:spPr>
            <a:xfrm>
              <a:off x="10754669" y="4332994"/>
              <a:ext cx="45601" cy="39490"/>
            </a:xfrm>
            <a:custGeom>
              <a:avLst/>
              <a:gdLst/>
              <a:ahLst/>
              <a:cxnLst>
                <a:cxn ang="0">
                  <a:pos x="wd2" y="hd2"/>
                </a:cxn>
                <a:cxn ang="5400000">
                  <a:pos x="wd2" y="hd2"/>
                </a:cxn>
                <a:cxn ang="10800000">
                  <a:pos x="wd2" y="hd2"/>
                </a:cxn>
                <a:cxn ang="16200000">
                  <a:pos x="wd2" y="hd2"/>
                </a:cxn>
              </a:cxnLst>
              <a:rect l="0" t="0" r="r" b="b"/>
              <a:pathLst>
                <a:path w="21600" h="21600" extrusionOk="0">
                  <a:moveTo>
                    <a:pt x="7085" y="0"/>
                  </a:moveTo>
                  <a:lnTo>
                    <a:pt x="17293" y="9046"/>
                  </a:lnTo>
                  <a:lnTo>
                    <a:pt x="21600" y="14848"/>
                  </a:lnTo>
                  <a:lnTo>
                    <a:pt x="21013" y="21600"/>
                  </a:lnTo>
                  <a:lnTo>
                    <a:pt x="12837" y="18854"/>
                  </a:lnTo>
                  <a:lnTo>
                    <a:pt x="5986" y="12225"/>
                  </a:lnTo>
                  <a:lnTo>
                    <a:pt x="0" y="7390"/>
                  </a:lnTo>
                  <a:lnTo>
                    <a:pt x="7085"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41" name="í$ḻíḋê"/>
            <p:cNvSpPr/>
            <p:nvPr/>
          </p:nvSpPr>
          <p:spPr>
            <a:xfrm>
              <a:off x="10773772" y="4386273"/>
              <a:ext cx="37288" cy="38949"/>
            </a:xfrm>
            <a:custGeom>
              <a:avLst/>
              <a:gdLst/>
              <a:ahLst/>
              <a:cxnLst>
                <a:cxn ang="0">
                  <a:pos x="wd2" y="hd2"/>
                </a:cxn>
                <a:cxn ang="5400000">
                  <a:pos x="wd2" y="hd2"/>
                </a:cxn>
                <a:cxn ang="10800000">
                  <a:pos x="wd2" y="hd2"/>
                </a:cxn>
                <a:cxn ang="16200000">
                  <a:pos x="wd2" y="hd2"/>
                </a:cxn>
              </a:cxnLst>
              <a:rect l="0" t="0" r="r" b="b"/>
              <a:pathLst>
                <a:path w="21600" h="21600" extrusionOk="0">
                  <a:moveTo>
                    <a:pt x="6399" y="0"/>
                  </a:moveTo>
                  <a:lnTo>
                    <a:pt x="12290" y="1855"/>
                  </a:lnTo>
                  <a:lnTo>
                    <a:pt x="12799" y="9871"/>
                  </a:lnTo>
                  <a:lnTo>
                    <a:pt x="15725" y="15036"/>
                  </a:lnTo>
                  <a:lnTo>
                    <a:pt x="21600" y="16577"/>
                  </a:lnTo>
                  <a:lnTo>
                    <a:pt x="18230" y="21600"/>
                  </a:lnTo>
                  <a:lnTo>
                    <a:pt x="12781" y="19919"/>
                  </a:lnTo>
                  <a:cubicBezTo>
                    <a:pt x="10763" y="19240"/>
                    <a:pt x="9023" y="17972"/>
                    <a:pt x="7808" y="16297"/>
                  </a:cubicBezTo>
                  <a:cubicBezTo>
                    <a:pt x="6475" y="14458"/>
                    <a:pt x="5850" y="12237"/>
                    <a:pt x="6040" y="10011"/>
                  </a:cubicBezTo>
                  <a:lnTo>
                    <a:pt x="0" y="5671"/>
                  </a:lnTo>
                  <a:lnTo>
                    <a:pt x="6399"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42" name="ïṩľîḋê"/>
            <p:cNvSpPr/>
            <p:nvPr/>
          </p:nvSpPr>
          <p:spPr>
            <a:xfrm>
              <a:off x="10819989" y="4368723"/>
              <a:ext cx="46739" cy="42114"/>
            </a:xfrm>
            <a:custGeom>
              <a:avLst/>
              <a:gdLst/>
              <a:ahLst/>
              <a:cxnLst>
                <a:cxn ang="0">
                  <a:pos x="wd2" y="hd2"/>
                </a:cxn>
                <a:cxn ang="5400000">
                  <a:pos x="wd2" y="hd2"/>
                </a:cxn>
                <a:cxn ang="10800000">
                  <a:pos x="wd2" y="hd2"/>
                </a:cxn>
                <a:cxn ang="16200000">
                  <a:pos x="wd2" y="hd2"/>
                </a:cxn>
              </a:cxnLst>
              <a:rect l="0" t="0" r="r" b="b"/>
              <a:pathLst>
                <a:path w="21600" h="21600" extrusionOk="0">
                  <a:moveTo>
                    <a:pt x="4105" y="0"/>
                  </a:moveTo>
                  <a:lnTo>
                    <a:pt x="8950" y="5326"/>
                  </a:lnTo>
                  <a:lnTo>
                    <a:pt x="16429" y="10105"/>
                  </a:lnTo>
                  <a:lnTo>
                    <a:pt x="21247" y="15787"/>
                  </a:lnTo>
                  <a:lnTo>
                    <a:pt x="21600" y="21227"/>
                  </a:lnTo>
                  <a:lnTo>
                    <a:pt x="14814" y="21600"/>
                  </a:lnTo>
                  <a:lnTo>
                    <a:pt x="10715" y="19268"/>
                  </a:lnTo>
                  <a:lnTo>
                    <a:pt x="6249" y="13959"/>
                  </a:lnTo>
                  <a:lnTo>
                    <a:pt x="3576" y="9700"/>
                  </a:lnTo>
                  <a:lnTo>
                    <a:pt x="25" y="6121"/>
                  </a:lnTo>
                  <a:lnTo>
                    <a:pt x="0" y="1589"/>
                  </a:lnTo>
                  <a:lnTo>
                    <a:pt x="4105"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43" name="îṧḷïdé"/>
            <p:cNvSpPr/>
            <p:nvPr/>
          </p:nvSpPr>
          <p:spPr>
            <a:xfrm>
              <a:off x="10844148" y="4433313"/>
              <a:ext cx="37473" cy="23925"/>
            </a:xfrm>
            <a:custGeom>
              <a:avLst/>
              <a:gdLst/>
              <a:ahLst/>
              <a:cxnLst>
                <a:cxn ang="0">
                  <a:pos x="wd2" y="hd2"/>
                </a:cxn>
                <a:cxn ang="5400000">
                  <a:pos x="wd2" y="hd2"/>
                </a:cxn>
                <a:cxn ang="10800000">
                  <a:pos x="wd2" y="hd2"/>
                </a:cxn>
                <a:cxn ang="16200000">
                  <a:pos x="wd2" y="hd2"/>
                </a:cxn>
              </a:cxnLst>
              <a:rect l="0" t="0" r="r" b="b"/>
              <a:pathLst>
                <a:path w="21600" h="21600" extrusionOk="0">
                  <a:moveTo>
                    <a:pt x="8649" y="530"/>
                  </a:moveTo>
                  <a:lnTo>
                    <a:pt x="13099" y="8995"/>
                  </a:lnTo>
                  <a:lnTo>
                    <a:pt x="21600" y="8519"/>
                  </a:lnTo>
                  <a:lnTo>
                    <a:pt x="21600" y="17555"/>
                  </a:lnTo>
                  <a:lnTo>
                    <a:pt x="15901" y="21600"/>
                  </a:lnTo>
                  <a:lnTo>
                    <a:pt x="8481" y="18211"/>
                  </a:lnTo>
                  <a:lnTo>
                    <a:pt x="1799" y="7978"/>
                  </a:lnTo>
                  <a:lnTo>
                    <a:pt x="0" y="0"/>
                  </a:lnTo>
                  <a:lnTo>
                    <a:pt x="8649" y="53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44" name="í$ḷïḋê"/>
            <p:cNvSpPr/>
            <p:nvPr/>
          </p:nvSpPr>
          <p:spPr>
            <a:xfrm>
              <a:off x="10888902" y="4398838"/>
              <a:ext cx="27449" cy="54123"/>
            </a:xfrm>
            <a:custGeom>
              <a:avLst/>
              <a:gdLst/>
              <a:ahLst/>
              <a:cxnLst>
                <a:cxn ang="0">
                  <a:pos x="wd2" y="hd2"/>
                </a:cxn>
                <a:cxn ang="5400000">
                  <a:pos x="wd2" y="hd2"/>
                </a:cxn>
                <a:cxn ang="10800000">
                  <a:pos x="wd2" y="hd2"/>
                </a:cxn>
                <a:cxn ang="16200000">
                  <a:pos x="wd2" y="hd2"/>
                </a:cxn>
              </a:cxnLst>
              <a:rect l="0" t="0" r="r" b="b"/>
              <a:pathLst>
                <a:path w="21600" h="21600" extrusionOk="0">
                  <a:moveTo>
                    <a:pt x="4203" y="0"/>
                  </a:moveTo>
                  <a:lnTo>
                    <a:pt x="0" y="4749"/>
                  </a:lnTo>
                  <a:lnTo>
                    <a:pt x="263" y="12857"/>
                  </a:lnTo>
                  <a:lnTo>
                    <a:pt x="8018" y="13953"/>
                  </a:lnTo>
                  <a:lnTo>
                    <a:pt x="8018" y="17984"/>
                  </a:lnTo>
                  <a:lnTo>
                    <a:pt x="13422" y="21600"/>
                  </a:lnTo>
                  <a:lnTo>
                    <a:pt x="21600" y="17064"/>
                  </a:lnTo>
                  <a:lnTo>
                    <a:pt x="14422" y="12038"/>
                  </a:lnTo>
                  <a:lnTo>
                    <a:pt x="7443" y="8221"/>
                  </a:lnTo>
                  <a:lnTo>
                    <a:pt x="4203"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45" name="íşľîḑê"/>
            <p:cNvSpPr/>
            <p:nvPr/>
          </p:nvSpPr>
          <p:spPr>
            <a:xfrm>
              <a:off x="10903842" y="4471308"/>
              <a:ext cx="24415" cy="2107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703" y="9868"/>
                  </a:lnTo>
                  <a:lnTo>
                    <a:pt x="12853" y="21600"/>
                  </a:lnTo>
                  <a:lnTo>
                    <a:pt x="21600" y="16680"/>
                  </a:lnTo>
                  <a:lnTo>
                    <a:pt x="12403" y="144"/>
                  </a:lnTo>
                  <a:lnTo>
                    <a:pt x="0"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46" name="íṥľiḓê"/>
            <p:cNvSpPr/>
            <p:nvPr/>
          </p:nvSpPr>
          <p:spPr>
            <a:xfrm>
              <a:off x="10588123" y="4181404"/>
              <a:ext cx="87031" cy="76197"/>
            </a:xfrm>
            <a:custGeom>
              <a:avLst/>
              <a:gdLst/>
              <a:ahLst/>
              <a:cxnLst>
                <a:cxn ang="0">
                  <a:pos x="wd2" y="hd2"/>
                </a:cxn>
                <a:cxn ang="5400000">
                  <a:pos x="wd2" y="hd2"/>
                </a:cxn>
                <a:cxn ang="10800000">
                  <a:pos x="wd2" y="hd2"/>
                </a:cxn>
                <a:cxn ang="16200000">
                  <a:pos x="wd2" y="hd2"/>
                </a:cxn>
              </a:cxnLst>
              <a:rect l="0" t="0" r="r" b="b"/>
              <a:pathLst>
                <a:path w="21600" h="21600" extrusionOk="0">
                  <a:moveTo>
                    <a:pt x="560" y="0"/>
                  </a:moveTo>
                  <a:lnTo>
                    <a:pt x="0" y="2479"/>
                  </a:lnTo>
                  <a:lnTo>
                    <a:pt x="4688" y="4518"/>
                  </a:lnTo>
                  <a:lnTo>
                    <a:pt x="9042" y="7739"/>
                  </a:lnTo>
                  <a:lnTo>
                    <a:pt x="12639" y="11175"/>
                  </a:lnTo>
                  <a:lnTo>
                    <a:pt x="16173" y="15327"/>
                  </a:lnTo>
                  <a:lnTo>
                    <a:pt x="17687" y="21385"/>
                  </a:lnTo>
                  <a:lnTo>
                    <a:pt x="21600" y="21600"/>
                  </a:lnTo>
                  <a:lnTo>
                    <a:pt x="19336" y="12589"/>
                  </a:lnTo>
                  <a:lnTo>
                    <a:pt x="12733" y="8079"/>
                  </a:lnTo>
                  <a:lnTo>
                    <a:pt x="7069" y="2791"/>
                  </a:lnTo>
                  <a:lnTo>
                    <a:pt x="3732" y="804"/>
                  </a:lnTo>
                  <a:lnTo>
                    <a:pt x="560"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47" name="işḷïḑé"/>
            <p:cNvSpPr/>
            <p:nvPr/>
          </p:nvSpPr>
          <p:spPr>
            <a:xfrm>
              <a:off x="10528896" y="4237475"/>
              <a:ext cx="115414" cy="92661"/>
            </a:xfrm>
            <a:custGeom>
              <a:avLst/>
              <a:gdLst/>
              <a:ahLst/>
              <a:cxnLst>
                <a:cxn ang="0">
                  <a:pos x="wd2" y="hd2"/>
                </a:cxn>
                <a:cxn ang="5400000">
                  <a:pos x="wd2" y="hd2"/>
                </a:cxn>
                <a:cxn ang="10800000">
                  <a:pos x="wd2" y="hd2"/>
                </a:cxn>
                <a:cxn ang="16200000">
                  <a:pos x="wd2" y="hd2"/>
                </a:cxn>
              </a:cxnLst>
              <a:rect l="0" t="0" r="r" b="b"/>
              <a:pathLst>
                <a:path w="21600" h="21600" extrusionOk="0">
                  <a:moveTo>
                    <a:pt x="18234" y="5118"/>
                  </a:moveTo>
                  <a:lnTo>
                    <a:pt x="15276" y="8929"/>
                  </a:lnTo>
                  <a:lnTo>
                    <a:pt x="12042" y="12689"/>
                  </a:lnTo>
                  <a:lnTo>
                    <a:pt x="9529" y="13918"/>
                  </a:lnTo>
                  <a:lnTo>
                    <a:pt x="6129" y="13388"/>
                  </a:lnTo>
                  <a:lnTo>
                    <a:pt x="4458" y="14970"/>
                  </a:lnTo>
                  <a:lnTo>
                    <a:pt x="2410" y="14970"/>
                  </a:lnTo>
                  <a:lnTo>
                    <a:pt x="0" y="15500"/>
                  </a:lnTo>
                  <a:lnTo>
                    <a:pt x="1862" y="17604"/>
                  </a:lnTo>
                  <a:lnTo>
                    <a:pt x="4420" y="17781"/>
                  </a:lnTo>
                  <a:lnTo>
                    <a:pt x="6466" y="21431"/>
                  </a:lnTo>
                  <a:lnTo>
                    <a:pt x="8263" y="21600"/>
                  </a:lnTo>
                  <a:lnTo>
                    <a:pt x="9828" y="19488"/>
                  </a:lnTo>
                  <a:lnTo>
                    <a:pt x="11671" y="17906"/>
                  </a:lnTo>
                  <a:lnTo>
                    <a:pt x="15657" y="16508"/>
                  </a:lnTo>
                  <a:lnTo>
                    <a:pt x="18364" y="13167"/>
                  </a:lnTo>
                  <a:lnTo>
                    <a:pt x="19934" y="9988"/>
                  </a:lnTo>
                  <a:lnTo>
                    <a:pt x="21457" y="7288"/>
                  </a:lnTo>
                  <a:lnTo>
                    <a:pt x="21600" y="3285"/>
                  </a:lnTo>
                  <a:lnTo>
                    <a:pt x="19702" y="0"/>
                  </a:lnTo>
                  <a:lnTo>
                    <a:pt x="19131" y="2158"/>
                  </a:lnTo>
                  <a:lnTo>
                    <a:pt x="18234" y="5118"/>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48" name="î$líḑè"/>
            <p:cNvSpPr/>
            <p:nvPr/>
          </p:nvSpPr>
          <p:spPr>
            <a:xfrm>
              <a:off x="9937920" y="4105530"/>
              <a:ext cx="657773" cy="388722"/>
            </a:xfrm>
            <a:custGeom>
              <a:avLst/>
              <a:gdLst/>
              <a:ahLst/>
              <a:cxnLst>
                <a:cxn ang="0">
                  <a:pos x="wd2" y="hd2"/>
                </a:cxn>
                <a:cxn ang="5400000">
                  <a:pos x="wd2" y="hd2"/>
                </a:cxn>
                <a:cxn ang="10800000">
                  <a:pos x="wd2" y="hd2"/>
                </a:cxn>
                <a:cxn ang="16200000">
                  <a:pos x="wd2" y="hd2"/>
                </a:cxn>
              </a:cxnLst>
              <a:rect l="0" t="0" r="r" b="b"/>
              <a:pathLst>
                <a:path w="21600" h="21600" extrusionOk="0">
                  <a:moveTo>
                    <a:pt x="339" y="1069"/>
                  </a:moveTo>
                  <a:lnTo>
                    <a:pt x="1040" y="903"/>
                  </a:lnTo>
                  <a:lnTo>
                    <a:pt x="1266" y="12"/>
                  </a:lnTo>
                  <a:lnTo>
                    <a:pt x="2016" y="0"/>
                  </a:lnTo>
                  <a:lnTo>
                    <a:pt x="2684" y="12"/>
                  </a:lnTo>
                  <a:lnTo>
                    <a:pt x="2808" y="1131"/>
                  </a:lnTo>
                  <a:lnTo>
                    <a:pt x="3150" y="1972"/>
                  </a:lnTo>
                  <a:lnTo>
                    <a:pt x="3342" y="2473"/>
                  </a:lnTo>
                  <a:lnTo>
                    <a:pt x="3192" y="3510"/>
                  </a:lnTo>
                  <a:lnTo>
                    <a:pt x="3218" y="4141"/>
                  </a:lnTo>
                  <a:lnTo>
                    <a:pt x="3692" y="4939"/>
                  </a:lnTo>
                  <a:lnTo>
                    <a:pt x="4067" y="5627"/>
                  </a:lnTo>
                  <a:lnTo>
                    <a:pt x="4526" y="6342"/>
                  </a:lnTo>
                  <a:cubicBezTo>
                    <a:pt x="4633" y="6179"/>
                    <a:pt x="4728" y="5996"/>
                    <a:pt x="4809" y="5795"/>
                  </a:cubicBezTo>
                  <a:cubicBezTo>
                    <a:pt x="4941" y="5469"/>
                    <a:pt x="5034" y="5102"/>
                    <a:pt x="5083" y="4716"/>
                  </a:cubicBezTo>
                  <a:lnTo>
                    <a:pt x="5451" y="4478"/>
                  </a:lnTo>
                  <a:lnTo>
                    <a:pt x="6119" y="3931"/>
                  </a:lnTo>
                  <a:lnTo>
                    <a:pt x="6668" y="3385"/>
                  </a:lnTo>
                  <a:lnTo>
                    <a:pt x="7068" y="2838"/>
                  </a:lnTo>
                  <a:lnTo>
                    <a:pt x="7444" y="2122"/>
                  </a:lnTo>
                  <a:lnTo>
                    <a:pt x="8137" y="2122"/>
                  </a:lnTo>
                  <a:cubicBezTo>
                    <a:pt x="8213" y="2262"/>
                    <a:pt x="8288" y="2402"/>
                    <a:pt x="8362" y="2543"/>
                  </a:cubicBezTo>
                  <a:cubicBezTo>
                    <a:pt x="8481" y="2766"/>
                    <a:pt x="8597" y="2991"/>
                    <a:pt x="8713" y="3217"/>
                  </a:cubicBezTo>
                  <a:lnTo>
                    <a:pt x="9356" y="3708"/>
                  </a:lnTo>
                  <a:lnTo>
                    <a:pt x="10017" y="3953"/>
                  </a:lnTo>
                  <a:lnTo>
                    <a:pt x="10667" y="4583"/>
                  </a:lnTo>
                  <a:lnTo>
                    <a:pt x="11719" y="5004"/>
                  </a:lnTo>
                  <a:lnTo>
                    <a:pt x="12420" y="5579"/>
                  </a:lnTo>
                  <a:lnTo>
                    <a:pt x="13814" y="6239"/>
                  </a:lnTo>
                  <a:lnTo>
                    <a:pt x="14716" y="7388"/>
                  </a:lnTo>
                  <a:lnTo>
                    <a:pt x="15776" y="8749"/>
                  </a:lnTo>
                  <a:lnTo>
                    <a:pt x="16728" y="9464"/>
                  </a:lnTo>
                  <a:lnTo>
                    <a:pt x="17354" y="9911"/>
                  </a:lnTo>
                  <a:lnTo>
                    <a:pt x="17855" y="11325"/>
                  </a:lnTo>
                  <a:lnTo>
                    <a:pt x="18106" y="12349"/>
                  </a:lnTo>
                  <a:lnTo>
                    <a:pt x="17539" y="12799"/>
                  </a:lnTo>
                  <a:lnTo>
                    <a:pt x="17349" y="13484"/>
                  </a:lnTo>
                  <a:lnTo>
                    <a:pt x="17608" y="14382"/>
                  </a:lnTo>
                  <a:lnTo>
                    <a:pt x="18326" y="15070"/>
                  </a:lnTo>
                  <a:lnTo>
                    <a:pt x="18350" y="15982"/>
                  </a:lnTo>
                  <a:lnTo>
                    <a:pt x="18350" y="16933"/>
                  </a:lnTo>
                  <a:lnTo>
                    <a:pt x="18733" y="17701"/>
                  </a:lnTo>
                  <a:lnTo>
                    <a:pt x="19484" y="18246"/>
                  </a:lnTo>
                  <a:lnTo>
                    <a:pt x="20127" y="18373"/>
                  </a:lnTo>
                  <a:lnTo>
                    <a:pt x="20650" y="19209"/>
                  </a:lnTo>
                  <a:lnTo>
                    <a:pt x="21276" y="20051"/>
                  </a:lnTo>
                  <a:lnTo>
                    <a:pt x="21600" y="21054"/>
                  </a:lnTo>
                  <a:lnTo>
                    <a:pt x="21500" y="21600"/>
                  </a:lnTo>
                  <a:lnTo>
                    <a:pt x="20623" y="21026"/>
                  </a:lnTo>
                  <a:lnTo>
                    <a:pt x="20131" y="20705"/>
                  </a:lnTo>
                  <a:lnTo>
                    <a:pt x="19072" y="20663"/>
                  </a:lnTo>
                  <a:lnTo>
                    <a:pt x="18170" y="20158"/>
                  </a:lnTo>
                  <a:lnTo>
                    <a:pt x="17728" y="19485"/>
                  </a:lnTo>
                  <a:lnTo>
                    <a:pt x="17478" y="18967"/>
                  </a:lnTo>
                  <a:lnTo>
                    <a:pt x="17228" y="17746"/>
                  </a:lnTo>
                  <a:lnTo>
                    <a:pt x="16877" y="16708"/>
                  </a:lnTo>
                  <a:lnTo>
                    <a:pt x="16402" y="15951"/>
                  </a:lnTo>
                  <a:lnTo>
                    <a:pt x="15525" y="14954"/>
                  </a:lnTo>
                  <a:lnTo>
                    <a:pt x="14876" y="14284"/>
                  </a:lnTo>
                  <a:lnTo>
                    <a:pt x="14242" y="14284"/>
                  </a:lnTo>
                  <a:lnTo>
                    <a:pt x="13699" y="15489"/>
                  </a:lnTo>
                  <a:cubicBezTo>
                    <a:pt x="13655" y="15662"/>
                    <a:pt x="13604" y="15830"/>
                    <a:pt x="13549" y="15993"/>
                  </a:cubicBezTo>
                  <a:cubicBezTo>
                    <a:pt x="13430" y="16338"/>
                    <a:pt x="13287" y="16658"/>
                    <a:pt x="13123" y="16945"/>
                  </a:cubicBezTo>
                  <a:lnTo>
                    <a:pt x="12398" y="17785"/>
                  </a:lnTo>
                  <a:lnTo>
                    <a:pt x="11380" y="17196"/>
                  </a:lnTo>
                  <a:lnTo>
                    <a:pt x="10929" y="17070"/>
                  </a:lnTo>
                  <a:cubicBezTo>
                    <a:pt x="10778" y="17231"/>
                    <a:pt x="10588" y="17247"/>
                    <a:pt x="10429" y="17112"/>
                  </a:cubicBezTo>
                  <a:cubicBezTo>
                    <a:pt x="10275" y="16981"/>
                    <a:pt x="10172" y="16728"/>
                    <a:pt x="10154" y="16440"/>
                  </a:cubicBezTo>
                  <a:lnTo>
                    <a:pt x="9620" y="15752"/>
                  </a:lnTo>
                  <a:lnTo>
                    <a:pt x="9169" y="15416"/>
                  </a:lnTo>
                  <a:lnTo>
                    <a:pt x="8374" y="15500"/>
                  </a:lnTo>
                  <a:lnTo>
                    <a:pt x="7783" y="15624"/>
                  </a:lnTo>
                  <a:lnTo>
                    <a:pt x="7609" y="15133"/>
                  </a:lnTo>
                  <a:lnTo>
                    <a:pt x="7084" y="15175"/>
                  </a:lnTo>
                  <a:lnTo>
                    <a:pt x="7283" y="14463"/>
                  </a:lnTo>
                  <a:lnTo>
                    <a:pt x="7684" y="14295"/>
                  </a:lnTo>
                  <a:lnTo>
                    <a:pt x="8067" y="13793"/>
                  </a:lnTo>
                  <a:lnTo>
                    <a:pt x="8425" y="13260"/>
                  </a:lnTo>
                  <a:lnTo>
                    <a:pt x="8424" y="12101"/>
                  </a:lnTo>
                  <a:lnTo>
                    <a:pt x="7998" y="10796"/>
                  </a:lnTo>
                  <a:cubicBezTo>
                    <a:pt x="7914" y="10491"/>
                    <a:pt x="7805" y="10208"/>
                    <a:pt x="7672" y="9955"/>
                  </a:cubicBezTo>
                  <a:cubicBezTo>
                    <a:pt x="7487" y="9602"/>
                    <a:pt x="7262" y="9316"/>
                    <a:pt x="7013" y="9100"/>
                  </a:cubicBezTo>
                  <a:cubicBezTo>
                    <a:pt x="6627" y="8764"/>
                    <a:pt x="6195" y="8604"/>
                    <a:pt x="5760" y="8637"/>
                  </a:cubicBezTo>
                  <a:lnTo>
                    <a:pt x="5460" y="7993"/>
                  </a:lnTo>
                  <a:lnTo>
                    <a:pt x="4992" y="7628"/>
                  </a:lnTo>
                  <a:lnTo>
                    <a:pt x="4219" y="6874"/>
                  </a:lnTo>
                  <a:cubicBezTo>
                    <a:pt x="4009" y="6592"/>
                    <a:pt x="3763" y="6395"/>
                    <a:pt x="3501" y="6299"/>
                  </a:cubicBezTo>
                  <a:cubicBezTo>
                    <a:pt x="3254" y="6207"/>
                    <a:pt x="2997" y="6207"/>
                    <a:pt x="2750" y="6299"/>
                  </a:cubicBezTo>
                  <a:lnTo>
                    <a:pt x="2183" y="6425"/>
                  </a:lnTo>
                  <a:lnTo>
                    <a:pt x="1674" y="5792"/>
                  </a:lnTo>
                  <a:lnTo>
                    <a:pt x="1674" y="4994"/>
                  </a:lnTo>
                  <a:lnTo>
                    <a:pt x="2200" y="4420"/>
                  </a:lnTo>
                  <a:lnTo>
                    <a:pt x="2400" y="3664"/>
                  </a:lnTo>
                  <a:lnTo>
                    <a:pt x="2125" y="3120"/>
                  </a:lnTo>
                  <a:lnTo>
                    <a:pt x="1524" y="2615"/>
                  </a:lnTo>
                  <a:lnTo>
                    <a:pt x="566" y="2138"/>
                  </a:lnTo>
                  <a:lnTo>
                    <a:pt x="0" y="1619"/>
                  </a:lnTo>
                  <a:lnTo>
                    <a:pt x="54" y="1017"/>
                  </a:lnTo>
                  <a:lnTo>
                    <a:pt x="339" y="1069"/>
                  </a:lnTo>
                  <a:close/>
                </a:path>
              </a:pathLst>
            </a:custGeom>
            <a:grpFill/>
            <a:ln w="25400" cap="flat">
              <a:noFill/>
              <a:prstDash val="solid"/>
              <a:miter lim="400000"/>
            </a:ln>
            <a:effectLst/>
          </p:spPr>
          <p:txBody>
            <a:bodyPr wrap="square" lIns="91440" tIns="45720" rIns="91440" bIns="45720" anchor="ctr">
              <a:normAutofit fontScale="85000" lnSpcReduction="1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49" name="îsḷiḋé"/>
            <p:cNvSpPr/>
            <p:nvPr/>
          </p:nvSpPr>
          <p:spPr>
            <a:xfrm>
              <a:off x="10030474" y="3790111"/>
              <a:ext cx="18322" cy="22808"/>
            </a:xfrm>
            <a:custGeom>
              <a:avLst/>
              <a:gdLst/>
              <a:ahLst/>
              <a:cxnLst>
                <a:cxn ang="0">
                  <a:pos x="wd2" y="hd2"/>
                </a:cxn>
                <a:cxn ang="5400000">
                  <a:pos x="wd2" y="hd2"/>
                </a:cxn>
                <a:cxn ang="10800000">
                  <a:pos x="wd2" y="hd2"/>
                </a:cxn>
                <a:cxn ang="16200000">
                  <a:pos x="wd2" y="hd2"/>
                </a:cxn>
              </a:cxnLst>
              <a:rect l="0" t="0" r="r" b="b"/>
              <a:pathLst>
                <a:path w="21600" h="21600" extrusionOk="0">
                  <a:moveTo>
                    <a:pt x="11034" y="0"/>
                  </a:moveTo>
                  <a:lnTo>
                    <a:pt x="0" y="3883"/>
                  </a:lnTo>
                  <a:lnTo>
                    <a:pt x="4598" y="21600"/>
                  </a:lnTo>
                  <a:lnTo>
                    <a:pt x="21600" y="15889"/>
                  </a:lnTo>
                  <a:lnTo>
                    <a:pt x="21600" y="4677"/>
                  </a:lnTo>
                  <a:lnTo>
                    <a:pt x="11034"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50" name="iṥḻidè"/>
            <p:cNvSpPr/>
            <p:nvPr/>
          </p:nvSpPr>
          <p:spPr>
            <a:xfrm>
              <a:off x="10351793" y="3476789"/>
              <a:ext cx="16360" cy="21873"/>
            </a:xfrm>
            <a:custGeom>
              <a:avLst/>
              <a:gdLst/>
              <a:ahLst/>
              <a:cxnLst>
                <a:cxn ang="0">
                  <a:pos x="wd2" y="hd2"/>
                </a:cxn>
                <a:cxn ang="5400000">
                  <a:pos x="wd2" y="hd2"/>
                </a:cxn>
                <a:cxn ang="10800000">
                  <a:pos x="wd2" y="hd2"/>
                </a:cxn>
                <a:cxn ang="16200000">
                  <a:pos x="wd2" y="hd2"/>
                </a:cxn>
              </a:cxnLst>
              <a:rect l="0" t="0" r="r" b="b"/>
              <a:pathLst>
                <a:path w="21600" h="21600" extrusionOk="0">
                  <a:moveTo>
                    <a:pt x="11547" y="0"/>
                  </a:moveTo>
                  <a:lnTo>
                    <a:pt x="2757" y="5238"/>
                  </a:lnTo>
                  <a:lnTo>
                    <a:pt x="0" y="18231"/>
                  </a:lnTo>
                  <a:lnTo>
                    <a:pt x="17487" y="21600"/>
                  </a:lnTo>
                  <a:lnTo>
                    <a:pt x="21600" y="12744"/>
                  </a:lnTo>
                  <a:lnTo>
                    <a:pt x="11547"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51" name="íṩḻíḍé"/>
            <p:cNvSpPr/>
            <p:nvPr/>
          </p:nvSpPr>
          <p:spPr>
            <a:xfrm>
              <a:off x="10325524" y="3553174"/>
              <a:ext cx="18349" cy="31158"/>
            </a:xfrm>
            <a:custGeom>
              <a:avLst/>
              <a:gdLst/>
              <a:ahLst/>
              <a:cxnLst>
                <a:cxn ang="0">
                  <a:pos x="wd2" y="hd2"/>
                </a:cxn>
                <a:cxn ang="5400000">
                  <a:pos x="wd2" y="hd2"/>
                </a:cxn>
                <a:cxn ang="10800000">
                  <a:pos x="wd2" y="hd2"/>
                </a:cxn>
                <a:cxn ang="16200000">
                  <a:pos x="wd2" y="hd2"/>
                </a:cxn>
              </a:cxnLst>
              <a:rect l="0" t="0" r="r" b="b"/>
              <a:pathLst>
                <a:path w="21600" h="21600" extrusionOk="0">
                  <a:moveTo>
                    <a:pt x="5652" y="0"/>
                  </a:moveTo>
                  <a:lnTo>
                    <a:pt x="0" y="4334"/>
                  </a:lnTo>
                  <a:lnTo>
                    <a:pt x="342" y="20725"/>
                  </a:lnTo>
                  <a:lnTo>
                    <a:pt x="18905" y="21600"/>
                  </a:lnTo>
                  <a:lnTo>
                    <a:pt x="21600" y="4465"/>
                  </a:lnTo>
                  <a:lnTo>
                    <a:pt x="5652"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sp>
          <p:nvSpPr>
            <p:cNvPr id="152" name="îṩ1ïḓe"/>
            <p:cNvSpPr/>
            <p:nvPr/>
          </p:nvSpPr>
          <p:spPr>
            <a:xfrm>
              <a:off x="10830737" y="3809410"/>
              <a:ext cx="19066" cy="2893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7350"/>
                  </a:lnTo>
                  <a:lnTo>
                    <a:pt x="7288" y="21600"/>
                  </a:lnTo>
                  <a:lnTo>
                    <a:pt x="0" y="0"/>
                  </a:lnTo>
                  <a:close/>
                </a:path>
              </a:pathLst>
            </a:custGeom>
            <a:grpFill/>
            <a:ln w="25400" cap="flat">
              <a:noFill/>
              <a:prstDash val="solid"/>
              <a:miter lim="400000"/>
            </a:ln>
            <a:effec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lumMod val="75000"/>
                  </a:prstClr>
                </a:solidFill>
                <a:effectLst/>
                <a:uLnTx/>
                <a:uFillTx/>
                <a:latin typeface="等线" panose="02010600030101010101" charset="-122"/>
                <a:ea typeface="+mn-ea"/>
                <a:cs typeface="+mn-cs"/>
              </a:endParaRPr>
            </a:p>
          </p:txBody>
        </p:sp>
      </p:grpSp>
      <p:grpSp>
        <p:nvGrpSpPr>
          <p:cNvPr id="153" name="28204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userDrawn="1"/>
        </p:nvGrpSpPr>
        <p:grpSpPr>
          <a:xfrm>
            <a:off x="1588" y="2342367"/>
            <a:ext cx="11518899" cy="1903956"/>
            <a:chOff x="0" y="1465547"/>
            <a:chExt cx="11518899" cy="1903956"/>
          </a:xfrm>
        </p:grpSpPr>
        <p:sp>
          <p:nvSpPr>
            <p:cNvPr id="154" name="ïṥḷîḍè"/>
            <p:cNvSpPr/>
            <p:nvPr/>
          </p:nvSpPr>
          <p:spPr>
            <a:xfrm>
              <a:off x="0" y="1622301"/>
              <a:ext cx="11518899" cy="1628344"/>
            </a:xfrm>
            <a:custGeom>
              <a:avLst/>
              <a:gdLst>
                <a:gd name="connsiteX0" fmla="*/ 3480046 w 11518899"/>
                <a:gd name="connsiteY0" fmla="*/ 0 h 1628344"/>
                <a:gd name="connsiteX1" fmla="*/ 11518899 w 11518899"/>
                <a:gd name="connsiteY1" fmla="*/ 0 h 1628344"/>
                <a:gd name="connsiteX2" fmla="*/ 11518899 w 11518899"/>
                <a:gd name="connsiteY2" fmla="*/ 1628344 h 1628344"/>
                <a:gd name="connsiteX3" fmla="*/ 3480046 w 11518899"/>
                <a:gd name="connsiteY3" fmla="*/ 1628344 h 1628344"/>
                <a:gd name="connsiteX4" fmla="*/ 0 w 11518899"/>
                <a:gd name="connsiteY4" fmla="*/ 0 h 1628344"/>
                <a:gd name="connsiteX5" fmla="*/ 1722268 w 11518899"/>
                <a:gd name="connsiteY5" fmla="*/ 0 h 1628344"/>
                <a:gd name="connsiteX6" fmla="*/ 1722268 w 11518899"/>
                <a:gd name="connsiteY6" fmla="*/ 1628344 h 1628344"/>
                <a:gd name="connsiteX7" fmla="*/ 0 w 11518899"/>
                <a:gd name="connsiteY7" fmla="*/ 1628344 h 162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18899" h="1628344">
                  <a:moveTo>
                    <a:pt x="3480046" y="0"/>
                  </a:moveTo>
                  <a:lnTo>
                    <a:pt x="11518899" y="0"/>
                  </a:lnTo>
                  <a:lnTo>
                    <a:pt x="11518899" y="1628344"/>
                  </a:lnTo>
                  <a:lnTo>
                    <a:pt x="3480046" y="1628344"/>
                  </a:lnTo>
                  <a:close/>
                  <a:moveTo>
                    <a:pt x="0" y="0"/>
                  </a:moveTo>
                  <a:lnTo>
                    <a:pt x="1722268" y="0"/>
                  </a:lnTo>
                  <a:lnTo>
                    <a:pt x="1722268" y="1628344"/>
                  </a:lnTo>
                  <a:lnTo>
                    <a:pt x="0" y="1628344"/>
                  </a:lnTo>
                  <a:close/>
                </a:path>
              </a:pathLst>
            </a:custGeom>
            <a:solidFill>
              <a:schemeClr val="bg1">
                <a:lumMod val="65000"/>
              </a:schemeClr>
            </a:solid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dirty="0">
                <a:ln>
                  <a:noFill/>
                </a:ln>
                <a:solidFill>
                  <a:srgbClr val="FFFFFF"/>
                </a:solidFill>
                <a:effectLst/>
                <a:uLnTx/>
                <a:uFillTx/>
                <a:latin typeface="Arial" panose="020B0604020202020204"/>
                <a:ea typeface="楷体" panose="02010609060101010101" pitchFamily="49" charset="-122"/>
                <a:cs typeface="+mn-cs"/>
              </a:endParaRPr>
            </a:p>
          </p:txBody>
        </p:sp>
        <p:sp>
          <p:nvSpPr>
            <p:cNvPr id="155" name="íṣḷîḓe"/>
            <p:cNvSpPr/>
            <p:nvPr/>
          </p:nvSpPr>
          <p:spPr>
            <a:xfrm>
              <a:off x="1815483" y="1465547"/>
              <a:ext cx="1571348" cy="1903956"/>
            </a:xfrm>
            <a:prstGeom prst="rect">
              <a:avLst/>
            </a:prstGeom>
            <a:solidFill>
              <a:srgbClr val="D0131A"/>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dirty="0">
                <a:ln>
                  <a:noFill/>
                </a:ln>
                <a:solidFill>
                  <a:srgbClr val="FFFFFF"/>
                </a:solidFill>
                <a:effectLst/>
                <a:uLnTx/>
                <a:uFillTx/>
                <a:latin typeface="Arial" panose="020B0604020202020204"/>
                <a:ea typeface="楷体" panose="02010609060101010101" pitchFamily="49" charset="-122"/>
                <a:cs typeface="+mn-cs"/>
              </a:endParaRPr>
            </a:p>
          </p:txBody>
        </p:sp>
      </p:grpSp>
      <p:sp>
        <p:nvSpPr>
          <p:cNvPr id="160" name="iconfont-11964-5737168"/>
          <p:cNvSpPr>
            <a:spLocks noChangeAspect="1"/>
          </p:cNvSpPr>
          <p:nvPr userDrawn="1"/>
        </p:nvSpPr>
        <p:spPr bwMode="auto">
          <a:xfrm>
            <a:off x="2183662" y="2819315"/>
            <a:ext cx="872689" cy="872689"/>
          </a:xfrm>
          <a:custGeom>
            <a:avLst/>
            <a:gdLst>
              <a:gd name="T0" fmla="*/ 1510 w 12700"/>
              <a:gd name="T1" fmla="*/ 8170 h 12700"/>
              <a:gd name="T2" fmla="*/ 4490 w 12700"/>
              <a:gd name="T3" fmla="*/ 8170 h 12700"/>
              <a:gd name="T4" fmla="*/ 3000 w 12700"/>
              <a:gd name="T5" fmla="*/ 7090 h 12700"/>
              <a:gd name="T6" fmla="*/ 3000 w 12700"/>
              <a:gd name="T7" fmla="*/ 9270 h 12700"/>
              <a:gd name="T8" fmla="*/ 3000 w 12700"/>
              <a:gd name="T9" fmla="*/ 7090 h 12700"/>
              <a:gd name="T10" fmla="*/ 200 w 12700"/>
              <a:gd name="T11" fmla="*/ 12700 h 12700"/>
              <a:gd name="T12" fmla="*/ 2070 w 12700"/>
              <a:gd name="T13" fmla="*/ 9650 h 12700"/>
              <a:gd name="T14" fmla="*/ 3570 w 12700"/>
              <a:gd name="T15" fmla="*/ 9660 h 12700"/>
              <a:gd name="T16" fmla="*/ 6000 w 12700"/>
              <a:gd name="T17" fmla="*/ 12500 h 12700"/>
              <a:gd name="T18" fmla="*/ 410 w 12700"/>
              <a:gd name="T19" fmla="*/ 12300 h 12700"/>
              <a:gd name="T20" fmla="*/ 3800 w 12700"/>
              <a:gd name="T21" fmla="*/ 10030 h 12700"/>
              <a:gd name="T22" fmla="*/ 2280 w 12700"/>
              <a:gd name="T23" fmla="*/ 10030 h 12700"/>
              <a:gd name="T24" fmla="*/ 410 w 12700"/>
              <a:gd name="T25" fmla="*/ 12300 h 12700"/>
              <a:gd name="T26" fmla="*/ 8210 w 12700"/>
              <a:gd name="T27" fmla="*/ 8170 h 12700"/>
              <a:gd name="T28" fmla="*/ 11190 w 12700"/>
              <a:gd name="T29" fmla="*/ 8170 h 12700"/>
              <a:gd name="T30" fmla="*/ 9700 w 12700"/>
              <a:gd name="T31" fmla="*/ 7090 h 12700"/>
              <a:gd name="T32" fmla="*/ 9700 w 12700"/>
              <a:gd name="T33" fmla="*/ 9270 h 12700"/>
              <a:gd name="T34" fmla="*/ 9700 w 12700"/>
              <a:gd name="T35" fmla="*/ 7090 h 12700"/>
              <a:gd name="T36" fmla="*/ 6900 w 12700"/>
              <a:gd name="T37" fmla="*/ 12700 h 12700"/>
              <a:gd name="T38" fmla="*/ 8770 w 12700"/>
              <a:gd name="T39" fmla="*/ 9650 h 12700"/>
              <a:gd name="T40" fmla="*/ 10270 w 12700"/>
              <a:gd name="T41" fmla="*/ 9660 h 12700"/>
              <a:gd name="T42" fmla="*/ 12700 w 12700"/>
              <a:gd name="T43" fmla="*/ 12500 h 12700"/>
              <a:gd name="T44" fmla="*/ 7110 w 12700"/>
              <a:gd name="T45" fmla="*/ 12300 h 12700"/>
              <a:gd name="T46" fmla="*/ 10500 w 12700"/>
              <a:gd name="T47" fmla="*/ 10030 h 12700"/>
              <a:gd name="T48" fmla="*/ 8980 w 12700"/>
              <a:gd name="T49" fmla="*/ 10030 h 12700"/>
              <a:gd name="T50" fmla="*/ 7110 w 12700"/>
              <a:gd name="T51" fmla="*/ 12300 h 12700"/>
              <a:gd name="T52" fmla="*/ 3780 w 12700"/>
              <a:gd name="T53" fmla="*/ 5410 h 12700"/>
              <a:gd name="T54" fmla="*/ 3590 w 12700"/>
              <a:gd name="T55" fmla="*/ 2080 h 12700"/>
              <a:gd name="T56" fmla="*/ 7850 w 12700"/>
              <a:gd name="T57" fmla="*/ 740 h 12700"/>
              <a:gd name="T58" fmla="*/ 9720 w 12700"/>
              <a:gd name="T59" fmla="*/ 2240 h 12700"/>
              <a:gd name="T60" fmla="*/ 8920 w 12700"/>
              <a:gd name="T61" fmla="*/ 5410 h 12700"/>
              <a:gd name="T62" fmla="*/ 3970 w 12700"/>
              <a:gd name="T63" fmla="*/ 2270 h 12700"/>
              <a:gd name="T64" fmla="*/ 2370 w 12700"/>
              <a:gd name="T65" fmla="*/ 3740 h 12700"/>
              <a:gd name="T66" fmla="*/ 8910 w 12700"/>
              <a:gd name="T67" fmla="*/ 5010 h 12700"/>
              <a:gd name="T68" fmla="*/ 9430 w 12700"/>
              <a:gd name="T69" fmla="*/ 2560 h 12700"/>
              <a:gd name="T70" fmla="*/ 9300 w 12700"/>
              <a:gd name="T71" fmla="*/ 2270 h 12700"/>
              <a:gd name="T72" fmla="*/ 7790 w 12700"/>
              <a:gd name="T73" fmla="*/ 1150 h 12700"/>
              <a:gd name="T74" fmla="*/ 6030 w 12700"/>
              <a:gd name="T75" fmla="*/ 400 h 12700"/>
              <a:gd name="T76" fmla="*/ 3780 w 12700"/>
              <a:gd name="T77" fmla="*/ 4510 h 12700"/>
              <a:gd name="T78" fmla="*/ 3780 w 12700"/>
              <a:gd name="T79" fmla="*/ 4310 h 12700"/>
              <a:gd name="T80" fmla="*/ 9620 w 12700"/>
              <a:gd name="T81" fmla="*/ 3740 h 12700"/>
              <a:gd name="T82" fmla="*/ 9820 w 12700"/>
              <a:gd name="T83" fmla="*/ 3740 h 12700"/>
              <a:gd name="T84" fmla="*/ 7630 w 12700"/>
              <a:gd name="T85" fmla="*/ 8420 h 12700"/>
              <a:gd name="T86" fmla="*/ 6350 w 12700"/>
              <a:gd name="T87" fmla="*/ 7220 h 12700"/>
              <a:gd name="T88" fmla="*/ 4930 w 12700"/>
              <a:gd name="T89" fmla="*/ 8360 h 12700"/>
              <a:gd name="T90" fmla="*/ 6210 w 12700"/>
              <a:gd name="T91" fmla="*/ 6800 h 12700"/>
              <a:gd name="T92" fmla="*/ 7770 w 12700"/>
              <a:gd name="T93" fmla="*/ 8080 h 12700"/>
              <a:gd name="T94" fmla="*/ 7630 w 12700"/>
              <a:gd name="T95" fmla="*/ 8420 h 12700"/>
              <a:gd name="T96" fmla="*/ 6150 w 12700"/>
              <a:gd name="T97" fmla="*/ 6940 h 12700"/>
              <a:gd name="T98" fmla="*/ 6350 w 12700"/>
              <a:gd name="T99" fmla="*/ 5010 h 12700"/>
              <a:gd name="T100" fmla="*/ 6550 w 12700"/>
              <a:gd name="T101" fmla="*/ 6930 h 1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00" h="12700">
                <a:moveTo>
                  <a:pt x="3000" y="9660"/>
                </a:moveTo>
                <a:cubicBezTo>
                  <a:pt x="2180" y="9660"/>
                  <a:pt x="1510" y="8990"/>
                  <a:pt x="1510" y="8170"/>
                </a:cubicBezTo>
                <a:cubicBezTo>
                  <a:pt x="1510" y="7350"/>
                  <a:pt x="2180" y="6680"/>
                  <a:pt x="3000" y="6680"/>
                </a:cubicBezTo>
                <a:cubicBezTo>
                  <a:pt x="3820" y="6680"/>
                  <a:pt x="4490" y="7350"/>
                  <a:pt x="4490" y="8170"/>
                </a:cubicBezTo>
                <a:cubicBezTo>
                  <a:pt x="4490" y="9000"/>
                  <a:pt x="3820" y="9660"/>
                  <a:pt x="3000" y="9660"/>
                </a:cubicBezTo>
                <a:close/>
                <a:moveTo>
                  <a:pt x="3000" y="7090"/>
                </a:moveTo>
                <a:cubicBezTo>
                  <a:pt x="2400" y="7090"/>
                  <a:pt x="1910" y="7580"/>
                  <a:pt x="1910" y="8180"/>
                </a:cubicBezTo>
                <a:cubicBezTo>
                  <a:pt x="1910" y="8780"/>
                  <a:pt x="2400" y="9270"/>
                  <a:pt x="3000" y="9270"/>
                </a:cubicBezTo>
                <a:cubicBezTo>
                  <a:pt x="3600" y="9270"/>
                  <a:pt x="4090" y="8780"/>
                  <a:pt x="4090" y="8180"/>
                </a:cubicBezTo>
                <a:cubicBezTo>
                  <a:pt x="4090" y="7570"/>
                  <a:pt x="3600" y="7090"/>
                  <a:pt x="3000" y="7090"/>
                </a:cubicBezTo>
                <a:close/>
                <a:moveTo>
                  <a:pt x="5800" y="12700"/>
                </a:moveTo>
                <a:lnTo>
                  <a:pt x="200" y="12700"/>
                </a:lnTo>
                <a:cubicBezTo>
                  <a:pt x="90" y="12700"/>
                  <a:pt x="0" y="12610"/>
                  <a:pt x="0" y="12500"/>
                </a:cubicBezTo>
                <a:cubicBezTo>
                  <a:pt x="0" y="11200"/>
                  <a:pt x="830" y="10050"/>
                  <a:pt x="2070" y="9650"/>
                </a:cubicBezTo>
                <a:cubicBezTo>
                  <a:pt x="2190" y="9610"/>
                  <a:pt x="2320" y="9610"/>
                  <a:pt x="2430" y="9660"/>
                </a:cubicBezTo>
                <a:cubicBezTo>
                  <a:pt x="2790" y="9800"/>
                  <a:pt x="3210" y="9800"/>
                  <a:pt x="3570" y="9660"/>
                </a:cubicBezTo>
                <a:cubicBezTo>
                  <a:pt x="3680" y="9620"/>
                  <a:pt x="3810" y="9610"/>
                  <a:pt x="3930" y="9650"/>
                </a:cubicBezTo>
                <a:cubicBezTo>
                  <a:pt x="5170" y="10050"/>
                  <a:pt x="6000" y="11200"/>
                  <a:pt x="6000" y="12500"/>
                </a:cubicBezTo>
                <a:cubicBezTo>
                  <a:pt x="6000" y="12610"/>
                  <a:pt x="5910" y="12700"/>
                  <a:pt x="5800" y="12700"/>
                </a:cubicBezTo>
                <a:close/>
                <a:moveTo>
                  <a:pt x="410" y="12300"/>
                </a:moveTo>
                <a:lnTo>
                  <a:pt x="5590" y="12300"/>
                </a:lnTo>
                <a:cubicBezTo>
                  <a:pt x="5510" y="11260"/>
                  <a:pt x="4810" y="10360"/>
                  <a:pt x="3800" y="10030"/>
                </a:cubicBezTo>
                <a:cubicBezTo>
                  <a:pt x="3770" y="10020"/>
                  <a:pt x="3740" y="10020"/>
                  <a:pt x="3710" y="10030"/>
                </a:cubicBezTo>
                <a:cubicBezTo>
                  <a:pt x="3250" y="10210"/>
                  <a:pt x="2740" y="10210"/>
                  <a:pt x="2280" y="10030"/>
                </a:cubicBezTo>
                <a:cubicBezTo>
                  <a:pt x="2250" y="10020"/>
                  <a:pt x="2220" y="10020"/>
                  <a:pt x="2190" y="10030"/>
                </a:cubicBezTo>
                <a:cubicBezTo>
                  <a:pt x="1180" y="10360"/>
                  <a:pt x="490" y="11260"/>
                  <a:pt x="410" y="12300"/>
                </a:cubicBezTo>
                <a:close/>
                <a:moveTo>
                  <a:pt x="9700" y="9660"/>
                </a:moveTo>
                <a:cubicBezTo>
                  <a:pt x="8880" y="9660"/>
                  <a:pt x="8210" y="8990"/>
                  <a:pt x="8210" y="8170"/>
                </a:cubicBezTo>
                <a:cubicBezTo>
                  <a:pt x="8210" y="7350"/>
                  <a:pt x="8880" y="6680"/>
                  <a:pt x="9700" y="6680"/>
                </a:cubicBezTo>
                <a:cubicBezTo>
                  <a:pt x="10520" y="6680"/>
                  <a:pt x="11190" y="7350"/>
                  <a:pt x="11190" y="8170"/>
                </a:cubicBezTo>
                <a:cubicBezTo>
                  <a:pt x="11190" y="9000"/>
                  <a:pt x="10520" y="9660"/>
                  <a:pt x="9700" y="9660"/>
                </a:cubicBezTo>
                <a:close/>
                <a:moveTo>
                  <a:pt x="9700" y="7090"/>
                </a:moveTo>
                <a:cubicBezTo>
                  <a:pt x="9100" y="7090"/>
                  <a:pt x="8610" y="7580"/>
                  <a:pt x="8610" y="8180"/>
                </a:cubicBezTo>
                <a:cubicBezTo>
                  <a:pt x="8610" y="8780"/>
                  <a:pt x="9100" y="9270"/>
                  <a:pt x="9700" y="9270"/>
                </a:cubicBezTo>
                <a:cubicBezTo>
                  <a:pt x="10300" y="9270"/>
                  <a:pt x="10790" y="8780"/>
                  <a:pt x="10790" y="8180"/>
                </a:cubicBezTo>
                <a:cubicBezTo>
                  <a:pt x="10790" y="7570"/>
                  <a:pt x="10300" y="7090"/>
                  <a:pt x="9700" y="7090"/>
                </a:cubicBezTo>
                <a:close/>
                <a:moveTo>
                  <a:pt x="12500" y="12700"/>
                </a:moveTo>
                <a:lnTo>
                  <a:pt x="6900" y="12700"/>
                </a:lnTo>
                <a:cubicBezTo>
                  <a:pt x="6790" y="12700"/>
                  <a:pt x="6700" y="12610"/>
                  <a:pt x="6700" y="12500"/>
                </a:cubicBezTo>
                <a:cubicBezTo>
                  <a:pt x="6700" y="11200"/>
                  <a:pt x="7530" y="10050"/>
                  <a:pt x="8770" y="9650"/>
                </a:cubicBezTo>
                <a:cubicBezTo>
                  <a:pt x="8890" y="9610"/>
                  <a:pt x="9020" y="9610"/>
                  <a:pt x="9130" y="9660"/>
                </a:cubicBezTo>
                <a:cubicBezTo>
                  <a:pt x="9490" y="9800"/>
                  <a:pt x="9910" y="9800"/>
                  <a:pt x="10270" y="9660"/>
                </a:cubicBezTo>
                <a:cubicBezTo>
                  <a:pt x="10380" y="9620"/>
                  <a:pt x="10510" y="9610"/>
                  <a:pt x="10630" y="9650"/>
                </a:cubicBezTo>
                <a:cubicBezTo>
                  <a:pt x="11870" y="10050"/>
                  <a:pt x="12700" y="11200"/>
                  <a:pt x="12700" y="12500"/>
                </a:cubicBezTo>
                <a:cubicBezTo>
                  <a:pt x="12700" y="12610"/>
                  <a:pt x="12610" y="12700"/>
                  <a:pt x="12500" y="12700"/>
                </a:cubicBezTo>
                <a:close/>
                <a:moveTo>
                  <a:pt x="7110" y="12300"/>
                </a:moveTo>
                <a:lnTo>
                  <a:pt x="12290" y="12300"/>
                </a:lnTo>
                <a:cubicBezTo>
                  <a:pt x="12210" y="11260"/>
                  <a:pt x="11510" y="10360"/>
                  <a:pt x="10500" y="10030"/>
                </a:cubicBezTo>
                <a:cubicBezTo>
                  <a:pt x="10470" y="10020"/>
                  <a:pt x="10440" y="10020"/>
                  <a:pt x="10410" y="10030"/>
                </a:cubicBezTo>
                <a:cubicBezTo>
                  <a:pt x="9950" y="10210"/>
                  <a:pt x="9440" y="10210"/>
                  <a:pt x="8980" y="10030"/>
                </a:cubicBezTo>
                <a:cubicBezTo>
                  <a:pt x="8950" y="10020"/>
                  <a:pt x="8920" y="10020"/>
                  <a:pt x="8890" y="10030"/>
                </a:cubicBezTo>
                <a:cubicBezTo>
                  <a:pt x="7890" y="10360"/>
                  <a:pt x="7190" y="11260"/>
                  <a:pt x="7110" y="12300"/>
                </a:cubicBezTo>
                <a:close/>
                <a:moveTo>
                  <a:pt x="8920" y="5410"/>
                </a:moveTo>
                <a:lnTo>
                  <a:pt x="3780" y="5410"/>
                </a:lnTo>
                <a:cubicBezTo>
                  <a:pt x="2790" y="5410"/>
                  <a:pt x="1980" y="4660"/>
                  <a:pt x="1980" y="3740"/>
                </a:cubicBezTo>
                <a:cubicBezTo>
                  <a:pt x="1980" y="2880"/>
                  <a:pt x="2690" y="2170"/>
                  <a:pt x="3590" y="2080"/>
                </a:cubicBezTo>
                <a:cubicBezTo>
                  <a:pt x="3690" y="920"/>
                  <a:pt x="4750" y="0"/>
                  <a:pt x="6030" y="0"/>
                </a:cubicBezTo>
                <a:cubicBezTo>
                  <a:pt x="6730" y="0"/>
                  <a:pt x="7380" y="270"/>
                  <a:pt x="7850" y="740"/>
                </a:cubicBezTo>
                <a:cubicBezTo>
                  <a:pt x="7920" y="730"/>
                  <a:pt x="7990" y="730"/>
                  <a:pt x="8060" y="730"/>
                </a:cubicBezTo>
                <a:cubicBezTo>
                  <a:pt x="8970" y="730"/>
                  <a:pt x="9700" y="1410"/>
                  <a:pt x="9720" y="2240"/>
                </a:cubicBezTo>
                <a:cubicBezTo>
                  <a:pt x="10330" y="2520"/>
                  <a:pt x="10720" y="3090"/>
                  <a:pt x="10720" y="3740"/>
                </a:cubicBezTo>
                <a:cubicBezTo>
                  <a:pt x="10720" y="4660"/>
                  <a:pt x="9920" y="5410"/>
                  <a:pt x="8920" y="5410"/>
                </a:cubicBezTo>
                <a:close/>
                <a:moveTo>
                  <a:pt x="6030" y="400"/>
                </a:moveTo>
                <a:cubicBezTo>
                  <a:pt x="4900" y="400"/>
                  <a:pt x="3970" y="1240"/>
                  <a:pt x="3970" y="2270"/>
                </a:cubicBezTo>
                <a:cubicBezTo>
                  <a:pt x="3970" y="2380"/>
                  <a:pt x="3880" y="2470"/>
                  <a:pt x="3770" y="2470"/>
                </a:cubicBezTo>
                <a:cubicBezTo>
                  <a:pt x="3000" y="2470"/>
                  <a:pt x="2370" y="3040"/>
                  <a:pt x="2370" y="3740"/>
                </a:cubicBezTo>
                <a:cubicBezTo>
                  <a:pt x="2370" y="4440"/>
                  <a:pt x="3000" y="5010"/>
                  <a:pt x="3770" y="5010"/>
                </a:cubicBezTo>
                <a:lnTo>
                  <a:pt x="8910" y="5010"/>
                </a:lnTo>
                <a:cubicBezTo>
                  <a:pt x="9680" y="5010"/>
                  <a:pt x="10310" y="4440"/>
                  <a:pt x="10310" y="3740"/>
                </a:cubicBezTo>
                <a:cubicBezTo>
                  <a:pt x="10310" y="3220"/>
                  <a:pt x="9970" y="2760"/>
                  <a:pt x="9430" y="2560"/>
                </a:cubicBezTo>
                <a:cubicBezTo>
                  <a:pt x="9350" y="2530"/>
                  <a:pt x="9290" y="2450"/>
                  <a:pt x="9300" y="2360"/>
                </a:cubicBezTo>
                <a:lnTo>
                  <a:pt x="9300" y="2270"/>
                </a:lnTo>
                <a:cubicBezTo>
                  <a:pt x="9300" y="1640"/>
                  <a:pt x="8730" y="1130"/>
                  <a:pt x="8040" y="1130"/>
                </a:cubicBezTo>
                <a:cubicBezTo>
                  <a:pt x="7960" y="1130"/>
                  <a:pt x="7870" y="1140"/>
                  <a:pt x="7790" y="1150"/>
                </a:cubicBezTo>
                <a:cubicBezTo>
                  <a:pt x="7720" y="1160"/>
                  <a:pt x="7650" y="1140"/>
                  <a:pt x="7610" y="1090"/>
                </a:cubicBezTo>
                <a:cubicBezTo>
                  <a:pt x="7230" y="650"/>
                  <a:pt x="6650" y="400"/>
                  <a:pt x="6030" y="400"/>
                </a:cubicBezTo>
                <a:close/>
                <a:moveTo>
                  <a:pt x="8920" y="4510"/>
                </a:moveTo>
                <a:lnTo>
                  <a:pt x="3780" y="4510"/>
                </a:lnTo>
                <a:cubicBezTo>
                  <a:pt x="3720" y="4510"/>
                  <a:pt x="3680" y="4470"/>
                  <a:pt x="3680" y="4410"/>
                </a:cubicBezTo>
                <a:cubicBezTo>
                  <a:pt x="3680" y="4350"/>
                  <a:pt x="3720" y="4310"/>
                  <a:pt x="3780" y="4310"/>
                </a:cubicBezTo>
                <a:lnTo>
                  <a:pt x="8920" y="4310"/>
                </a:lnTo>
                <a:cubicBezTo>
                  <a:pt x="9310" y="4310"/>
                  <a:pt x="9620" y="4050"/>
                  <a:pt x="9620" y="3740"/>
                </a:cubicBezTo>
                <a:cubicBezTo>
                  <a:pt x="9620" y="3680"/>
                  <a:pt x="9660" y="3640"/>
                  <a:pt x="9720" y="3640"/>
                </a:cubicBezTo>
                <a:cubicBezTo>
                  <a:pt x="9780" y="3640"/>
                  <a:pt x="9820" y="3680"/>
                  <a:pt x="9820" y="3740"/>
                </a:cubicBezTo>
                <a:cubicBezTo>
                  <a:pt x="9820" y="4170"/>
                  <a:pt x="9420" y="4510"/>
                  <a:pt x="8920" y="4510"/>
                </a:cubicBezTo>
                <a:close/>
                <a:moveTo>
                  <a:pt x="7630" y="8420"/>
                </a:moveTo>
                <a:cubicBezTo>
                  <a:pt x="7580" y="8420"/>
                  <a:pt x="7530" y="8400"/>
                  <a:pt x="7490" y="8360"/>
                </a:cubicBezTo>
                <a:lnTo>
                  <a:pt x="6350" y="7220"/>
                </a:lnTo>
                <a:lnTo>
                  <a:pt x="5210" y="8360"/>
                </a:lnTo>
                <a:cubicBezTo>
                  <a:pt x="5130" y="8440"/>
                  <a:pt x="5010" y="8440"/>
                  <a:pt x="4930" y="8360"/>
                </a:cubicBezTo>
                <a:cubicBezTo>
                  <a:pt x="4850" y="8280"/>
                  <a:pt x="4850" y="8160"/>
                  <a:pt x="4930" y="8080"/>
                </a:cubicBezTo>
                <a:lnTo>
                  <a:pt x="6210" y="6800"/>
                </a:lnTo>
                <a:cubicBezTo>
                  <a:pt x="6290" y="6720"/>
                  <a:pt x="6420" y="6720"/>
                  <a:pt x="6490" y="6800"/>
                </a:cubicBezTo>
                <a:lnTo>
                  <a:pt x="7770" y="8080"/>
                </a:lnTo>
                <a:cubicBezTo>
                  <a:pt x="7850" y="8160"/>
                  <a:pt x="7850" y="8280"/>
                  <a:pt x="7770" y="8360"/>
                </a:cubicBezTo>
                <a:cubicBezTo>
                  <a:pt x="7730" y="8400"/>
                  <a:pt x="7680" y="8420"/>
                  <a:pt x="7630" y="8420"/>
                </a:cubicBezTo>
                <a:close/>
                <a:moveTo>
                  <a:pt x="6350" y="7140"/>
                </a:moveTo>
                <a:cubicBezTo>
                  <a:pt x="6240" y="7140"/>
                  <a:pt x="6150" y="7050"/>
                  <a:pt x="6150" y="6940"/>
                </a:cubicBezTo>
                <a:lnTo>
                  <a:pt x="6150" y="5210"/>
                </a:lnTo>
                <a:cubicBezTo>
                  <a:pt x="6150" y="5100"/>
                  <a:pt x="6240" y="5010"/>
                  <a:pt x="6350" y="5010"/>
                </a:cubicBezTo>
                <a:cubicBezTo>
                  <a:pt x="6460" y="5010"/>
                  <a:pt x="6550" y="5100"/>
                  <a:pt x="6550" y="5210"/>
                </a:cubicBezTo>
                <a:lnTo>
                  <a:pt x="6550" y="6930"/>
                </a:lnTo>
                <a:cubicBezTo>
                  <a:pt x="6550" y="7050"/>
                  <a:pt x="6460" y="7140"/>
                  <a:pt x="6350" y="7140"/>
                </a:cubicBezTo>
                <a:close/>
              </a:path>
            </a:pathLst>
          </a:custGeom>
          <a:solidFill>
            <a:schemeClr val="bg1">
              <a:lumMod val="95000"/>
            </a:schemeClr>
          </a:solidFill>
          <a:ln>
            <a:noFill/>
          </a:ln>
        </p:spPr>
      </p:sp>
      <p:cxnSp>
        <p:nvCxnSpPr>
          <p:cNvPr id="161" name="直接连接符 160"/>
          <p:cNvCxnSpPr/>
          <p:nvPr userDrawn="1"/>
        </p:nvCxnSpPr>
        <p:spPr>
          <a:xfrm flipV="1">
            <a:off x="669924" y="1028700"/>
            <a:ext cx="10850563" cy="126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3" name="标题 3"/>
          <p:cNvSpPr>
            <a:spLocks noGrp="1"/>
          </p:cNvSpPr>
          <p:nvPr>
            <p:ph type="title"/>
          </p:nvPr>
        </p:nvSpPr>
        <p:spPr>
          <a:xfrm>
            <a:off x="700708" y="561998"/>
            <a:ext cx="10972800" cy="425143"/>
          </a:xfrm>
        </p:spPr>
        <p:txBody>
          <a:bodyPr>
            <a:noAutofit/>
          </a:bodyPr>
          <a:lstStyle>
            <a:lvl1pPr>
              <a:defRPr sz="2400" b="1">
                <a:solidFill>
                  <a:schemeClr val="tx1">
                    <a:lumMod val="85000"/>
                    <a:lumOff val="15000"/>
                  </a:schemeClr>
                </a:solidFill>
                <a:latin typeface="楷体" panose="02010609060101010101" pitchFamily="49" charset="-122"/>
                <a:ea typeface="楷体" panose="02010609060101010101" pitchFamily="49" charset="-122"/>
              </a:defRPr>
            </a:lvl1pPr>
          </a:lstStyle>
          <a:p>
            <a:r>
              <a:rPr lang="zh-CN" altLang="en-US" dirty="0"/>
              <a:t>单击此处编辑母版标题样式</a:t>
            </a:r>
          </a:p>
        </p:txBody>
      </p:sp>
      <p:sp>
        <p:nvSpPr>
          <p:cNvPr id="156" name="内容占位符 2"/>
          <p:cNvSpPr>
            <a:spLocks noGrp="1"/>
          </p:cNvSpPr>
          <p:nvPr>
            <p:ph sz="half" idx="19" hasCustomPrompt="1"/>
          </p:nvPr>
        </p:nvSpPr>
        <p:spPr>
          <a:xfrm>
            <a:off x="3623719" y="2964632"/>
            <a:ext cx="7896768" cy="1130365"/>
          </a:xfrm>
        </p:spPr>
        <p:txBody>
          <a:bodyPr>
            <a:noAutofit/>
          </a:bodyPr>
          <a:lstStyle>
            <a:lvl1pPr marL="0" indent="0">
              <a:buFontTx/>
              <a:buNone/>
              <a:defRPr sz="3200">
                <a:solidFill>
                  <a:schemeClr val="bg1"/>
                </a:solidFill>
              </a:defRPr>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pic>
        <p:nvPicPr>
          <p:cNvPr id="4" name="图片 3" descr="文本&#10;&#10;AI 生成的内容可能不正确。">
            <a:extLst>
              <a:ext uri="{FF2B5EF4-FFF2-40B4-BE49-F238E27FC236}">
                <a16:creationId xmlns:a16="http://schemas.microsoft.com/office/drawing/2014/main" id="{44BD5061-A7BD-CC99-9B94-A700F9A9EBD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0901" y="218366"/>
            <a:ext cx="2492237" cy="32925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内页">
    <p:spTree>
      <p:nvGrpSpPr>
        <p:cNvPr id="1" name=""/>
        <p:cNvGrpSpPr/>
        <p:nvPr/>
      </p:nvGrpSpPr>
      <p:grpSpPr>
        <a:xfrm>
          <a:off x="0" y="0"/>
          <a:ext cx="0" cy="0"/>
          <a:chOff x="0" y="0"/>
          <a:chExt cx="0" cy="0"/>
        </a:xfrm>
      </p:grpSpPr>
      <p:sp>
        <p:nvSpPr>
          <p:cNvPr id="4" name="标题 3"/>
          <p:cNvSpPr>
            <a:spLocks noGrp="1"/>
          </p:cNvSpPr>
          <p:nvPr>
            <p:ph type="title"/>
          </p:nvPr>
        </p:nvSpPr>
        <p:spPr>
          <a:xfrm>
            <a:off x="328240" y="218367"/>
            <a:ext cx="10972800" cy="425143"/>
          </a:xfrm>
        </p:spPr>
        <p:txBody>
          <a:bodyPr>
            <a:noAutofit/>
          </a:bodyPr>
          <a:lstStyle>
            <a:lvl1pPr>
              <a:defRPr sz="2200" b="1">
                <a:solidFill>
                  <a:schemeClr val="tx1">
                    <a:lumMod val="85000"/>
                    <a:lumOff val="15000"/>
                  </a:schemeClr>
                </a:solidFill>
                <a:latin typeface="楷体" panose="02010609060101010101" pitchFamily="49" charset="-122"/>
                <a:ea typeface="楷体" panose="02010609060101010101" pitchFamily="49" charset="-122"/>
              </a:defRPr>
            </a:lvl1pPr>
          </a:lstStyle>
          <a:p>
            <a:r>
              <a:rPr lang="zh-CN" altLang="en-US" dirty="0"/>
              <a:t>单击此处编辑母版标题样式</a:t>
            </a:r>
          </a:p>
        </p:txBody>
      </p:sp>
      <p:sp>
        <p:nvSpPr>
          <p:cNvPr id="2" name="Freeform 5"/>
          <p:cNvSpPr>
            <a:spLocks noChangeAspect="1"/>
          </p:cNvSpPr>
          <p:nvPr userDrawn="1"/>
        </p:nvSpPr>
        <p:spPr bwMode="auto">
          <a:xfrm>
            <a:off x="16110" y="276317"/>
            <a:ext cx="258366" cy="296466"/>
          </a:xfrm>
          <a:custGeom>
            <a:avLst/>
            <a:gdLst>
              <a:gd name="T0" fmla="*/ 587 w 587"/>
              <a:gd name="T1" fmla="*/ 339 h 677"/>
              <a:gd name="T2" fmla="*/ 293 w 587"/>
              <a:gd name="T3" fmla="*/ 508 h 677"/>
              <a:gd name="T4" fmla="*/ 0 w 587"/>
              <a:gd name="T5" fmla="*/ 677 h 677"/>
              <a:gd name="T6" fmla="*/ 0 w 587"/>
              <a:gd name="T7" fmla="*/ 339 h 677"/>
              <a:gd name="T8" fmla="*/ 0 w 587"/>
              <a:gd name="T9" fmla="*/ 0 h 677"/>
              <a:gd name="T10" fmla="*/ 293 w 587"/>
              <a:gd name="T11" fmla="*/ 169 h 677"/>
              <a:gd name="T12" fmla="*/ 587 w 587"/>
              <a:gd name="T13" fmla="*/ 339 h 677"/>
            </a:gdLst>
            <a:ahLst/>
            <a:cxnLst>
              <a:cxn ang="0">
                <a:pos x="T0" y="T1"/>
              </a:cxn>
              <a:cxn ang="0">
                <a:pos x="T2" y="T3"/>
              </a:cxn>
              <a:cxn ang="0">
                <a:pos x="T4" y="T5"/>
              </a:cxn>
              <a:cxn ang="0">
                <a:pos x="T6" y="T7"/>
              </a:cxn>
              <a:cxn ang="0">
                <a:pos x="T8" y="T9"/>
              </a:cxn>
              <a:cxn ang="0">
                <a:pos x="T10" y="T11"/>
              </a:cxn>
              <a:cxn ang="0">
                <a:pos x="T12" y="T13"/>
              </a:cxn>
            </a:cxnLst>
            <a:rect l="0" t="0" r="r" b="b"/>
            <a:pathLst>
              <a:path w="587" h="677">
                <a:moveTo>
                  <a:pt x="587" y="339"/>
                </a:moveTo>
                <a:lnTo>
                  <a:pt x="293" y="508"/>
                </a:lnTo>
                <a:lnTo>
                  <a:pt x="0" y="677"/>
                </a:lnTo>
                <a:lnTo>
                  <a:pt x="0" y="339"/>
                </a:lnTo>
                <a:lnTo>
                  <a:pt x="0" y="0"/>
                </a:lnTo>
                <a:lnTo>
                  <a:pt x="293" y="169"/>
                </a:lnTo>
                <a:lnTo>
                  <a:pt x="587" y="339"/>
                </a:lnTo>
                <a:close/>
              </a:path>
            </a:pathLst>
          </a:custGeom>
          <a:solidFill>
            <a:srgbClr val="BE0202"/>
          </a:solidFill>
          <a:ln>
            <a:noFill/>
          </a:ln>
        </p:spPr>
        <p:txBody>
          <a:bodyPr/>
          <a:lstStyle/>
          <a:p>
            <a:endParaRPr lang="zh-CN" altLang="en-US"/>
          </a:p>
        </p:txBody>
      </p:sp>
      <p:sp>
        <p:nvSpPr>
          <p:cNvPr id="9" name="矩形 8"/>
          <p:cNvSpPr>
            <a:spLocks noChangeArrowheads="1"/>
          </p:cNvSpPr>
          <p:nvPr userDrawn="1"/>
        </p:nvSpPr>
        <p:spPr bwMode="auto">
          <a:xfrm>
            <a:off x="12505237" y="781414"/>
            <a:ext cx="711200" cy="635524"/>
          </a:xfrm>
          <a:prstGeom prst="rect">
            <a:avLst/>
          </a:prstGeom>
          <a:solidFill>
            <a:srgbClr val="7F7F7F"/>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chemeClr val="bg1"/>
                </a:solidFill>
                <a:latin typeface="方正经黑简体" charset="-122"/>
                <a:ea typeface="方正经黑简体" charset="-122"/>
              </a:rPr>
              <a:t>R</a:t>
            </a:r>
            <a:r>
              <a:rPr lang="en-US" altLang="zh-CN" sz="1100" dirty="0">
                <a:solidFill>
                  <a:schemeClr val="bg1"/>
                </a:solidFill>
                <a:latin typeface="方正经黑简体" charset="-122"/>
                <a:ea typeface="方正经黑简体" charset="-122"/>
              </a:rPr>
              <a:t>127</a:t>
            </a:r>
          </a:p>
          <a:p>
            <a:pPr algn="ctr" eaLnBrk="1" hangingPunct="1"/>
            <a:r>
              <a:rPr lang="zh-CN" altLang="en-US" sz="1100" dirty="0">
                <a:solidFill>
                  <a:schemeClr val="bg1"/>
                </a:solidFill>
                <a:latin typeface="方正经黑简体" charset="-122"/>
                <a:ea typeface="方正经黑简体" charset="-122"/>
              </a:rPr>
              <a:t>G</a:t>
            </a:r>
            <a:r>
              <a:rPr lang="en-US" altLang="zh-CN" sz="1100" dirty="0">
                <a:solidFill>
                  <a:schemeClr val="bg1"/>
                </a:solidFill>
                <a:latin typeface="方正经黑简体" charset="-122"/>
                <a:ea typeface="方正经黑简体" charset="-122"/>
              </a:rPr>
              <a:t>127</a:t>
            </a:r>
            <a:r>
              <a:rPr lang="zh-CN" altLang="en-US" sz="1100" dirty="0">
                <a:solidFill>
                  <a:schemeClr val="bg1"/>
                </a:solidFill>
                <a:latin typeface="方正经黑简体" charset="-122"/>
                <a:ea typeface="方正经黑简体" charset="-122"/>
              </a:rPr>
              <a:t>B</a:t>
            </a:r>
            <a:r>
              <a:rPr lang="en-US" altLang="zh-CN" sz="1100" dirty="0">
                <a:solidFill>
                  <a:schemeClr val="bg1"/>
                </a:solidFill>
                <a:latin typeface="方正经黑简体" charset="-122"/>
                <a:ea typeface="方正经黑简体" charset="-122"/>
              </a:rPr>
              <a:t>127</a:t>
            </a:r>
            <a:endParaRPr lang="zh-CN" altLang="en-US" sz="1100" dirty="0">
              <a:solidFill>
                <a:schemeClr val="bg1"/>
              </a:solidFill>
              <a:latin typeface="方正经黑简体" charset="-122"/>
              <a:ea typeface="方正经黑简体" charset="-122"/>
            </a:endParaRPr>
          </a:p>
        </p:txBody>
      </p:sp>
      <p:sp>
        <p:nvSpPr>
          <p:cNvPr id="11" name="矩形 10"/>
          <p:cNvSpPr>
            <a:spLocks noChangeArrowheads="1"/>
          </p:cNvSpPr>
          <p:nvPr userDrawn="1"/>
        </p:nvSpPr>
        <p:spPr bwMode="auto">
          <a:xfrm>
            <a:off x="12505237" y="1457109"/>
            <a:ext cx="711200" cy="603368"/>
          </a:xfrm>
          <a:prstGeom prst="rect">
            <a:avLst/>
          </a:prstGeom>
          <a:solidFill>
            <a:srgbClr val="D70A30"/>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rgbClr val="FFFFFF"/>
                </a:solidFill>
                <a:latin typeface="方正经黑简体" charset="-122"/>
                <a:ea typeface="方正经黑简体" charset="-122"/>
              </a:rPr>
              <a:t>R215G10</a:t>
            </a:r>
            <a:endParaRPr lang="en-US" altLang="zh-CN" sz="1100" dirty="0">
              <a:solidFill>
                <a:srgbClr val="FFFFFF"/>
              </a:solidFill>
              <a:latin typeface="方正经黑简体" charset="-122"/>
              <a:ea typeface="方正经黑简体" charset="-122"/>
            </a:endParaRPr>
          </a:p>
          <a:p>
            <a:pPr algn="ctr" eaLnBrk="1" hangingPunct="1"/>
            <a:r>
              <a:rPr lang="zh-CN" altLang="en-US" sz="1100" dirty="0">
                <a:solidFill>
                  <a:srgbClr val="FFFFFF"/>
                </a:solidFill>
                <a:latin typeface="方正经黑简体" charset="-122"/>
                <a:ea typeface="方正经黑简体" charset="-122"/>
              </a:rPr>
              <a:t>B48</a:t>
            </a:r>
          </a:p>
        </p:txBody>
      </p:sp>
      <p:sp>
        <p:nvSpPr>
          <p:cNvPr id="13" name="矩形 12"/>
          <p:cNvSpPr>
            <a:spLocks noChangeArrowheads="1"/>
          </p:cNvSpPr>
          <p:nvPr userDrawn="1"/>
        </p:nvSpPr>
        <p:spPr bwMode="auto">
          <a:xfrm>
            <a:off x="12505237" y="4977842"/>
            <a:ext cx="711200" cy="590129"/>
          </a:xfrm>
          <a:prstGeom prst="rect">
            <a:avLst/>
          </a:prstGeom>
          <a:solidFill>
            <a:srgbClr val="A3B4DC"/>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solidFill>
                  <a:srgbClr val="FFFFFF"/>
                </a:solidFill>
                <a:latin typeface="方正经黑简体" charset="-122"/>
                <a:ea typeface="方正经黑简体" charset="-122"/>
              </a:rPr>
              <a:t>R163G180B220</a:t>
            </a:r>
          </a:p>
        </p:txBody>
      </p:sp>
      <p:sp>
        <p:nvSpPr>
          <p:cNvPr id="15" name="矩形 14"/>
          <p:cNvSpPr>
            <a:spLocks noChangeArrowheads="1"/>
          </p:cNvSpPr>
          <p:nvPr userDrawn="1"/>
        </p:nvSpPr>
        <p:spPr bwMode="auto">
          <a:xfrm>
            <a:off x="12505237" y="4352358"/>
            <a:ext cx="711200" cy="590129"/>
          </a:xfrm>
          <a:prstGeom prst="rect">
            <a:avLst/>
          </a:prstGeom>
          <a:solidFill>
            <a:srgbClr val="C9C9C9"/>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7" name="矩形 16"/>
          <p:cNvSpPr>
            <a:spLocks noChangeArrowheads="1"/>
          </p:cNvSpPr>
          <p:nvPr userDrawn="1"/>
        </p:nvSpPr>
        <p:spPr bwMode="auto">
          <a:xfrm>
            <a:off x="12505237" y="151115"/>
            <a:ext cx="711200" cy="590129"/>
          </a:xfrm>
          <a:prstGeom prst="rect">
            <a:avLst/>
          </a:prstGeom>
          <a:solidFill>
            <a:srgbClr val="D20A10"/>
          </a:solidFill>
          <a:ln w="9525">
            <a:noFill/>
            <a:beve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solidFill>
                  <a:srgbClr val="FFFFFF"/>
                </a:solidFill>
                <a:latin typeface="方正经黑简体" charset="-122"/>
                <a:ea typeface="方正经黑简体" charset="-122"/>
              </a:rPr>
              <a:t>R210</a:t>
            </a:r>
          </a:p>
          <a:p>
            <a:pPr algn="ctr" eaLnBrk="1" hangingPunct="1"/>
            <a:r>
              <a:rPr lang="en-US" altLang="zh-CN" sz="1000" dirty="0">
                <a:solidFill>
                  <a:srgbClr val="FFFFFF"/>
                </a:solidFill>
                <a:latin typeface="方正经黑简体" charset="-122"/>
                <a:ea typeface="方正经黑简体" charset="-122"/>
              </a:rPr>
              <a:t>G10</a:t>
            </a:r>
          </a:p>
          <a:p>
            <a:pPr algn="ctr" eaLnBrk="1" hangingPunct="1"/>
            <a:r>
              <a:rPr lang="en-US" altLang="zh-CN" sz="1000" dirty="0">
                <a:solidFill>
                  <a:srgbClr val="FFFFFF"/>
                </a:solidFill>
                <a:latin typeface="方正经黑简体" charset="-122"/>
                <a:ea typeface="方正经黑简体" charset="-122"/>
              </a:rPr>
              <a:t>B16</a:t>
            </a:r>
            <a:endParaRPr lang="zh-CN" altLang="en-US" sz="1000" dirty="0">
              <a:solidFill>
                <a:srgbClr val="FFFFFF"/>
              </a:solidFill>
              <a:latin typeface="方正经黑简体" charset="-122"/>
              <a:ea typeface="方正经黑简体" charset="-122"/>
            </a:endParaRPr>
          </a:p>
        </p:txBody>
      </p:sp>
      <p:sp>
        <p:nvSpPr>
          <p:cNvPr id="19" name="矩形 18"/>
          <p:cNvSpPr>
            <a:spLocks noChangeArrowheads="1"/>
          </p:cNvSpPr>
          <p:nvPr userDrawn="1"/>
        </p:nvSpPr>
        <p:spPr bwMode="auto">
          <a:xfrm>
            <a:off x="12505237" y="5613154"/>
            <a:ext cx="711200" cy="590129"/>
          </a:xfrm>
          <a:prstGeom prst="rect">
            <a:avLst/>
          </a:prstGeom>
          <a:solidFill>
            <a:srgbClr val="E4D2AC"/>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R228G210B172</a:t>
            </a:r>
            <a:endParaRPr lang="zh-CN" altLang="en-US" sz="1000" dirty="0">
              <a:latin typeface="方正经黑简体" charset="-122"/>
              <a:ea typeface="方正经黑简体" charset="-122"/>
            </a:endParaRPr>
          </a:p>
        </p:txBody>
      </p:sp>
      <p:sp>
        <p:nvSpPr>
          <p:cNvPr id="21" name="矩形 20"/>
          <p:cNvSpPr>
            <a:spLocks noChangeArrowheads="1"/>
          </p:cNvSpPr>
          <p:nvPr userDrawn="1"/>
        </p:nvSpPr>
        <p:spPr bwMode="auto">
          <a:xfrm>
            <a:off x="12502812" y="2135069"/>
            <a:ext cx="711200" cy="590129"/>
          </a:xfrm>
          <a:prstGeom prst="rect">
            <a:avLst/>
          </a:prstGeom>
          <a:solidFill>
            <a:srgbClr val="A6A6A6"/>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166</a:t>
            </a:r>
          </a:p>
          <a:p>
            <a:pPr algn="ctr" eaLnBrk="1" hangingPunct="1"/>
            <a:r>
              <a:rPr lang="en-US" altLang="zh-CN" sz="1000" dirty="0">
                <a:latin typeface="方正经黑简体" charset="-122"/>
                <a:ea typeface="方正经黑简体" charset="-122"/>
              </a:rPr>
              <a:t>G166</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166</a:t>
            </a:r>
            <a:endParaRPr lang="zh-CN" altLang="en-US" sz="1000" dirty="0">
              <a:latin typeface="方正经黑简体" charset="-122"/>
              <a:ea typeface="方正经黑简体" charset="-122"/>
            </a:endParaRPr>
          </a:p>
        </p:txBody>
      </p:sp>
      <p:sp>
        <p:nvSpPr>
          <p:cNvPr id="23" name="矩形 22"/>
          <p:cNvSpPr>
            <a:spLocks noChangeArrowheads="1"/>
          </p:cNvSpPr>
          <p:nvPr userDrawn="1"/>
        </p:nvSpPr>
        <p:spPr bwMode="auto">
          <a:xfrm>
            <a:off x="12490828" y="2802807"/>
            <a:ext cx="711200" cy="590129"/>
          </a:xfrm>
          <a:prstGeom prst="rect">
            <a:avLst/>
          </a:prstGeom>
          <a:solidFill>
            <a:srgbClr val="F4EDE5"/>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R244G237B229</a:t>
            </a:r>
            <a:endParaRPr lang="zh-CN" altLang="en-US" sz="1000" dirty="0">
              <a:latin typeface="方正经黑简体" charset="-122"/>
              <a:ea typeface="方正经黑简体" charset="-122"/>
            </a:endParaRPr>
          </a:p>
        </p:txBody>
      </p:sp>
      <p:sp>
        <p:nvSpPr>
          <p:cNvPr id="25" name="矩形 24"/>
          <p:cNvSpPr>
            <a:spLocks noChangeArrowheads="1"/>
          </p:cNvSpPr>
          <p:nvPr userDrawn="1"/>
        </p:nvSpPr>
        <p:spPr bwMode="auto">
          <a:xfrm>
            <a:off x="12490828" y="3667449"/>
            <a:ext cx="711200" cy="590129"/>
          </a:xfrm>
          <a:prstGeom prst="rect">
            <a:avLst/>
          </a:prstGeom>
          <a:solidFill>
            <a:srgbClr val="E35204"/>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6" name="日期占位符 3"/>
          <p:cNvSpPr>
            <a:spLocks noGrp="1"/>
          </p:cNvSpPr>
          <p:nvPr>
            <p:ph type="dt" sz="half" idx="10"/>
          </p:nvPr>
        </p:nvSpPr>
        <p:spPr>
          <a:xfrm>
            <a:off x="871251" y="6344951"/>
            <a:ext cx="2743200" cy="365125"/>
          </a:xfrm>
        </p:spPr>
        <p:txBody>
          <a:bodyPr/>
          <a:lstStyle>
            <a:lvl1pPr>
              <a:defRPr sz="1000">
                <a:latin typeface="楷体" panose="02010609060101010101" pitchFamily="49" charset="-122"/>
                <a:ea typeface="楷体" panose="02010609060101010101" pitchFamily="49" charset="-122"/>
              </a:defRPr>
            </a:lvl1pPr>
          </a:lstStyle>
          <a:p>
            <a:r>
              <a:rPr lang="zh-CN" altLang="en-US" dirty="0"/>
              <a:t>备注</a:t>
            </a:r>
          </a:p>
        </p:txBody>
      </p:sp>
      <p:sp>
        <p:nvSpPr>
          <p:cNvPr id="18" name="灯片编号占位符 5"/>
          <p:cNvSpPr>
            <a:spLocks noGrp="1"/>
          </p:cNvSpPr>
          <p:nvPr>
            <p:ph type="sldNum" sz="quarter" idx="12"/>
          </p:nvPr>
        </p:nvSpPr>
        <p:spPr>
          <a:xfrm>
            <a:off x="5008078" y="6356350"/>
            <a:ext cx="2743200" cy="365125"/>
          </a:xfrm>
        </p:spPr>
        <p:txBody>
          <a:bodyPr/>
          <a:lstStyle>
            <a:lvl1pPr algn="ctr">
              <a:defRPr/>
            </a:lvl1pPr>
          </a:lstStyle>
          <a:p>
            <a:fld id="{69C6ACFB-D73A-4E51-AA4C-CA24DDAC6E60}" type="slidenum">
              <a:rPr lang="zh-CN" altLang="en-US" smtClean="0"/>
              <a:t>‹#›</a:t>
            </a:fld>
            <a:endParaRPr lang="zh-CN" altLang="en-US"/>
          </a:p>
        </p:txBody>
      </p:sp>
      <p:cxnSp>
        <p:nvCxnSpPr>
          <p:cNvPr id="8" name="直接连接符 7"/>
          <p:cNvCxnSpPr/>
          <p:nvPr userDrawn="1"/>
        </p:nvCxnSpPr>
        <p:spPr>
          <a:xfrm>
            <a:off x="328240" y="643510"/>
            <a:ext cx="1097280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图片 4" descr="文本&#10;&#10;AI 生成的内容可能不正确。">
            <a:extLst>
              <a:ext uri="{FF2B5EF4-FFF2-40B4-BE49-F238E27FC236}">
                <a16:creationId xmlns:a16="http://schemas.microsoft.com/office/drawing/2014/main" id="{D46A1D71-7A28-16A6-C3D3-0EA7B15A54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0901" y="218366"/>
            <a:ext cx="2492237" cy="329259"/>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4" name="标题 3"/>
          <p:cNvSpPr>
            <a:spLocks noGrp="1"/>
          </p:cNvSpPr>
          <p:nvPr>
            <p:ph type="title"/>
          </p:nvPr>
        </p:nvSpPr>
        <p:spPr>
          <a:xfrm>
            <a:off x="328240" y="218367"/>
            <a:ext cx="10972800" cy="425143"/>
          </a:xfrm>
        </p:spPr>
        <p:txBody>
          <a:bodyPr>
            <a:noAutofit/>
          </a:bodyPr>
          <a:lstStyle>
            <a:lvl1pPr>
              <a:defRPr sz="2200" b="1">
                <a:solidFill>
                  <a:schemeClr val="tx1">
                    <a:lumMod val="85000"/>
                    <a:lumOff val="15000"/>
                  </a:schemeClr>
                </a:solidFill>
                <a:latin typeface="楷体" panose="02010609060101010101" pitchFamily="49" charset="-122"/>
                <a:ea typeface="楷体" panose="02010609060101010101" pitchFamily="49" charset="-122"/>
              </a:defRPr>
            </a:lvl1pPr>
          </a:lstStyle>
          <a:p>
            <a:r>
              <a:rPr lang="zh-CN" altLang="en-US" dirty="0"/>
              <a:t>单击此处编辑母版标题样式</a:t>
            </a:r>
          </a:p>
        </p:txBody>
      </p:sp>
      <p:sp>
        <p:nvSpPr>
          <p:cNvPr id="2" name="Freeform 5"/>
          <p:cNvSpPr>
            <a:spLocks noChangeAspect="1"/>
          </p:cNvSpPr>
          <p:nvPr userDrawn="1"/>
        </p:nvSpPr>
        <p:spPr bwMode="auto">
          <a:xfrm>
            <a:off x="16110" y="276317"/>
            <a:ext cx="258366" cy="296466"/>
          </a:xfrm>
          <a:custGeom>
            <a:avLst/>
            <a:gdLst>
              <a:gd name="T0" fmla="*/ 587 w 587"/>
              <a:gd name="T1" fmla="*/ 339 h 677"/>
              <a:gd name="T2" fmla="*/ 293 w 587"/>
              <a:gd name="T3" fmla="*/ 508 h 677"/>
              <a:gd name="T4" fmla="*/ 0 w 587"/>
              <a:gd name="T5" fmla="*/ 677 h 677"/>
              <a:gd name="T6" fmla="*/ 0 w 587"/>
              <a:gd name="T7" fmla="*/ 339 h 677"/>
              <a:gd name="T8" fmla="*/ 0 w 587"/>
              <a:gd name="T9" fmla="*/ 0 h 677"/>
              <a:gd name="T10" fmla="*/ 293 w 587"/>
              <a:gd name="T11" fmla="*/ 169 h 677"/>
              <a:gd name="T12" fmla="*/ 587 w 587"/>
              <a:gd name="T13" fmla="*/ 339 h 677"/>
            </a:gdLst>
            <a:ahLst/>
            <a:cxnLst>
              <a:cxn ang="0">
                <a:pos x="T0" y="T1"/>
              </a:cxn>
              <a:cxn ang="0">
                <a:pos x="T2" y="T3"/>
              </a:cxn>
              <a:cxn ang="0">
                <a:pos x="T4" y="T5"/>
              </a:cxn>
              <a:cxn ang="0">
                <a:pos x="T6" y="T7"/>
              </a:cxn>
              <a:cxn ang="0">
                <a:pos x="T8" y="T9"/>
              </a:cxn>
              <a:cxn ang="0">
                <a:pos x="T10" y="T11"/>
              </a:cxn>
              <a:cxn ang="0">
                <a:pos x="T12" y="T13"/>
              </a:cxn>
            </a:cxnLst>
            <a:rect l="0" t="0" r="r" b="b"/>
            <a:pathLst>
              <a:path w="587" h="677">
                <a:moveTo>
                  <a:pt x="587" y="339"/>
                </a:moveTo>
                <a:lnTo>
                  <a:pt x="293" y="508"/>
                </a:lnTo>
                <a:lnTo>
                  <a:pt x="0" y="677"/>
                </a:lnTo>
                <a:lnTo>
                  <a:pt x="0" y="339"/>
                </a:lnTo>
                <a:lnTo>
                  <a:pt x="0" y="0"/>
                </a:lnTo>
                <a:lnTo>
                  <a:pt x="293" y="169"/>
                </a:lnTo>
                <a:lnTo>
                  <a:pt x="587" y="339"/>
                </a:lnTo>
                <a:close/>
              </a:path>
            </a:pathLst>
          </a:custGeom>
          <a:solidFill>
            <a:srgbClr val="BE0202"/>
          </a:solidFill>
          <a:ln>
            <a:noFill/>
          </a:ln>
        </p:spPr>
        <p:txBody>
          <a:bodyPr/>
          <a:lstStyle/>
          <a:p>
            <a:endParaRPr lang="zh-CN" altLang="en-US"/>
          </a:p>
        </p:txBody>
      </p:sp>
      <p:sp>
        <p:nvSpPr>
          <p:cNvPr id="9" name="矩形 8"/>
          <p:cNvSpPr>
            <a:spLocks noChangeArrowheads="1"/>
          </p:cNvSpPr>
          <p:nvPr userDrawn="1"/>
        </p:nvSpPr>
        <p:spPr bwMode="auto">
          <a:xfrm>
            <a:off x="12505237" y="781414"/>
            <a:ext cx="711200" cy="635524"/>
          </a:xfrm>
          <a:prstGeom prst="rect">
            <a:avLst/>
          </a:prstGeom>
          <a:solidFill>
            <a:srgbClr val="7F7F7F"/>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chemeClr val="bg1"/>
                </a:solidFill>
                <a:latin typeface="方正经黑简体" charset="-122"/>
                <a:ea typeface="方正经黑简体" charset="-122"/>
              </a:rPr>
              <a:t>R</a:t>
            </a:r>
            <a:r>
              <a:rPr lang="en-US" altLang="zh-CN" sz="1100" dirty="0">
                <a:solidFill>
                  <a:schemeClr val="bg1"/>
                </a:solidFill>
                <a:latin typeface="方正经黑简体" charset="-122"/>
                <a:ea typeface="方正经黑简体" charset="-122"/>
              </a:rPr>
              <a:t>127</a:t>
            </a:r>
          </a:p>
          <a:p>
            <a:pPr algn="ctr" eaLnBrk="1" hangingPunct="1"/>
            <a:r>
              <a:rPr lang="zh-CN" altLang="en-US" sz="1100" dirty="0">
                <a:solidFill>
                  <a:schemeClr val="bg1"/>
                </a:solidFill>
                <a:latin typeface="方正经黑简体" charset="-122"/>
                <a:ea typeface="方正经黑简体" charset="-122"/>
              </a:rPr>
              <a:t>G</a:t>
            </a:r>
            <a:r>
              <a:rPr lang="en-US" altLang="zh-CN" sz="1100" dirty="0">
                <a:solidFill>
                  <a:schemeClr val="bg1"/>
                </a:solidFill>
                <a:latin typeface="方正经黑简体" charset="-122"/>
                <a:ea typeface="方正经黑简体" charset="-122"/>
              </a:rPr>
              <a:t>127</a:t>
            </a:r>
            <a:r>
              <a:rPr lang="zh-CN" altLang="en-US" sz="1100" dirty="0">
                <a:solidFill>
                  <a:schemeClr val="bg1"/>
                </a:solidFill>
                <a:latin typeface="方正经黑简体" charset="-122"/>
                <a:ea typeface="方正经黑简体" charset="-122"/>
              </a:rPr>
              <a:t>B</a:t>
            </a:r>
            <a:r>
              <a:rPr lang="en-US" altLang="zh-CN" sz="1100" dirty="0">
                <a:solidFill>
                  <a:schemeClr val="bg1"/>
                </a:solidFill>
                <a:latin typeface="方正经黑简体" charset="-122"/>
                <a:ea typeface="方正经黑简体" charset="-122"/>
              </a:rPr>
              <a:t>127</a:t>
            </a:r>
            <a:endParaRPr lang="zh-CN" altLang="en-US" sz="1100" dirty="0">
              <a:solidFill>
                <a:schemeClr val="bg1"/>
              </a:solidFill>
              <a:latin typeface="方正经黑简体" charset="-122"/>
              <a:ea typeface="方正经黑简体" charset="-122"/>
            </a:endParaRPr>
          </a:p>
        </p:txBody>
      </p:sp>
      <p:sp>
        <p:nvSpPr>
          <p:cNvPr id="11" name="矩形 10"/>
          <p:cNvSpPr>
            <a:spLocks noChangeArrowheads="1"/>
          </p:cNvSpPr>
          <p:nvPr userDrawn="1"/>
        </p:nvSpPr>
        <p:spPr bwMode="auto">
          <a:xfrm>
            <a:off x="12505237" y="1457109"/>
            <a:ext cx="711200" cy="603368"/>
          </a:xfrm>
          <a:prstGeom prst="rect">
            <a:avLst/>
          </a:prstGeom>
          <a:solidFill>
            <a:srgbClr val="D70A30"/>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rgbClr val="FFFFFF"/>
                </a:solidFill>
                <a:latin typeface="方正经黑简体" charset="-122"/>
                <a:ea typeface="方正经黑简体" charset="-122"/>
              </a:rPr>
              <a:t>R215G10</a:t>
            </a:r>
            <a:endParaRPr lang="en-US" altLang="zh-CN" sz="1100" dirty="0">
              <a:solidFill>
                <a:srgbClr val="FFFFFF"/>
              </a:solidFill>
              <a:latin typeface="方正经黑简体" charset="-122"/>
              <a:ea typeface="方正经黑简体" charset="-122"/>
            </a:endParaRPr>
          </a:p>
          <a:p>
            <a:pPr algn="ctr" eaLnBrk="1" hangingPunct="1"/>
            <a:r>
              <a:rPr lang="zh-CN" altLang="en-US" sz="1100" dirty="0">
                <a:solidFill>
                  <a:srgbClr val="FFFFFF"/>
                </a:solidFill>
                <a:latin typeface="方正经黑简体" charset="-122"/>
                <a:ea typeface="方正经黑简体" charset="-122"/>
              </a:rPr>
              <a:t>B48</a:t>
            </a:r>
          </a:p>
        </p:txBody>
      </p:sp>
      <p:sp>
        <p:nvSpPr>
          <p:cNvPr id="13" name="矩形 12"/>
          <p:cNvSpPr>
            <a:spLocks noChangeArrowheads="1"/>
          </p:cNvSpPr>
          <p:nvPr userDrawn="1"/>
        </p:nvSpPr>
        <p:spPr bwMode="auto">
          <a:xfrm>
            <a:off x="12505237" y="4977842"/>
            <a:ext cx="711200" cy="590129"/>
          </a:xfrm>
          <a:prstGeom prst="rect">
            <a:avLst/>
          </a:prstGeom>
          <a:solidFill>
            <a:srgbClr val="A3B4DC"/>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solidFill>
                  <a:srgbClr val="FFFFFF"/>
                </a:solidFill>
                <a:latin typeface="方正经黑简体" charset="-122"/>
                <a:ea typeface="方正经黑简体" charset="-122"/>
              </a:rPr>
              <a:t>R163G180B220</a:t>
            </a:r>
          </a:p>
        </p:txBody>
      </p:sp>
      <p:sp>
        <p:nvSpPr>
          <p:cNvPr id="15" name="矩形 14"/>
          <p:cNvSpPr>
            <a:spLocks noChangeArrowheads="1"/>
          </p:cNvSpPr>
          <p:nvPr userDrawn="1"/>
        </p:nvSpPr>
        <p:spPr bwMode="auto">
          <a:xfrm>
            <a:off x="12505237" y="4352358"/>
            <a:ext cx="711200" cy="590129"/>
          </a:xfrm>
          <a:prstGeom prst="rect">
            <a:avLst/>
          </a:prstGeom>
          <a:solidFill>
            <a:srgbClr val="C9C9C9"/>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7" name="矩形 16"/>
          <p:cNvSpPr>
            <a:spLocks noChangeArrowheads="1"/>
          </p:cNvSpPr>
          <p:nvPr userDrawn="1"/>
        </p:nvSpPr>
        <p:spPr bwMode="auto">
          <a:xfrm>
            <a:off x="12505237" y="151115"/>
            <a:ext cx="711200" cy="590129"/>
          </a:xfrm>
          <a:prstGeom prst="rect">
            <a:avLst/>
          </a:prstGeom>
          <a:solidFill>
            <a:srgbClr val="D20A10"/>
          </a:solidFill>
          <a:ln w="9525">
            <a:noFill/>
            <a:beve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solidFill>
                  <a:srgbClr val="FFFFFF"/>
                </a:solidFill>
                <a:latin typeface="方正经黑简体" charset="-122"/>
                <a:ea typeface="方正经黑简体" charset="-122"/>
              </a:rPr>
              <a:t>R210</a:t>
            </a:r>
          </a:p>
          <a:p>
            <a:pPr algn="ctr" eaLnBrk="1" hangingPunct="1"/>
            <a:r>
              <a:rPr lang="en-US" altLang="zh-CN" sz="1000" dirty="0">
                <a:solidFill>
                  <a:srgbClr val="FFFFFF"/>
                </a:solidFill>
                <a:latin typeface="方正经黑简体" charset="-122"/>
                <a:ea typeface="方正经黑简体" charset="-122"/>
              </a:rPr>
              <a:t>G10</a:t>
            </a:r>
          </a:p>
          <a:p>
            <a:pPr algn="ctr" eaLnBrk="1" hangingPunct="1"/>
            <a:r>
              <a:rPr lang="en-US" altLang="zh-CN" sz="1000" dirty="0">
                <a:solidFill>
                  <a:srgbClr val="FFFFFF"/>
                </a:solidFill>
                <a:latin typeface="方正经黑简体" charset="-122"/>
                <a:ea typeface="方正经黑简体" charset="-122"/>
              </a:rPr>
              <a:t>B16</a:t>
            </a:r>
            <a:endParaRPr lang="zh-CN" altLang="en-US" sz="1000" dirty="0">
              <a:solidFill>
                <a:srgbClr val="FFFFFF"/>
              </a:solidFill>
              <a:latin typeface="方正经黑简体" charset="-122"/>
              <a:ea typeface="方正经黑简体" charset="-122"/>
            </a:endParaRPr>
          </a:p>
        </p:txBody>
      </p:sp>
      <p:sp>
        <p:nvSpPr>
          <p:cNvPr id="19" name="矩形 18"/>
          <p:cNvSpPr>
            <a:spLocks noChangeArrowheads="1"/>
          </p:cNvSpPr>
          <p:nvPr userDrawn="1"/>
        </p:nvSpPr>
        <p:spPr bwMode="auto">
          <a:xfrm>
            <a:off x="12505237" y="5613154"/>
            <a:ext cx="711200" cy="590129"/>
          </a:xfrm>
          <a:prstGeom prst="rect">
            <a:avLst/>
          </a:prstGeom>
          <a:solidFill>
            <a:srgbClr val="E4D2AC"/>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R228G210B172</a:t>
            </a:r>
            <a:endParaRPr lang="zh-CN" altLang="en-US" sz="1000" dirty="0">
              <a:latin typeface="方正经黑简体" charset="-122"/>
              <a:ea typeface="方正经黑简体" charset="-122"/>
            </a:endParaRPr>
          </a:p>
        </p:txBody>
      </p:sp>
      <p:sp>
        <p:nvSpPr>
          <p:cNvPr id="21" name="矩形 20"/>
          <p:cNvSpPr>
            <a:spLocks noChangeArrowheads="1"/>
          </p:cNvSpPr>
          <p:nvPr userDrawn="1"/>
        </p:nvSpPr>
        <p:spPr bwMode="auto">
          <a:xfrm>
            <a:off x="12502812" y="2135069"/>
            <a:ext cx="711200" cy="590129"/>
          </a:xfrm>
          <a:prstGeom prst="rect">
            <a:avLst/>
          </a:prstGeom>
          <a:solidFill>
            <a:srgbClr val="A6A6A6"/>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166</a:t>
            </a:r>
          </a:p>
          <a:p>
            <a:pPr algn="ctr" eaLnBrk="1" hangingPunct="1"/>
            <a:r>
              <a:rPr lang="en-US" altLang="zh-CN" sz="1000" dirty="0">
                <a:latin typeface="方正经黑简体" charset="-122"/>
                <a:ea typeface="方正经黑简体" charset="-122"/>
              </a:rPr>
              <a:t>G166</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166</a:t>
            </a:r>
            <a:endParaRPr lang="zh-CN" altLang="en-US" sz="1000" dirty="0">
              <a:latin typeface="方正经黑简体" charset="-122"/>
              <a:ea typeface="方正经黑简体" charset="-122"/>
            </a:endParaRPr>
          </a:p>
        </p:txBody>
      </p:sp>
      <p:sp>
        <p:nvSpPr>
          <p:cNvPr id="23" name="矩形 22"/>
          <p:cNvSpPr>
            <a:spLocks noChangeArrowheads="1"/>
          </p:cNvSpPr>
          <p:nvPr userDrawn="1"/>
        </p:nvSpPr>
        <p:spPr bwMode="auto">
          <a:xfrm>
            <a:off x="12490828" y="2802807"/>
            <a:ext cx="711200" cy="590129"/>
          </a:xfrm>
          <a:prstGeom prst="rect">
            <a:avLst/>
          </a:prstGeom>
          <a:solidFill>
            <a:srgbClr val="F4EDE5"/>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R244G237B229</a:t>
            </a:r>
            <a:endParaRPr lang="zh-CN" altLang="en-US" sz="1000" dirty="0">
              <a:latin typeface="方正经黑简体" charset="-122"/>
              <a:ea typeface="方正经黑简体" charset="-122"/>
            </a:endParaRPr>
          </a:p>
        </p:txBody>
      </p:sp>
      <p:sp>
        <p:nvSpPr>
          <p:cNvPr id="25" name="矩形 24"/>
          <p:cNvSpPr>
            <a:spLocks noChangeArrowheads="1"/>
          </p:cNvSpPr>
          <p:nvPr userDrawn="1"/>
        </p:nvSpPr>
        <p:spPr bwMode="auto">
          <a:xfrm>
            <a:off x="12490828" y="3667449"/>
            <a:ext cx="711200" cy="590129"/>
          </a:xfrm>
          <a:prstGeom prst="rect">
            <a:avLst/>
          </a:prstGeom>
          <a:solidFill>
            <a:srgbClr val="E35204"/>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227</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82</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4</a:t>
            </a:r>
            <a:endParaRPr lang="zh-CN" altLang="en-US" sz="1000" dirty="0">
              <a:latin typeface="方正经黑简体" charset="-122"/>
              <a:ea typeface="方正经黑简体" charset="-122"/>
            </a:endParaRPr>
          </a:p>
        </p:txBody>
      </p:sp>
      <p:sp>
        <p:nvSpPr>
          <p:cNvPr id="16" name="日期占位符 3"/>
          <p:cNvSpPr>
            <a:spLocks noGrp="1"/>
          </p:cNvSpPr>
          <p:nvPr>
            <p:ph type="dt" sz="half" idx="10"/>
          </p:nvPr>
        </p:nvSpPr>
        <p:spPr>
          <a:xfrm>
            <a:off x="871251" y="6344951"/>
            <a:ext cx="2743200" cy="365125"/>
          </a:xfrm>
        </p:spPr>
        <p:txBody>
          <a:bodyPr/>
          <a:lstStyle>
            <a:lvl1pPr>
              <a:defRPr sz="1000">
                <a:latin typeface="楷体" panose="02010609060101010101" pitchFamily="49" charset="-122"/>
                <a:ea typeface="楷体" panose="02010609060101010101" pitchFamily="49" charset="-122"/>
              </a:defRPr>
            </a:lvl1pPr>
          </a:lstStyle>
          <a:p>
            <a:r>
              <a:rPr lang="zh-CN" altLang="en-US" dirty="0"/>
              <a:t>备注</a:t>
            </a:r>
          </a:p>
        </p:txBody>
      </p:sp>
      <p:sp>
        <p:nvSpPr>
          <p:cNvPr id="18" name="灯片编号占位符 5"/>
          <p:cNvSpPr>
            <a:spLocks noGrp="1"/>
          </p:cNvSpPr>
          <p:nvPr>
            <p:ph type="sldNum" sz="quarter" idx="12"/>
          </p:nvPr>
        </p:nvSpPr>
        <p:spPr>
          <a:xfrm>
            <a:off x="5008078" y="6356350"/>
            <a:ext cx="2743200" cy="365125"/>
          </a:xfrm>
        </p:spPr>
        <p:txBody>
          <a:bodyPr/>
          <a:lstStyle>
            <a:lvl1pPr algn="ctr">
              <a:defRPr/>
            </a:lvl1pPr>
          </a:lstStyle>
          <a:p>
            <a:fld id="{69C6ACFB-D73A-4E51-AA4C-CA24DDAC6E60}" type="slidenum">
              <a:rPr lang="zh-CN" altLang="en-US" smtClean="0"/>
              <a:t>‹#›</a:t>
            </a:fld>
            <a:endParaRPr lang="zh-CN" altLang="en-US"/>
          </a:p>
        </p:txBody>
      </p:sp>
      <p:cxnSp>
        <p:nvCxnSpPr>
          <p:cNvPr id="8" name="直接连接符 7"/>
          <p:cNvCxnSpPr/>
          <p:nvPr userDrawn="1"/>
        </p:nvCxnSpPr>
        <p:spPr>
          <a:xfrm>
            <a:off x="328240" y="643510"/>
            <a:ext cx="1097280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内容占位符 2"/>
          <p:cNvSpPr>
            <a:spLocks noGrp="1"/>
          </p:cNvSpPr>
          <p:nvPr>
            <p:ph idx="1" hasCustomPrompt="1"/>
          </p:nvPr>
        </p:nvSpPr>
        <p:spPr>
          <a:xfrm>
            <a:off x="609600" y="967650"/>
            <a:ext cx="10972800" cy="5108720"/>
          </a:xfrm>
        </p:spPr>
        <p:txBody>
          <a:bodyPr>
            <a:normAutofit/>
          </a:bodyPr>
          <a:lstStyle>
            <a:lvl1pPr marL="228600" indent="-228600">
              <a:lnSpc>
                <a:spcPct val="150000"/>
              </a:lnSpc>
              <a:buClr>
                <a:srgbClr val="D20A10"/>
              </a:buClr>
              <a:buFont typeface="宋体" panose="02010600030101010101" pitchFamily="2" charset="-122"/>
              <a:buChar char="◥"/>
              <a:defRPr sz="14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2pPr>
            <a:lvl3pPr>
              <a:defRPr sz="1200">
                <a:solidFill>
                  <a:srgbClr val="1C1C1B"/>
                </a:solidFill>
              </a:defRPr>
            </a:lvl3pPr>
            <a:lvl4pPr>
              <a:defRPr sz="1100">
                <a:solidFill>
                  <a:srgbClr val="1C1C1B"/>
                </a:solidFill>
              </a:defRPr>
            </a:lvl4pPr>
            <a:lvl5pPr>
              <a:defRPr sz="1100">
                <a:solidFill>
                  <a:srgbClr val="1C1C1B"/>
                </a:solidFill>
              </a:defRPr>
            </a:lvl5pPr>
          </a:lstStyle>
          <a:p>
            <a:pPr lvl="0"/>
            <a:r>
              <a:rPr lang="zh-CN" altLang="en-US" dirty="0"/>
              <a:t>点击编辑文本样式（或插入图片、表格、形状等）</a:t>
            </a:r>
          </a:p>
          <a:p>
            <a:pPr lvl="1"/>
            <a:r>
              <a:rPr lang="zh-CN" altLang="en-US" dirty="0"/>
              <a:t>第二级</a:t>
            </a:r>
          </a:p>
        </p:txBody>
      </p:sp>
      <p:pic>
        <p:nvPicPr>
          <p:cNvPr id="3" name="图片 2" descr="文本&#10;&#10;AI 生成的内容可能不正确。">
            <a:extLst>
              <a:ext uri="{FF2B5EF4-FFF2-40B4-BE49-F238E27FC236}">
                <a16:creationId xmlns:a16="http://schemas.microsoft.com/office/drawing/2014/main" id="{2E694139-4A58-4819-865E-7C7C8D21936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0901" y="218366"/>
            <a:ext cx="2492237" cy="329259"/>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内页">
    <p:spTree>
      <p:nvGrpSpPr>
        <p:cNvPr id="1" name=""/>
        <p:cNvGrpSpPr/>
        <p:nvPr/>
      </p:nvGrpSpPr>
      <p:grpSpPr>
        <a:xfrm>
          <a:off x="0" y="0"/>
          <a:ext cx="0" cy="0"/>
          <a:chOff x="0" y="0"/>
          <a:chExt cx="0" cy="0"/>
        </a:xfrm>
      </p:grpSpPr>
      <p:sp>
        <p:nvSpPr>
          <p:cNvPr id="4" name="标题 3"/>
          <p:cNvSpPr>
            <a:spLocks noGrp="1"/>
          </p:cNvSpPr>
          <p:nvPr>
            <p:ph type="title"/>
          </p:nvPr>
        </p:nvSpPr>
        <p:spPr>
          <a:xfrm>
            <a:off x="328240" y="218367"/>
            <a:ext cx="10972800" cy="425143"/>
          </a:xfrm>
        </p:spPr>
        <p:txBody>
          <a:bodyPr>
            <a:noAutofit/>
          </a:bodyPr>
          <a:lstStyle>
            <a:lvl1pPr>
              <a:defRPr sz="2200" b="1">
                <a:solidFill>
                  <a:schemeClr val="tx1">
                    <a:lumMod val="85000"/>
                    <a:lumOff val="15000"/>
                  </a:schemeClr>
                </a:solidFill>
                <a:latin typeface="楷体" panose="02010609060101010101" pitchFamily="49" charset="-122"/>
                <a:ea typeface="楷体" panose="02010609060101010101" pitchFamily="49" charset="-122"/>
              </a:defRPr>
            </a:lvl1pPr>
          </a:lstStyle>
          <a:p>
            <a:r>
              <a:rPr lang="zh-CN" altLang="en-US" dirty="0"/>
              <a:t>单击此处编辑母版标题样式</a:t>
            </a:r>
          </a:p>
        </p:txBody>
      </p:sp>
      <p:sp>
        <p:nvSpPr>
          <p:cNvPr id="2" name="Freeform 5"/>
          <p:cNvSpPr>
            <a:spLocks noChangeAspect="1"/>
          </p:cNvSpPr>
          <p:nvPr userDrawn="1"/>
        </p:nvSpPr>
        <p:spPr bwMode="auto">
          <a:xfrm>
            <a:off x="16110" y="276317"/>
            <a:ext cx="258366" cy="296466"/>
          </a:xfrm>
          <a:custGeom>
            <a:avLst/>
            <a:gdLst>
              <a:gd name="T0" fmla="*/ 587 w 587"/>
              <a:gd name="T1" fmla="*/ 339 h 677"/>
              <a:gd name="T2" fmla="*/ 293 w 587"/>
              <a:gd name="T3" fmla="*/ 508 h 677"/>
              <a:gd name="T4" fmla="*/ 0 w 587"/>
              <a:gd name="T5" fmla="*/ 677 h 677"/>
              <a:gd name="T6" fmla="*/ 0 w 587"/>
              <a:gd name="T7" fmla="*/ 339 h 677"/>
              <a:gd name="T8" fmla="*/ 0 w 587"/>
              <a:gd name="T9" fmla="*/ 0 h 677"/>
              <a:gd name="T10" fmla="*/ 293 w 587"/>
              <a:gd name="T11" fmla="*/ 169 h 677"/>
              <a:gd name="T12" fmla="*/ 587 w 587"/>
              <a:gd name="T13" fmla="*/ 339 h 677"/>
            </a:gdLst>
            <a:ahLst/>
            <a:cxnLst>
              <a:cxn ang="0">
                <a:pos x="T0" y="T1"/>
              </a:cxn>
              <a:cxn ang="0">
                <a:pos x="T2" y="T3"/>
              </a:cxn>
              <a:cxn ang="0">
                <a:pos x="T4" y="T5"/>
              </a:cxn>
              <a:cxn ang="0">
                <a:pos x="T6" y="T7"/>
              </a:cxn>
              <a:cxn ang="0">
                <a:pos x="T8" y="T9"/>
              </a:cxn>
              <a:cxn ang="0">
                <a:pos x="T10" y="T11"/>
              </a:cxn>
              <a:cxn ang="0">
                <a:pos x="T12" y="T13"/>
              </a:cxn>
            </a:cxnLst>
            <a:rect l="0" t="0" r="r" b="b"/>
            <a:pathLst>
              <a:path w="587" h="677">
                <a:moveTo>
                  <a:pt x="587" y="339"/>
                </a:moveTo>
                <a:lnTo>
                  <a:pt x="293" y="508"/>
                </a:lnTo>
                <a:lnTo>
                  <a:pt x="0" y="677"/>
                </a:lnTo>
                <a:lnTo>
                  <a:pt x="0" y="339"/>
                </a:lnTo>
                <a:lnTo>
                  <a:pt x="0" y="0"/>
                </a:lnTo>
                <a:lnTo>
                  <a:pt x="293" y="169"/>
                </a:lnTo>
                <a:lnTo>
                  <a:pt x="587" y="339"/>
                </a:lnTo>
                <a:close/>
              </a:path>
            </a:pathLst>
          </a:custGeom>
          <a:solidFill>
            <a:srgbClr val="BE0202"/>
          </a:solidFill>
          <a:ln>
            <a:noFill/>
          </a:ln>
        </p:spPr>
        <p:txBody>
          <a:bodyPr/>
          <a:lstStyle/>
          <a:p>
            <a:endParaRPr lang="zh-CN" altLang="en-US"/>
          </a:p>
        </p:txBody>
      </p:sp>
      <p:sp>
        <p:nvSpPr>
          <p:cNvPr id="9" name="矩形 8"/>
          <p:cNvSpPr>
            <a:spLocks noChangeArrowheads="1"/>
          </p:cNvSpPr>
          <p:nvPr userDrawn="1"/>
        </p:nvSpPr>
        <p:spPr bwMode="auto">
          <a:xfrm>
            <a:off x="12505237" y="781414"/>
            <a:ext cx="711200" cy="635524"/>
          </a:xfrm>
          <a:prstGeom prst="rect">
            <a:avLst/>
          </a:prstGeom>
          <a:solidFill>
            <a:srgbClr val="7F7F7F"/>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chemeClr val="bg1"/>
                </a:solidFill>
                <a:latin typeface="方正经黑简体" charset="-122"/>
                <a:ea typeface="方正经黑简体" charset="-122"/>
              </a:rPr>
              <a:t>R</a:t>
            </a:r>
            <a:r>
              <a:rPr lang="en-US" altLang="zh-CN" sz="1100" dirty="0">
                <a:solidFill>
                  <a:schemeClr val="bg1"/>
                </a:solidFill>
                <a:latin typeface="方正经黑简体" charset="-122"/>
                <a:ea typeface="方正经黑简体" charset="-122"/>
              </a:rPr>
              <a:t>127</a:t>
            </a:r>
          </a:p>
          <a:p>
            <a:pPr algn="ctr" eaLnBrk="1" hangingPunct="1"/>
            <a:r>
              <a:rPr lang="zh-CN" altLang="en-US" sz="1100" dirty="0">
                <a:solidFill>
                  <a:schemeClr val="bg1"/>
                </a:solidFill>
                <a:latin typeface="方正经黑简体" charset="-122"/>
                <a:ea typeface="方正经黑简体" charset="-122"/>
              </a:rPr>
              <a:t>G</a:t>
            </a:r>
            <a:r>
              <a:rPr lang="en-US" altLang="zh-CN" sz="1100" dirty="0">
                <a:solidFill>
                  <a:schemeClr val="bg1"/>
                </a:solidFill>
                <a:latin typeface="方正经黑简体" charset="-122"/>
                <a:ea typeface="方正经黑简体" charset="-122"/>
              </a:rPr>
              <a:t>127</a:t>
            </a:r>
            <a:r>
              <a:rPr lang="zh-CN" altLang="en-US" sz="1100" dirty="0">
                <a:solidFill>
                  <a:schemeClr val="bg1"/>
                </a:solidFill>
                <a:latin typeface="方正经黑简体" charset="-122"/>
                <a:ea typeface="方正经黑简体" charset="-122"/>
              </a:rPr>
              <a:t>B</a:t>
            </a:r>
            <a:r>
              <a:rPr lang="en-US" altLang="zh-CN" sz="1100" dirty="0">
                <a:solidFill>
                  <a:schemeClr val="bg1"/>
                </a:solidFill>
                <a:latin typeface="方正经黑简体" charset="-122"/>
                <a:ea typeface="方正经黑简体" charset="-122"/>
              </a:rPr>
              <a:t>127</a:t>
            </a:r>
            <a:endParaRPr lang="zh-CN" altLang="en-US" sz="1100" dirty="0">
              <a:solidFill>
                <a:schemeClr val="bg1"/>
              </a:solidFill>
              <a:latin typeface="方正经黑简体" charset="-122"/>
              <a:ea typeface="方正经黑简体" charset="-122"/>
            </a:endParaRPr>
          </a:p>
        </p:txBody>
      </p:sp>
      <p:sp>
        <p:nvSpPr>
          <p:cNvPr id="11" name="矩形 10"/>
          <p:cNvSpPr>
            <a:spLocks noChangeArrowheads="1"/>
          </p:cNvSpPr>
          <p:nvPr userDrawn="1"/>
        </p:nvSpPr>
        <p:spPr bwMode="auto">
          <a:xfrm>
            <a:off x="12505237" y="1457109"/>
            <a:ext cx="711200" cy="603368"/>
          </a:xfrm>
          <a:prstGeom prst="rect">
            <a:avLst/>
          </a:prstGeom>
          <a:solidFill>
            <a:srgbClr val="D70A30"/>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rgbClr val="FFFFFF"/>
                </a:solidFill>
                <a:latin typeface="方正经黑简体" charset="-122"/>
                <a:ea typeface="方正经黑简体" charset="-122"/>
              </a:rPr>
              <a:t>R215G10</a:t>
            </a:r>
            <a:endParaRPr lang="en-US" altLang="zh-CN" sz="1100" dirty="0">
              <a:solidFill>
                <a:srgbClr val="FFFFFF"/>
              </a:solidFill>
              <a:latin typeface="方正经黑简体" charset="-122"/>
              <a:ea typeface="方正经黑简体" charset="-122"/>
            </a:endParaRPr>
          </a:p>
          <a:p>
            <a:pPr algn="ctr" eaLnBrk="1" hangingPunct="1"/>
            <a:r>
              <a:rPr lang="zh-CN" altLang="en-US" sz="1100" dirty="0">
                <a:solidFill>
                  <a:srgbClr val="FFFFFF"/>
                </a:solidFill>
                <a:latin typeface="方正经黑简体" charset="-122"/>
                <a:ea typeface="方正经黑简体" charset="-122"/>
              </a:rPr>
              <a:t>B48</a:t>
            </a:r>
          </a:p>
        </p:txBody>
      </p:sp>
      <p:sp>
        <p:nvSpPr>
          <p:cNvPr id="13" name="矩形 12"/>
          <p:cNvSpPr>
            <a:spLocks noChangeArrowheads="1"/>
          </p:cNvSpPr>
          <p:nvPr userDrawn="1"/>
        </p:nvSpPr>
        <p:spPr bwMode="auto">
          <a:xfrm>
            <a:off x="12505237" y="4977842"/>
            <a:ext cx="711200" cy="590129"/>
          </a:xfrm>
          <a:prstGeom prst="rect">
            <a:avLst/>
          </a:prstGeom>
          <a:solidFill>
            <a:srgbClr val="A3B4DC"/>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solidFill>
                  <a:srgbClr val="FFFFFF"/>
                </a:solidFill>
                <a:latin typeface="方正经黑简体" charset="-122"/>
                <a:ea typeface="方正经黑简体" charset="-122"/>
              </a:rPr>
              <a:t>R163G180B220</a:t>
            </a:r>
          </a:p>
        </p:txBody>
      </p:sp>
      <p:sp>
        <p:nvSpPr>
          <p:cNvPr id="15" name="矩形 14"/>
          <p:cNvSpPr>
            <a:spLocks noChangeArrowheads="1"/>
          </p:cNvSpPr>
          <p:nvPr userDrawn="1"/>
        </p:nvSpPr>
        <p:spPr bwMode="auto">
          <a:xfrm>
            <a:off x="12505237" y="4352358"/>
            <a:ext cx="711200" cy="590129"/>
          </a:xfrm>
          <a:prstGeom prst="rect">
            <a:avLst/>
          </a:prstGeom>
          <a:solidFill>
            <a:srgbClr val="C9C9C9"/>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7" name="矩形 16"/>
          <p:cNvSpPr>
            <a:spLocks noChangeArrowheads="1"/>
          </p:cNvSpPr>
          <p:nvPr userDrawn="1"/>
        </p:nvSpPr>
        <p:spPr bwMode="auto">
          <a:xfrm>
            <a:off x="12505237" y="151115"/>
            <a:ext cx="711200" cy="590129"/>
          </a:xfrm>
          <a:prstGeom prst="rect">
            <a:avLst/>
          </a:prstGeom>
          <a:solidFill>
            <a:srgbClr val="D20A10"/>
          </a:solidFill>
          <a:ln w="9525">
            <a:noFill/>
            <a:beve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solidFill>
                  <a:srgbClr val="FFFFFF"/>
                </a:solidFill>
                <a:latin typeface="方正经黑简体" charset="-122"/>
                <a:ea typeface="方正经黑简体" charset="-122"/>
              </a:rPr>
              <a:t>R210</a:t>
            </a:r>
          </a:p>
          <a:p>
            <a:pPr algn="ctr" eaLnBrk="1" hangingPunct="1"/>
            <a:r>
              <a:rPr lang="en-US" altLang="zh-CN" sz="1000" dirty="0">
                <a:solidFill>
                  <a:srgbClr val="FFFFFF"/>
                </a:solidFill>
                <a:latin typeface="方正经黑简体" charset="-122"/>
                <a:ea typeface="方正经黑简体" charset="-122"/>
              </a:rPr>
              <a:t>G10</a:t>
            </a:r>
          </a:p>
          <a:p>
            <a:pPr algn="ctr" eaLnBrk="1" hangingPunct="1"/>
            <a:r>
              <a:rPr lang="en-US" altLang="zh-CN" sz="1000" dirty="0">
                <a:solidFill>
                  <a:srgbClr val="FFFFFF"/>
                </a:solidFill>
                <a:latin typeface="方正经黑简体" charset="-122"/>
                <a:ea typeface="方正经黑简体" charset="-122"/>
              </a:rPr>
              <a:t>B16</a:t>
            </a:r>
            <a:endParaRPr lang="zh-CN" altLang="en-US" sz="1000" dirty="0">
              <a:solidFill>
                <a:srgbClr val="FFFFFF"/>
              </a:solidFill>
              <a:latin typeface="方正经黑简体" charset="-122"/>
              <a:ea typeface="方正经黑简体" charset="-122"/>
            </a:endParaRPr>
          </a:p>
        </p:txBody>
      </p:sp>
      <p:sp>
        <p:nvSpPr>
          <p:cNvPr id="19" name="矩形 18"/>
          <p:cNvSpPr>
            <a:spLocks noChangeArrowheads="1"/>
          </p:cNvSpPr>
          <p:nvPr userDrawn="1"/>
        </p:nvSpPr>
        <p:spPr bwMode="auto">
          <a:xfrm>
            <a:off x="12505237" y="5613154"/>
            <a:ext cx="711200" cy="590129"/>
          </a:xfrm>
          <a:prstGeom prst="rect">
            <a:avLst/>
          </a:prstGeom>
          <a:solidFill>
            <a:srgbClr val="E4D2AC"/>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R228G210B172</a:t>
            </a:r>
            <a:endParaRPr lang="zh-CN" altLang="en-US" sz="1000" dirty="0">
              <a:latin typeface="方正经黑简体" charset="-122"/>
              <a:ea typeface="方正经黑简体" charset="-122"/>
            </a:endParaRPr>
          </a:p>
        </p:txBody>
      </p:sp>
      <p:sp>
        <p:nvSpPr>
          <p:cNvPr id="21" name="矩形 20"/>
          <p:cNvSpPr>
            <a:spLocks noChangeArrowheads="1"/>
          </p:cNvSpPr>
          <p:nvPr userDrawn="1"/>
        </p:nvSpPr>
        <p:spPr bwMode="auto">
          <a:xfrm>
            <a:off x="12502812" y="2135069"/>
            <a:ext cx="711200" cy="590129"/>
          </a:xfrm>
          <a:prstGeom prst="rect">
            <a:avLst/>
          </a:prstGeom>
          <a:solidFill>
            <a:srgbClr val="A6A6A6"/>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166</a:t>
            </a:r>
          </a:p>
          <a:p>
            <a:pPr algn="ctr" eaLnBrk="1" hangingPunct="1"/>
            <a:r>
              <a:rPr lang="en-US" altLang="zh-CN" sz="1000" dirty="0">
                <a:latin typeface="方正经黑简体" charset="-122"/>
                <a:ea typeface="方正经黑简体" charset="-122"/>
              </a:rPr>
              <a:t>G166</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166</a:t>
            </a:r>
            <a:endParaRPr lang="zh-CN" altLang="en-US" sz="1000" dirty="0">
              <a:latin typeface="方正经黑简体" charset="-122"/>
              <a:ea typeface="方正经黑简体" charset="-122"/>
            </a:endParaRPr>
          </a:p>
        </p:txBody>
      </p:sp>
      <p:sp>
        <p:nvSpPr>
          <p:cNvPr id="23" name="矩形 22"/>
          <p:cNvSpPr>
            <a:spLocks noChangeArrowheads="1"/>
          </p:cNvSpPr>
          <p:nvPr userDrawn="1"/>
        </p:nvSpPr>
        <p:spPr bwMode="auto">
          <a:xfrm>
            <a:off x="12490828" y="2802807"/>
            <a:ext cx="711200" cy="590129"/>
          </a:xfrm>
          <a:prstGeom prst="rect">
            <a:avLst/>
          </a:prstGeom>
          <a:solidFill>
            <a:srgbClr val="F4EDE5"/>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R244G237B229</a:t>
            </a:r>
            <a:endParaRPr lang="zh-CN" altLang="en-US" sz="1000" dirty="0">
              <a:latin typeface="方正经黑简体" charset="-122"/>
              <a:ea typeface="方正经黑简体" charset="-122"/>
            </a:endParaRPr>
          </a:p>
        </p:txBody>
      </p:sp>
      <p:sp>
        <p:nvSpPr>
          <p:cNvPr id="25" name="矩形 24"/>
          <p:cNvSpPr>
            <a:spLocks noChangeArrowheads="1"/>
          </p:cNvSpPr>
          <p:nvPr userDrawn="1"/>
        </p:nvSpPr>
        <p:spPr bwMode="auto">
          <a:xfrm>
            <a:off x="12490828" y="3667449"/>
            <a:ext cx="711200" cy="590129"/>
          </a:xfrm>
          <a:prstGeom prst="rect">
            <a:avLst/>
          </a:prstGeom>
          <a:solidFill>
            <a:srgbClr val="E35204"/>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6" name="日期占位符 3"/>
          <p:cNvSpPr>
            <a:spLocks noGrp="1"/>
          </p:cNvSpPr>
          <p:nvPr>
            <p:ph type="dt" sz="half" idx="10"/>
          </p:nvPr>
        </p:nvSpPr>
        <p:spPr>
          <a:xfrm>
            <a:off x="871251" y="6344951"/>
            <a:ext cx="2743200" cy="365125"/>
          </a:xfrm>
        </p:spPr>
        <p:txBody>
          <a:bodyPr/>
          <a:lstStyle>
            <a:lvl1pPr>
              <a:defRPr sz="1000">
                <a:latin typeface="楷体" panose="02010609060101010101" pitchFamily="49" charset="-122"/>
                <a:ea typeface="楷体" panose="02010609060101010101" pitchFamily="49" charset="-122"/>
              </a:defRPr>
            </a:lvl1pPr>
          </a:lstStyle>
          <a:p>
            <a:r>
              <a:rPr lang="zh-CN" altLang="en-US" dirty="0"/>
              <a:t>备注</a:t>
            </a:r>
          </a:p>
        </p:txBody>
      </p:sp>
      <p:sp>
        <p:nvSpPr>
          <p:cNvPr id="18" name="灯片编号占位符 5"/>
          <p:cNvSpPr>
            <a:spLocks noGrp="1"/>
          </p:cNvSpPr>
          <p:nvPr>
            <p:ph type="sldNum" sz="quarter" idx="12"/>
          </p:nvPr>
        </p:nvSpPr>
        <p:spPr>
          <a:xfrm>
            <a:off x="5008078" y="6356350"/>
            <a:ext cx="2743200" cy="365125"/>
          </a:xfrm>
        </p:spPr>
        <p:txBody>
          <a:bodyPr/>
          <a:lstStyle>
            <a:lvl1pPr algn="ctr">
              <a:defRPr/>
            </a:lvl1pPr>
          </a:lstStyle>
          <a:p>
            <a:fld id="{69C6ACFB-D73A-4E51-AA4C-CA24DDAC6E60}" type="slidenum">
              <a:rPr lang="zh-CN" altLang="en-US" smtClean="0"/>
              <a:t>‹#›</a:t>
            </a:fld>
            <a:endParaRPr lang="zh-CN" altLang="en-US"/>
          </a:p>
        </p:txBody>
      </p:sp>
      <p:cxnSp>
        <p:nvCxnSpPr>
          <p:cNvPr id="8" name="直接连接符 7"/>
          <p:cNvCxnSpPr/>
          <p:nvPr userDrawn="1"/>
        </p:nvCxnSpPr>
        <p:spPr>
          <a:xfrm>
            <a:off x="328240" y="643510"/>
            <a:ext cx="1097280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内容占位符 3"/>
          <p:cNvSpPr>
            <a:spLocks noGrp="1"/>
          </p:cNvSpPr>
          <p:nvPr>
            <p:ph sz="half" idx="2" hasCustomPrompt="1"/>
          </p:nvPr>
        </p:nvSpPr>
        <p:spPr>
          <a:xfrm>
            <a:off x="609600" y="3068960"/>
            <a:ext cx="5386917" cy="3057202"/>
          </a:xfrm>
        </p:spPr>
        <p:txBody>
          <a:bodyPr/>
          <a:lstStyle>
            <a:lvl1pPr marL="228600" indent="-228600">
              <a:lnSpc>
                <a:spcPct val="150000"/>
              </a:lnSpc>
              <a:buClr>
                <a:srgbClr val="C0000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C0000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100"/>
            </a:lvl3pPr>
            <a:lvl4pPr>
              <a:defRPr sz="1050"/>
            </a:lvl4pPr>
            <a:lvl5pPr>
              <a:defRPr sz="1050"/>
            </a:lvl5pPr>
            <a:lvl6pPr>
              <a:defRPr sz="1600"/>
            </a:lvl6pPr>
            <a:lvl7pPr>
              <a:defRPr sz="1600"/>
            </a:lvl7pPr>
            <a:lvl8pPr>
              <a:defRPr sz="1600"/>
            </a:lvl8pPr>
            <a:lvl9pPr>
              <a:defRPr sz="1600"/>
            </a:lvl9pPr>
          </a:lstStyle>
          <a:p>
            <a:pPr lvl="0"/>
            <a:r>
              <a:rPr lang="zh-CN" altLang="en-US" dirty="0"/>
              <a:t>点击编辑文本样式（或插入图片、表格、形状等）</a:t>
            </a:r>
          </a:p>
          <a:p>
            <a:pPr lvl="1"/>
            <a:r>
              <a:rPr lang="zh-CN" altLang="en-US" dirty="0"/>
              <a:t>第二级</a:t>
            </a:r>
          </a:p>
        </p:txBody>
      </p:sp>
      <p:sp>
        <p:nvSpPr>
          <p:cNvPr id="26" name="内容占位符 5"/>
          <p:cNvSpPr>
            <a:spLocks noGrp="1"/>
          </p:cNvSpPr>
          <p:nvPr>
            <p:ph sz="quarter" idx="4" hasCustomPrompt="1"/>
          </p:nvPr>
        </p:nvSpPr>
        <p:spPr>
          <a:xfrm>
            <a:off x="6193377" y="3068960"/>
            <a:ext cx="5389034" cy="3057202"/>
          </a:xfrm>
        </p:spPr>
        <p:txBody>
          <a:bodyPr/>
          <a:lstStyle>
            <a:lvl1pPr marL="228600" indent="-228600">
              <a:lnSpc>
                <a:spcPct val="150000"/>
              </a:lnSpc>
              <a:buClr>
                <a:srgbClr val="C0000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C0000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100"/>
            </a:lvl3pPr>
            <a:lvl4pPr>
              <a:defRPr sz="1050"/>
            </a:lvl4pPr>
            <a:lvl5pPr>
              <a:defRPr sz="1050"/>
            </a:lvl5pPr>
            <a:lvl6pPr>
              <a:defRPr sz="1600"/>
            </a:lvl6pPr>
            <a:lvl7pPr>
              <a:defRPr sz="1600"/>
            </a:lvl7pPr>
            <a:lvl8pPr>
              <a:defRPr sz="1600"/>
            </a:lvl8pPr>
            <a:lvl9pPr>
              <a:defRPr sz="1600"/>
            </a:lvl9pPr>
          </a:lstStyle>
          <a:p>
            <a:pPr lvl="0"/>
            <a:r>
              <a:rPr lang="zh-CN" altLang="en-US" dirty="0"/>
              <a:t>点击编辑文本样式（或插入图片、表格、形状等）</a:t>
            </a:r>
          </a:p>
          <a:p>
            <a:pPr lvl="1"/>
            <a:r>
              <a:rPr lang="zh-CN" altLang="en-US" dirty="0"/>
              <a:t>第二级</a:t>
            </a:r>
          </a:p>
        </p:txBody>
      </p:sp>
      <p:sp>
        <p:nvSpPr>
          <p:cNvPr id="29" name="内容占位符 2"/>
          <p:cNvSpPr>
            <a:spLocks noGrp="1"/>
          </p:cNvSpPr>
          <p:nvPr>
            <p:ph idx="1" hasCustomPrompt="1"/>
          </p:nvPr>
        </p:nvSpPr>
        <p:spPr>
          <a:xfrm>
            <a:off x="609600" y="1126981"/>
            <a:ext cx="10972800" cy="1340764"/>
          </a:xfrm>
        </p:spPr>
        <p:txBody>
          <a:bodyPr/>
          <a:lstStyle>
            <a:lvl1pPr marL="228600" indent="-228600">
              <a:lnSpc>
                <a:spcPct val="150000"/>
              </a:lnSpc>
              <a:buClr>
                <a:srgbClr val="C00000"/>
              </a:buClr>
              <a:buFont typeface="宋体" panose="02010600030101010101" pitchFamily="2" charset="-122"/>
              <a:buChar char="◥"/>
              <a:defRPr sz="14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C0000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2pPr>
            <a:lvl3pPr>
              <a:defRPr sz="1200">
                <a:solidFill>
                  <a:srgbClr val="1C1C1B"/>
                </a:solidFill>
              </a:defRPr>
            </a:lvl3pPr>
            <a:lvl4pPr>
              <a:defRPr sz="1100">
                <a:solidFill>
                  <a:srgbClr val="1C1C1B"/>
                </a:solidFill>
              </a:defRPr>
            </a:lvl4pPr>
            <a:lvl5pPr>
              <a:defRPr sz="1100">
                <a:solidFill>
                  <a:srgbClr val="1C1C1B"/>
                </a:solidFill>
              </a:defRPr>
            </a:lvl5pPr>
          </a:lstStyle>
          <a:p>
            <a:pPr lvl="0"/>
            <a:r>
              <a:rPr lang="zh-CN" altLang="en-US" dirty="0"/>
              <a:t>点击编辑文本样式（或插入图片、表格、形状等）</a:t>
            </a:r>
          </a:p>
          <a:p>
            <a:pPr lvl="1"/>
            <a:r>
              <a:rPr lang="zh-CN" altLang="en-US" dirty="0"/>
              <a:t>第二级</a:t>
            </a:r>
          </a:p>
        </p:txBody>
      </p:sp>
      <p:sp>
        <p:nvSpPr>
          <p:cNvPr id="22" name="内容占位符 2"/>
          <p:cNvSpPr>
            <a:spLocks noGrp="1"/>
          </p:cNvSpPr>
          <p:nvPr>
            <p:ph sz="half" idx="19" hasCustomPrompt="1"/>
          </p:nvPr>
        </p:nvSpPr>
        <p:spPr>
          <a:xfrm>
            <a:off x="609599" y="2697933"/>
            <a:ext cx="5386917" cy="315411"/>
          </a:xfrm>
        </p:spPr>
        <p:txBody>
          <a:bodyPr>
            <a:noAutofit/>
          </a:bodyPr>
          <a:lstStyle>
            <a:lvl1pPr marL="0" indent="0">
              <a:buFontTx/>
              <a:buNone/>
              <a:defRPr sz="16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sp>
        <p:nvSpPr>
          <p:cNvPr id="27" name="内容占位符 2"/>
          <p:cNvSpPr>
            <a:spLocks noGrp="1"/>
          </p:cNvSpPr>
          <p:nvPr>
            <p:ph sz="half" idx="20" hasCustomPrompt="1"/>
          </p:nvPr>
        </p:nvSpPr>
        <p:spPr>
          <a:xfrm>
            <a:off x="6195483" y="2725198"/>
            <a:ext cx="5386917" cy="315411"/>
          </a:xfrm>
        </p:spPr>
        <p:txBody>
          <a:bodyPr>
            <a:noAutofit/>
          </a:bodyPr>
          <a:lstStyle>
            <a:lvl1pPr marL="0" indent="0">
              <a:buFontTx/>
              <a:buNone/>
              <a:defRPr sz="16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pic>
        <p:nvPicPr>
          <p:cNvPr id="3" name="图片 2" descr="文本&#10;&#10;AI 生成的内容可能不正确。">
            <a:extLst>
              <a:ext uri="{FF2B5EF4-FFF2-40B4-BE49-F238E27FC236}">
                <a16:creationId xmlns:a16="http://schemas.microsoft.com/office/drawing/2014/main" id="{31E29541-9F32-FB82-3472-C3094AD5500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0901" y="218366"/>
            <a:ext cx="2492237" cy="329259"/>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内页">
    <p:spTree>
      <p:nvGrpSpPr>
        <p:cNvPr id="1" name=""/>
        <p:cNvGrpSpPr/>
        <p:nvPr/>
      </p:nvGrpSpPr>
      <p:grpSpPr>
        <a:xfrm>
          <a:off x="0" y="0"/>
          <a:ext cx="0" cy="0"/>
          <a:chOff x="0" y="0"/>
          <a:chExt cx="0" cy="0"/>
        </a:xfrm>
      </p:grpSpPr>
      <p:sp>
        <p:nvSpPr>
          <p:cNvPr id="4" name="标题 3"/>
          <p:cNvSpPr>
            <a:spLocks noGrp="1"/>
          </p:cNvSpPr>
          <p:nvPr>
            <p:ph type="title"/>
          </p:nvPr>
        </p:nvSpPr>
        <p:spPr>
          <a:xfrm>
            <a:off x="328240" y="218367"/>
            <a:ext cx="10972800" cy="425143"/>
          </a:xfrm>
        </p:spPr>
        <p:txBody>
          <a:bodyPr>
            <a:noAutofit/>
          </a:bodyPr>
          <a:lstStyle>
            <a:lvl1pPr>
              <a:defRPr sz="2200" b="1">
                <a:solidFill>
                  <a:schemeClr val="tx1">
                    <a:lumMod val="85000"/>
                    <a:lumOff val="15000"/>
                  </a:schemeClr>
                </a:solidFill>
                <a:latin typeface="楷体" panose="02010609060101010101" pitchFamily="49" charset="-122"/>
                <a:ea typeface="楷体" panose="02010609060101010101" pitchFamily="49" charset="-122"/>
              </a:defRPr>
            </a:lvl1pPr>
          </a:lstStyle>
          <a:p>
            <a:r>
              <a:rPr lang="zh-CN" altLang="en-US" dirty="0"/>
              <a:t>单击此处编辑母版标题样式</a:t>
            </a:r>
          </a:p>
        </p:txBody>
      </p:sp>
      <p:sp>
        <p:nvSpPr>
          <p:cNvPr id="2" name="Freeform 5"/>
          <p:cNvSpPr>
            <a:spLocks noChangeAspect="1"/>
          </p:cNvSpPr>
          <p:nvPr userDrawn="1"/>
        </p:nvSpPr>
        <p:spPr bwMode="auto">
          <a:xfrm>
            <a:off x="16110" y="276317"/>
            <a:ext cx="258366" cy="296466"/>
          </a:xfrm>
          <a:custGeom>
            <a:avLst/>
            <a:gdLst>
              <a:gd name="T0" fmla="*/ 587 w 587"/>
              <a:gd name="T1" fmla="*/ 339 h 677"/>
              <a:gd name="T2" fmla="*/ 293 w 587"/>
              <a:gd name="T3" fmla="*/ 508 h 677"/>
              <a:gd name="T4" fmla="*/ 0 w 587"/>
              <a:gd name="T5" fmla="*/ 677 h 677"/>
              <a:gd name="T6" fmla="*/ 0 w 587"/>
              <a:gd name="T7" fmla="*/ 339 h 677"/>
              <a:gd name="T8" fmla="*/ 0 w 587"/>
              <a:gd name="T9" fmla="*/ 0 h 677"/>
              <a:gd name="T10" fmla="*/ 293 w 587"/>
              <a:gd name="T11" fmla="*/ 169 h 677"/>
              <a:gd name="T12" fmla="*/ 587 w 587"/>
              <a:gd name="T13" fmla="*/ 339 h 677"/>
            </a:gdLst>
            <a:ahLst/>
            <a:cxnLst>
              <a:cxn ang="0">
                <a:pos x="T0" y="T1"/>
              </a:cxn>
              <a:cxn ang="0">
                <a:pos x="T2" y="T3"/>
              </a:cxn>
              <a:cxn ang="0">
                <a:pos x="T4" y="T5"/>
              </a:cxn>
              <a:cxn ang="0">
                <a:pos x="T6" y="T7"/>
              </a:cxn>
              <a:cxn ang="0">
                <a:pos x="T8" y="T9"/>
              </a:cxn>
              <a:cxn ang="0">
                <a:pos x="T10" y="T11"/>
              </a:cxn>
              <a:cxn ang="0">
                <a:pos x="T12" y="T13"/>
              </a:cxn>
            </a:cxnLst>
            <a:rect l="0" t="0" r="r" b="b"/>
            <a:pathLst>
              <a:path w="587" h="677">
                <a:moveTo>
                  <a:pt x="587" y="339"/>
                </a:moveTo>
                <a:lnTo>
                  <a:pt x="293" y="508"/>
                </a:lnTo>
                <a:lnTo>
                  <a:pt x="0" y="677"/>
                </a:lnTo>
                <a:lnTo>
                  <a:pt x="0" y="339"/>
                </a:lnTo>
                <a:lnTo>
                  <a:pt x="0" y="0"/>
                </a:lnTo>
                <a:lnTo>
                  <a:pt x="293" y="169"/>
                </a:lnTo>
                <a:lnTo>
                  <a:pt x="587" y="339"/>
                </a:lnTo>
                <a:close/>
              </a:path>
            </a:pathLst>
          </a:custGeom>
          <a:solidFill>
            <a:srgbClr val="BE0202"/>
          </a:solidFill>
          <a:ln>
            <a:noFill/>
          </a:ln>
        </p:spPr>
        <p:txBody>
          <a:bodyPr/>
          <a:lstStyle/>
          <a:p>
            <a:endParaRPr lang="zh-CN" altLang="en-US"/>
          </a:p>
        </p:txBody>
      </p:sp>
      <p:sp>
        <p:nvSpPr>
          <p:cNvPr id="9" name="矩形 8"/>
          <p:cNvSpPr>
            <a:spLocks noChangeArrowheads="1"/>
          </p:cNvSpPr>
          <p:nvPr userDrawn="1"/>
        </p:nvSpPr>
        <p:spPr bwMode="auto">
          <a:xfrm>
            <a:off x="12505237" y="781414"/>
            <a:ext cx="711200" cy="635524"/>
          </a:xfrm>
          <a:prstGeom prst="rect">
            <a:avLst/>
          </a:prstGeom>
          <a:solidFill>
            <a:srgbClr val="7F7F7F"/>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chemeClr val="bg1"/>
                </a:solidFill>
                <a:latin typeface="方正经黑简体" charset="-122"/>
                <a:ea typeface="方正经黑简体" charset="-122"/>
              </a:rPr>
              <a:t>R</a:t>
            </a:r>
            <a:r>
              <a:rPr lang="en-US" altLang="zh-CN" sz="1100" dirty="0">
                <a:solidFill>
                  <a:schemeClr val="bg1"/>
                </a:solidFill>
                <a:latin typeface="方正经黑简体" charset="-122"/>
                <a:ea typeface="方正经黑简体" charset="-122"/>
              </a:rPr>
              <a:t>127</a:t>
            </a:r>
          </a:p>
          <a:p>
            <a:pPr algn="ctr" eaLnBrk="1" hangingPunct="1"/>
            <a:r>
              <a:rPr lang="zh-CN" altLang="en-US" sz="1100" dirty="0">
                <a:solidFill>
                  <a:schemeClr val="bg1"/>
                </a:solidFill>
                <a:latin typeface="方正经黑简体" charset="-122"/>
                <a:ea typeface="方正经黑简体" charset="-122"/>
              </a:rPr>
              <a:t>G</a:t>
            </a:r>
            <a:r>
              <a:rPr lang="en-US" altLang="zh-CN" sz="1100" dirty="0">
                <a:solidFill>
                  <a:schemeClr val="bg1"/>
                </a:solidFill>
                <a:latin typeface="方正经黑简体" charset="-122"/>
                <a:ea typeface="方正经黑简体" charset="-122"/>
              </a:rPr>
              <a:t>127</a:t>
            </a:r>
            <a:r>
              <a:rPr lang="zh-CN" altLang="en-US" sz="1100" dirty="0">
                <a:solidFill>
                  <a:schemeClr val="bg1"/>
                </a:solidFill>
                <a:latin typeface="方正经黑简体" charset="-122"/>
                <a:ea typeface="方正经黑简体" charset="-122"/>
              </a:rPr>
              <a:t>B</a:t>
            </a:r>
            <a:r>
              <a:rPr lang="en-US" altLang="zh-CN" sz="1100" dirty="0">
                <a:solidFill>
                  <a:schemeClr val="bg1"/>
                </a:solidFill>
                <a:latin typeface="方正经黑简体" charset="-122"/>
                <a:ea typeface="方正经黑简体" charset="-122"/>
              </a:rPr>
              <a:t>127</a:t>
            </a:r>
            <a:endParaRPr lang="zh-CN" altLang="en-US" sz="1100" dirty="0">
              <a:solidFill>
                <a:schemeClr val="bg1"/>
              </a:solidFill>
              <a:latin typeface="方正经黑简体" charset="-122"/>
              <a:ea typeface="方正经黑简体" charset="-122"/>
            </a:endParaRPr>
          </a:p>
        </p:txBody>
      </p:sp>
      <p:sp>
        <p:nvSpPr>
          <p:cNvPr id="11" name="矩形 10"/>
          <p:cNvSpPr>
            <a:spLocks noChangeArrowheads="1"/>
          </p:cNvSpPr>
          <p:nvPr userDrawn="1"/>
        </p:nvSpPr>
        <p:spPr bwMode="auto">
          <a:xfrm>
            <a:off x="12505237" y="1457109"/>
            <a:ext cx="711200" cy="603368"/>
          </a:xfrm>
          <a:prstGeom prst="rect">
            <a:avLst/>
          </a:prstGeom>
          <a:solidFill>
            <a:srgbClr val="D70A30"/>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rgbClr val="FFFFFF"/>
                </a:solidFill>
                <a:latin typeface="方正经黑简体" charset="-122"/>
                <a:ea typeface="方正经黑简体" charset="-122"/>
              </a:rPr>
              <a:t>R215G10</a:t>
            </a:r>
            <a:endParaRPr lang="en-US" altLang="zh-CN" sz="1100" dirty="0">
              <a:solidFill>
                <a:srgbClr val="FFFFFF"/>
              </a:solidFill>
              <a:latin typeface="方正经黑简体" charset="-122"/>
              <a:ea typeface="方正经黑简体" charset="-122"/>
            </a:endParaRPr>
          </a:p>
          <a:p>
            <a:pPr algn="ctr" eaLnBrk="1" hangingPunct="1"/>
            <a:r>
              <a:rPr lang="zh-CN" altLang="en-US" sz="1100" dirty="0">
                <a:solidFill>
                  <a:srgbClr val="FFFFFF"/>
                </a:solidFill>
                <a:latin typeface="方正经黑简体" charset="-122"/>
                <a:ea typeface="方正经黑简体" charset="-122"/>
              </a:rPr>
              <a:t>B48</a:t>
            </a:r>
          </a:p>
        </p:txBody>
      </p:sp>
      <p:sp>
        <p:nvSpPr>
          <p:cNvPr id="13" name="矩形 12"/>
          <p:cNvSpPr>
            <a:spLocks noChangeArrowheads="1"/>
          </p:cNvSpPr>
          <p:nvPr userDrawn="1"/>
        </p:nvSpPr>
        <p:spPr bwMode="auto">
          <a:xfrm>
            <a:off x="12505237" y="4977842"/>
            <a:ext cx="711200" cy="590129"/>
          </a:xfrm>
          <a:prstGeom prst="rect">
            <a:avLst/>
          </a:prstGeom>
          <a:solidFill>
            <a:srgbClr val="A3B4DC"/>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solidFill>
                  <a:srgbClr val="FFFFFF"/>
                </a:solidFill>
                <a:latin typeface="方正经黑简体" charset="-122"/>
                <a:ea typeface="方正经黑简体" charset="-122"/>
              </a:rPr>
              <a:t>R163G180B220</a:t>
            </a:r>
          </a:p>
        </p:txBody>
      </p:sp>
      <p:sp>
        <p:nvSpPr>
          <p:cNvPr id="15" name="矩形 14"/>
          <p:cNvSpPr>
            <a:spLocks noChangeArrowheads="1"/>
          </p:cNvSpPr>
          <p:nvPr userDrawn="1"/>
        </p:nvSpPr>
        <p:spPr bwMode="auto">
          <a:xfrm>
            <a:off x="12505237" y="4352358"/>
            <a:ext cx="711200" cy="590129"/>
          </a:xfrm>
          <a:prstGeom prst="rect">
            <a:avLst/>
          </a:prstGeom>
          <a:solidFill>
            <a:srgbClr val="C9C9C9"/>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7" name="矩形 16"/>
          <p:cNvSpPr>
            <a:spLocks noChangeArrowheads="1"/>
          </p:cNvSpPr>
          <p:nvPr userDrawn="1"/>
        </p:nvSpPr>
        <p:spPr bwMode="auto">
          <a:xfrm>
            <a:off x="12505237" y="151115"/>
            <a:ext cx="711200" cy="590129"/>
          </a:xfrm>
          <a:prstGeom prst="rect">
            <a:avLst/>
          </a:prstGeom>
          <a:solidFill>
            <a:srgbClr val="D20A10"/>
          </a:solidFill>
          <a:ln w="9525">
            <a:noFill/>
            <a:beve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solidFill>
                  <a:srgbClr val="FFFFFF"/>
                </a:solidFill>
                <a:latin typeface="方正经黑简体" charset="-122"/>
                <a:ea typeface="方正经黑简体" charset="-122"/>
              </a:rPr>
              <a:t>R210</a:t>
            </a:r>
          </a:p>
          <a:p>
            <a:pPr algn="ctr" eaLnBrk="1" hangingPunct="1"/>
            <a:r>
              <a:rPr lang="en-US" altLang="zh-CN" sz="1000" dirty="0">
                <a:solidFill>
                  <a:srgbClr val="FFFFFF"/>
                </a:solidFill>
                <a:latin typeface="方正经黑简体" charset="-122"/>
                <a:ea typeface="方正经黑简体" charset="-122"/>
              </a:rPr>
              <a:t>G10</a:t>
            </a:r>
          </a:p>
          <a:p>
            <a:pPr algn="ctr" eaLnBrk="1" hangingPunct="1"/>
            <a:r>
              <a:rPr lang="en-US" altLang="zh-CN" sz="1000" dirty="0">
                <a:solidFill>
                  <a:srgbClr val="FFFFFF"/>
                </a:solidFill>
                <a:latin typeface="方正经黑简体" charset="-122"/>
                <a:ea typeface="方正经黑简体" charset="-122"/>
              </a:rPr>
              <a:t>B16</a:t>
            </a:r>
            <a:endParaRPr lang="zh-CN" altLang="en-US" sz="1000" dirty="0">
              <a:solidFill>
                <a:srgbClr val="FFFFFF"/>
              </a:solidFill>
              <a:latin typeface="方正经黑简体" charset="-122"/>
              <a:ea typeface="方正经黑简体" charset="-122"/>
            </a:endParaRPr>
          </a:p>
        </p:txBody>
      </p:sp>
      <p:sp>
        <p:nvSpPr>
          <p:cNvPr id="19" name="矩形 18"/>
          <p:cNvSpPr>
            <a:spLocks noChangeArrowheads="1"/>
          </p:cNvSpPr>
          <p:nvPr userDrawn="1"/>
        </p:nvSpPr>
        <p:spPr bwMode="auto">
          <a:xfrm>
            <a:off x="12505237" y="5613154"/>
            <a:ext cx="711200" cy="590129"/>
          </a:xfrm>
          <a:prstGeom prst="rect">
            <a:avLst/>
          </a:prstGeom>
          <a:solidFill>
            <a:srgbClr val="E4D2AC"/>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R228G210B172</a:t>
            </a:r>
            <a:endParaRPr lang="zh-CN" altLang="en-US" sz="1000" dirty="0">
              <a:latin typeface="方正经黑简体" charset="-122"/>
              <a:ea typeface="方正经黑简体" charset="-122"/>
            </a:endParaRPr>
          </a:p>
        </p:txBody>
      </p:sp>
      <p:sp>
        <p:nvSpPr>
          <p:cNvPr id="21" name="矩形 20"/>
          <p:cNvSpPr>
            <a:spLocks noChangeArrowheads="1"/>
          </p:cNvSpPr>
          <p:nvPr userDrawn="1"/>
        </p:nvSpPr>
        <p:spPr bwMode="auto">
          <a:xfrm>
            <a:off x="12502812" y="2135069"/>
            <a:ext cx="711200" cy="590129"/>
          </a:xfrm>
          <a:prstGeom prst="rect">
            <a:avLst/>
          </a:prstGeom>
          <a:solidFill>
            <a:srgbClr val="A6A6A6"/>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166</a:t>
            </a:r>
          </a:p>
          <a:p>
            <a:pPr algn="ctr" eaLnBrk="1" hangingPunct="1"/>
            <a:r>
              <a:rPr lang="en-US" altLang="zh-CN" sz="1000" dirty="0">
                <a:latin typeface="方正经黑简体" charset="-122"/>
                <a:ea typeface="方正经黑简体" charset="-122"/>
              </a:rPr>
              <a:t>G166</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166</a:t>
            </a:r>
            <a:endParaRPr lang="zh-CN" altLang="en-US" sz="1000" dirty="0">
              <a:latin typeface="方正经黑简体" charset="-122"/>
              <a:ea typeface="方正经黑简体" charset="-122"/>
            </a:endParaRPr>
          </a:p>
        </p:txBody>
      </p:sp>
      <p:sp>
        <p:nvSpPr>
          <p:cNvPr id="23" name="矩形 22"/>
          <p:cNvSpPr>
            <a:spLocks noChangeArrowheads="1"/>
          </p:cNvSpPr>
          <p:nvPr userDrawn="1"/>
        </p:nvSpPr>
        <p:spPr bwMode="auto">
          <a:xfrm>
            <a:off x="12490828" y="2802807"/>
            <a:ext cx="711200" cy="590129"/>
          </a:xfrm>
          <a:prstGeom prst="rect">
            <a:avLst/>
          </a:prstGeom>
          <a:solidFill>
            <a:srgbClr val="F4EDE5"/>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R244G237B229</a:t>
            </a:r>
            <a:endParaRPr lang="zh-CN" altLang="en-US" sz="1000" dirty="0">
              <a:latin typeface="方正经黑简体" charset="-122"/>
              <a:ea typeface="方正经黑简体" charset="-122"/>
            </a:endParaRPr>
          </a:p>
        </p:txBody>
      </p:sp>
      <p:sp>
        <p:nvSpPr>
          <p:cNvPr id="25" name="矩形 24"/>
          <p:cNvSpPr>
            <a:spLocks noChangeArrowheads="1"/>
          </p:cNvSpPr>
          <p:nvPr userDrawn="1"/>
        </p:nvSpPr>
        <p:spPr bwMode="auto">
          <a:xfrm>
            <a:off x="12490828" y="3667449"/>
            <a:ext cx="711200" cy="590129"/>
          </a:xfrm>
          <a:prstGeom prst="rect">
            <a:avLst/>
          </a:prstGeom>
          <a:solidFill>
            <a:srgbClr val="E35204"/>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6" name="日期占位符 3"/>
          <p:cNvSpPr>
            <a:spLocks noGrp="1"/>
          </p:cNvSpPr>
          <p:nvPr>
            <p:ph type="dt" sz="half" idx="10"/>
          </p:nvPr>
        </p:nvSpPr>
        <p:spPr>
          <a:xfrm>
            <a:off x="871251" y="6344951"/>
            <a:ext cx="2743200" cy="365125"/>
          </a:xfrm>
        </p:spPr>
        <p:txBody>
          <a:bodyPr/>
          <a:lstStyle>
            <a:lvl1pPr>
              <a:defRPr sz="1000">
                <a:latin typeface="楷体" panose="02010609060101010101" pitchFamily="49" charset="-122"/>
                <a:ea typeface="楷体" panose="02010609060101010101" pitchFamily="49" charset="-122"/>
              </a:defRPr>
            </a:lvl1pPr>
          </a:lstStyle>
          <a:p>
            <a:r>
              <a:rPr lang="zh-CN" altLang="en-US" dirty="0"/>
              <a:t>备注</a:t>
            </a:r>
          </a:p>
        </p:txBody>
      </p:sp>
      <p:sp>
        <p:nvSpPr>
          <p:cNvPr id="18" name="灯片编号占位符 5"/>
          <p:cNvSpPr>
            <a:spLocks noGrp="1"/>
          </p:cNvSpPr>
          <p:nvPr>
            <p:ph type="sldNum" sz="quarter" idx="12"/>
          </p:nvPr>
        </p:nvSpPr>
        <p:spPr>
          <a:xfrm>
            <a:off x="5008078" y="6356350"/>
            <a:ext cx="2743200" cy="365125"/>
          </a:xfrm>
        </p:spPr>
        <p:txBody>
          <a:bodyPr/>
          <a:lstStyle>
            <a:lvl1pPr algn="ctr">
              <a:defRPr/>
            </a:lvl1pPr>
          </a:lstStyle>
          <a:p>
            <a:fld id="{69C6ACFB-D73A-4E51-AA4C-CA24DDAC6E60}" type="slidenum">
              <a:rPr lang="zh-CN" altLang="en-US" smtClean="0"/>
              <a:t>‹#›</a:t>
            </a:fld>
            <a:endParaRPr lang="zh-CN" altLang="en-US"/>
          </a:p>
        </p:txBody>
      </p:sp>
      <p:cxnSp>
        <p:nvCxnSpPr>
          <p:cNvPr id="8" name="直接连接符 7"/>
          <p:cNvCxnSpPr/>
          <p:nvPr userDrawn="1"/>
        </p:nvCxnSpPr>
        <p:spPr>
          <a:xfrm>
            <a:off x="328240" y="643510"/>
            <a:ext cx="1097280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内容占位符 3"/>
          <p:cNvSpPr>
            <a:spLocks noGrp="1"/>
          </p:cNvSpPr>
          <p:nvPr>
            <p:ph sz="half" idx="2" hasCustomPrompt="1"/>
          </p:nvPr>
        </p:nvSpPr>
        <p:spPr>
          <a:xfrm>
            <a:off x="609603" y="3068960"/>
            <a:ext cx="3545008" cy="3057202"/>
          </a:xfrm>
        </p:spPr>
        <p:txBody>
          <a:bodyPr/>
          <a:lstStyle>
            <a:lvl1pPr marL="2286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100"/>
            </a:lvl3pPr>
            <a:lvl4pPr>
              <a:defRPr sz="1050"/>
            </a:lvl4pPr>
            <a:lvl5pPr>
              <a:defRPr sz="1050"/>
            </a:lvl5pPr>
            <a:lvl6pPr>
              <a:defRPr sz="1600"/>
            </a:lvl6pPr>
            <a:lvl7pPr>
              <a:defRPr sz="1600"/>
            </a:lvl7pPr>
            <a:lvl8pPr>
              <a:defRPr sz="1600"/>
            </a:lvl8pPr>
            <a:lvl9pPr>
              <a:defRPr sz="1600"/>
            </a:lvl9pPr>
          </a:lstStyle>
          <a:p>
            <a:pPr lvl="0"/>
            <a:r>
              <a:rPr lang="zh-CN" altLang="en-US" dirty="0"/>
              <a:t>点击编辑文本样式（或插入图片、表格、形状等）</a:t>
            </a:r>
          </a:p>
          <a:p>
            <a:pPr lvl="1"/>
            <a:r>
              <a:rPr lang="zh-CN" altLang="en-US" dirty="0"/>
              <a:t>第二级</a:t>
            </a:r>
          </a:p>
        </p:txBody>
      </p:sp>
      <p:sp>
        <p:nvSpPr>
          <p:cNvPr id="31" name="内容占位符 2"/>
          <p:cNvSpPr>
            <a:spLocks noGrp="1"/>
          </p:cNvSpPr>
          <p:nvPr>
            <p:ph idx="1" hasCustomPrompt="1"/>
          </p:nvPr>
        </p:nvSpPr>
        <p:spPr>
          <a:xfrm>
            <a:off x="609600" y="1126981"/>
            <a:ext cx="10972800" cy="1340764"/>
          </a:xfrm>
        </p:spPr>
        <p:txBody>
          <a:bodyPr/>
          <a:lstStyle>
            <a:lvl1pPr marL="228600" indent="-228600">
              <a:lnSpc>
                <a:spcPct val="150000"/>
              </a:lnSpc>
              <a:buClr>
                <a:srgbClr val="D20A10"/>
              </a:buClr>
              <a:buFont typeface="宋体" panose="02010600030101010101" pitchFamily="2" charset="-122"/>
              <a:buChar char="◥"/>
              <a:defRPr sz="14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2pPr>
            <a:lvl3pPr>
              <a:defRPr sz="1200">
                <a:solidFill>
                  <a:srgbClr val="1C1C1B"/>
                </a:solidFill>
              </a:defRPr>
            </a:lvl3pPr>
            <a:lvl4pPr>
              <a:defRPr sz="1100">
                <a:solidFill>
                  <a:srgbClr val="1C1C1B"/>
                </a:solidFill>
              </a:defRPr>
            </a:lvl4pPr>
            <a:lvl5pPr>
              <a:defRPr sz="1100">
                <a:solidFill>
                  <a:srgbClr val="1C1C1B"/>
                </a:solidFill>
              </a:defRPr>
            </a:lvl5pPr>
          </a:lstStyle>
          <a:p>
            <a:pPr lvl="0"/>
            <a:r>
              <a:rPr lang="zh-CN" altLang="en-US" dirty="0"/>
              <a:t>点击编辑文本样式（或插入图片、表格、形状等）</a:t>
            </a:r>
          </a:p>
          <a:p>
            <a:pPr lvl="1"/>
            <a:r>
              <a:rPr lang="zh-CN" altLang="en-US" dirty="0"/>
              <a:t>第二级</a:t>
            </a:r>
          </a:p>
        </p:txBody>
      </p:sp>
      <p:sp>
        <p:nvSpPr>
          <p:cNvPr id="32" name="内容占位符 3"/>
          <p:cNvSpPr>
            <a:spLocks noGrp="1"/>
          </p:cNvSpPr>
          <p:nvPr>
            <p:ph sz="half" idx="18" hasCustomPrompt="1"/>
          </p:nvPr>
        </p:nvSpPr>
        <p:spPr>
          <a:xfrm>
            <a:off x="4323497" y="3068960"/>
            <a:ext cx="3545008" cy="3057202"/>
          </a:xfrm>
        </p:spPr>
        <p:txBody>
          <a:bodyPr/>
          <a:lstStyle>
            <a:lvl1pPr marL="2286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100"/>
            </a:lvl3pPr>
            <a:lvl4pPr>
              <a:defRPr sz="1050"/>
            </a:lvl4pPr>
            <a:lvl5pPr>
              <a:defRPr sz="1050"/>
            </a:lvl5pPr>
            <a:lvl6pPr>
              <a:defRPr sz="1600"/>
            </a:lvl6pPr>
            <a:lvl7pPr>
              <a:defRPr sz="1600"/>
            </a:lvl7pPr>
            <a:lvl8pPr>
              <a:defRPr sz="1600"/>
            </a:lvl8pPr>
            <a:lvl9pPr>
              <a:defRPr sz="1600"/>
            </a:lvl9pPr>
          </a:lstStyle>
          <a:p>
            <a:pPr lvl="0"/>
            <a:r>
              <a:rPr lang="zh-CN" altLang="en-US" dirty="0"/>
              <a:t>点击编辑文本样式（或插入图片、表格、形状等）</a:t>
            </a:r>
          </a:p>
          <a:p>
            <a:pPr lvl="1"/>
            <a:r>
              <a:rPr lang="zh-CN" altLang="en-US" dirty="0"/>
              <a:t>第二级</a:t>
            </a:r>
          </a:p>
        </p:txBody>
      </p:sp>
      <p:sp>
        <p:nvSpPr>
          <p:cNvPr id="34" name="内容占位符 3"/>
          <p:cNvSpPr>
            <a:spLocks noGrp="1"/>
          </p:cNvSpPr>
          <p:nvPr>
            <p:ph sz="half" idx="20" hasCustomPrompt="1"/>
          </p:nvPr>
        </p:nvSpPr>
        <p:spPr>
          <a:xfrm>
            <a:off x="8037395" y="3068960"/>
            <a:ext cx="3545008" cy="3057202"/>
          </a:xfrm>
        </p:spPr>
        <p:txBody>
          <a:bodyPr/>
          <a:lstStyle>
            <a:lvl1pPr marL="2286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100"/>
            </a:lvl3pPr>
            <a:lvl4pPr>
              <a:defRPr sz="1050"/>
            </a:lvl4pPr>
            <a:lvl5pPr>
              <a:defRPr sz="1050"/>
            </a:lvl5pPr>
            <a:lvl6pPr>
              <a:defRPr sz="1600"/>
            </a:lvl6pPr>
            <a:lvl7pPr>
              <a:defRPr sz="1600"/>
            </a:lvl7pPr>
            <a:lvl8pPr>
              <a:defRPr sz="1600"/>
            </a:lvl8pPr>
            <a:lvl9pPr>
              <a:defRPr sz="1600"/>
            </a:lvl9pPr>
          </a:lstStyle>
          <a:p>
            <a:pPr lvl="0"/>
            <a:r>
              <a:rPr lang="zh-CN" altLang="en-US" dirty="0"/>
              <a:t>点击编辑文本样式（或插入图片、表格、形状等）</a:t>
            </a:r>
          </a:p>
          <a:p>
            <a:pPr lvl="1"/>
            <a:r>
              <a:rPr lang="zh-CN" altLang="en-US" dirty="0"/>
              <a:t>第二级</a:t>
            </a:r>
          </a:p>
        </p:txBody>
      </p:sp>
      <p:sp>
        <p:nvSpPr>
          <p:cNvPr id="24" name="内容占位符 2"/>
          <p:cNvSpPr>
            <a:spLocks noGrp="1"/>
          </p:cNvSpPr>
          <p:nvPr>
            <p:ph sz="half" idx="19" hasCustomPrompt="1"/>
          </p:nvPr>
        </p:nvSpPr>
        <p:spPr>
          <a:xfrm>
            <a:off x="609600" y="2697933"/>
            <a:ext cx="3545012" cy="315411"/>
          </a:xfrm>
        </p:spPr>
        <p:txBody>
          <a:bodyPr>
            <a:noAutofit/>
          </a:bodyPr>
          <a:lstStyle>
            <a:lvl1pPr marL="0" indent="0">
              <a:buFontTx/>
              <a:buNone/>
              <a:defRPr sz="16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sp>
        <p:nvSpPr>
          <p:cNvPr id="26" name="内容占位符 2"/>
          <p:cNvSpPr>
            <a:spLocks noGrp="1"/>
          </p:cNvSpPr>
          <p:nvPr>
            <p:ph sz="half" idx="21" hasCustomPrompt="1"/>
          </p:nvPr>
        </p:nvSpPr>
        <p:spPr>
          <a:xfrm>
            <a:off x="4323497" y="2697933"/>
            <a:ext cx="3545012" cy="315411"/>
          </a:xfrm>
        </p:spPr>
        <p:txBody>
          <a:bodyPr>
            <a:noAutofit/>
          </a:bodyPr>
          <a:lstStyle>
            <a:lvl1pPr marL="0" indent="0">
              <a:buFontTx/>
              <a:buNone/>
              <a:defRPr sz="16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sp>
        <p:nvSpPr>
          <p:cNvPr id="27" name="内容占位符 2"/>
          <p:cNvSpPr>
            <a:spLocks noGrp="1"/>
          </p:cNvSpPr>
          <p:nvPr>
            <p:ph sz="half" idx="22" hasCustomPrompt="1"/>
          </p:nvPr>
        </p:nvSpPr>
        <p:spPr>
          <a:xfrm>
            <a:off x="8037394" y="2702713"/>
            <a:ext cx="3545012" cy="315411"/>
          </a:xfrm>
        </p:spPr>
        <p:txBody>
          <a:bodyPr>
            <a:noAutofit/>
          </a:bodyPr>
          <a:lstStyle>
            <a:lvl1pPr marL="0" indent="0">
              <a:buFontTx/>
              <a:buNone/>
              <a:defRPr sz="1600"/>
            </a:lvl1pPr>
            <a:lvl2pPr>
              <a:defRPr sz="1200"/>
            </a:lvl2pPr>
            <a:lvl3pPr>
              <a:defRPr sz="1200"/>
            </a:lvl3pPr>
            <a:lvl4pPr>
              <a:defRPr sz="1100"/>
            </a:lvl4pPr>
            <a:lvl5pPr>
              <a:defRPr sz="1100"/>
            </a:lvl5pPr>
            <a:lvl6pPr>
              <a:defRPr sz="1800"/>
            </a:lvl6pPr>
            <a:lvl7pPr>
              <a:defRPr sz="1800"/>
            </a:lvl7pPr>
            <a:lvl8pPr>
              <a:defRPr sz="1800"/>
            </a:lvl8pPr>
            <a:lvl9pPr>
              <a:defRPr sz="1800"/>
            </a:lvl9pPr>
          </a:lstStyle>
          <a:p>
            <a:pPr lvl="0"/>
            <a:r>
              <a:rPr lang="zh-CN" altLang="en-US" dirty="0"/>
              <a:t>点击编辑文本样式</a:t>
            </a:r>
          </a:p>
        </p:txBody>
      </p:sp>
      <p:pic>
        <p:nvPicPr>
          <p:cNvPr id="3" name="图片 2" descr="文本&#10;&#10;AI 生成的内容可能不正确。">
            <a:extLst>
              <a:ext uri="{FF2B5EF4-FFF2-40B4-BE49-F238E27FC236}">
                <a16:creationId xmlns:a16="http://schemas.microsoft.com/office/drawing/2014/main" id="{786CCC94-1402-629C-9924-033C5159435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0901" y="218366"/>
            <a:ext cx="2492237" cy="329259"/>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内页">
    <p:spTree>
      <p:nvGrpSpPr>
        <p:cNvPr id="1" name=""/>
        <p:cNvGrpSpPr/>
        <p:nvPr/>
      </p:nvGrpSpPr>
      <p:grpSpPr>
        <a:xfrm>
          <a:off x="0" y="0"/>
          <a:ext cx="0" cy="0"/>
          <a:chOff x="0" y="0"/>
          <a:chExt cx="0" cy="0"/>
        </a:xfrm>
      </p:grpSpPr>
      <p:sp>
        <p:nvSpPr>
          <p:cNvPr id="4" name="标题 3"/>
          <p:cNvSpPr>
            <a:spLocks noGrp="1"/>
          </p:cNvSpPr>
          <p:nvPr>
            <p:ph type="title"/>
          </p:nvPr>
        </p:nvSpPr>
        <p:spPr>
          <a:xfrm>
            <a:off x="328240" y="218367"/>
            <a:ext cx="10972800" cy="425143"/>
          </a:xfrm>
        </p:spPr>
        <p:txBody>
          <a:bodyPr>
            <a:noAutofit/>
          </a:bodyPr>
          <a:lstStyle>
            <a:lvl1pPr>
              <a:defRPr sz="2200" b="1">
                <a:solidFill>
                  <a:schemeClr val="tx1">
                    <a:lumMod val="85000"/>
                    <a:lumOff val="15000"/>
                  </a:schemeClr>
                </a:solidFill>
                <a:latin typeface="楷体" panose="02010609060101010101" pitchFamily="49" charset="-122"/>
                <a:ea typeface="楷体" panose="02010609060101010101" pitchFamily="49" charset="-122"/>
              </a:defRPr>
            </a:lvl1pPr>
          </a:lstStyle>
          <a:p>
            <a:r>
              <a:rPr lang="zh-CN" altLang="en-US" dirty="0"/>
              <a:t>单击此处编辑母版标题样式</a:t>
            </a:r>
          </a:p>
        </p:txBody>
      </p:sp>
      <p:sp>
        <p:nvSpPr>
          <p:cNvPr id="2" name="Freeform 5"/>
          <p:cNvSpPr>
            <a:spLocks noChangeAspect="1"/>
          </p:cNvSpPr>
          <p:nvPr userDrawn="1"/>
        </p:nvSpPr>
        <p:spPr bwMode="auto">
          <a:xfrm>
            <a:off x="16110" y="276317"/>
            <a:ext cx="258366" cy="296466"/>
          </a:xfrm>
          <a:custGeom>
            <a:avLst/>
            <a:gdLst>
              <a:gd name="T0" fmla="*/ 587 w 587"/>
              <a:gd name="T1" fmla="*/ 339 h 677"/>
              <a:gd name="T2" fmla="*/ 293 w 587"/>
              <a:gd name="T3" fmla="*/ 508 h 677"/>
              <a:gd name="T4" fmla="*/ 0 w 587"/>
              <a:gd name="T5" fmla="*/ 677 h 677"/>
              <a:gd name="T6" fmla="*/ 0 w 587"/>
              <a:gd name="T7" fmla="*/ 339 h 677"/>
              <a:gd name="T8" fmla="*/ 0 w 587"/>
              <a:gd name="T9" fmla="*/ 0 h 677"/>
              <a:gd name="T10" fmla="*/ 293 w 587"/>
              <a:gd name="T11" fmla="*/ 169 h 677"/>
              <a:gd name="T12" fmla="*/ 587 w 587"/>
              <a:gd name="T13" fmla="*/ 339 h 677"/>
            </a:gdLst>
            <a:ahLst/>
            <a:cxnLst>
              <a:cxn ang="0">
                <a:pos x="T0" y="T1"/>
              </a:cxn>
              <a:cxn ang="0">
                <a:pos x="T2" y="T3"/>
              </a:cxn>
              <a:cxn ang="0">
                <a:pos x="T4" y="T5"/>
              </a:cxn>
              <a:cxn ang="0">
                <a:pos x="T6" y="T7"/>
              </a:cxn>
              <a:cxn ang="0">
                <a:pos x="T8" y="T9"/>
              </a:cxn>
              <a:cxn ang="0">
                <a:pos x="T10" y="T11"/>
              </a:cxn>
              <a:cxn ang="0">
                <a:pos x="T12" y="T13"/>
              </a:cxn>
            </a:cxnLst>
            <a:rect l="0" t="0" r="r" b="b"/>
            <a:pathLst>
              <a:path w="587" h="677">
                <a:moveTo>
                  <a:pt x="587" y="339"/>
                </a:moveTo>
                <a:lnTo>
                  <a:pt x="293" y="508"/>
                </a:lnTo>
                <a:lnTo>
                  <a:pt x="0" y="677"/>
                </a:lnTo>
                <a:lnTo>
                  <a:pt x="0" y="339"/>
                </a:lnTo>
                <a:lnTo>
                  <a:pt x="0" y="0"/>
                </a:lnTo>
                <a:lnTo>
                  <a:pt x="293" y="169"/>
                </a:lnTo>
                <a:lnTo>
                  <a:pt x="587" y="339"/>
                </a:lnTo>
                <a:close/>
              </a:path>
            </a:pathLst>
          </a:custGeom>
          <a:solidFill>
            <a:srgbClr val="BE0202"/>
          </a:solidFill>
          <a:ln>
            <a:noFill/>
          </a:ln>
        </p:spPr>
        <p:txBody>
          <a:bodyPr/>
          <a:lstStyle/>
          <a:p>
            <a:endParaRPr lang="zh-CN" altLang="en-US"/>
          </a:p>
        </p:txBody>
      </p:sp>
      <p:sp>
        <p:nvSpPr>
          <p:cNvPr id="9" name="矩形 8"/>
          <p:cNvSpPr>
            <a:spLocks noChangeArrowheads="1"/>
          </p:cNvSpPr>
          <p:nvPr userDrawn="1"/>
        </p:nvSpPr>
        <p:spPr bwMode="auto">
          <a:xfrm>
            <a:off x="12505237" y="781414"/>
            <a:ext cx="711200" cy="635524"/>
          </a:xfrm>
          <a:prstGeom prst="rect">
            <a:avLst/>
          </a:prstGeom>
          <a:solidFill>
            <a:srgbClr val="7F7F7F"/>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chemeClr val="bg1"/>
                </a:solidFill>
                <a:latin typeface="方正经黑简体" charset="-122"/>
                <a:ea typeface="方正经黑简体" charset="-122"/>
              </a:rPr>
              <a:t>R</a:t>
            </a:r>
            <a:r>
              <a:rPr lang="en-US" altLang="zh-CN" sz="1100" dirty="0">
                <a:solidFill>
                  <a:schemeClr val="bg1"/>
                </a:solidFill>
                <a:latin typeface="方正经黑简体" charset="-122"/>
                <a:ea typeface="方正经黑简体" charset="-122"/>
              </a:rPr>
              <a:t>127</a:t>
            </a:r>
          </a:p>
          <a:p>
            <a:pPr algn="ctr" eaLnBrk="1" hangingPunct="1"/>
            <a:r>
              <a:rPr lang="zh-CN" altLang="en-US" sz="1100" dirty="0">
                <a:solidFill>
                  <a:schemeClr val="bg1"/>
                </a:solidFill>
                <a:latin typeface="方正经黑简体" charset="-122"/>
                <a:ea typeface="方正经黑简体" charset="-122"/>
              </a:rPr>
              <a:t>G</a:t>
            </a:r>
            <a:r>
              <a:rPr lang="en-US" altLang="zh-CN" sz="1100" dirty="0">
                <a:solidFill>
                  <a:schemeClr val="bg1"/>
                </a:solidFill>
                <a:latin typeface="方正经黑简体" charset="-122"/>
                <a:ea typeface="方正经黑简体" charset="-122"/>
              </a:rPr>
              <a:t>127</a:t>
            </a:r>
            <a:r>
              <a:rPr lang="zh-CN" altLang="en-US" sz="1100" dirty="0">
                <a:solidFill>
                  <a:schemeClr val="bg1"/>
                </a:solidFill>
                <a:latin typeface="方正经黑简体" charset="-122"/>
                <a:ea typeface="方正经黑简体" charset="-122"/>
              </a:rPr>
              <a:t>B</a:t>
            </a:r>
            <a:r>
              <a:rPr lang="en-US" altLang="zh-CN" sz="1100" dirty="0">
                <a:solidFill>
                  <a:schemeClr val="bg1"/>
                </a:solidFill>
                <a:latin typeface="方正经黑简体" charset="-122"/>
                <a:ea typeface="方正经黑简体" charset="-122"/>
              </a:rPr>
              <a:t>127</a:t>
            </a:r>
            <a:endParaRPr lang="zh-CN" altLang="en-US" sz="1100" dirty="0">
              <a:solidFill>
                <a:schemeClr val="bg1"/>
              </a:solidFill>
              <a:latin typeface="方正经黑简体" charset="-122"/>
              <a:ea typeface="方正经黑简体" charset="-122"/>
            </a:endParaRPr>
          </a:p>
        </p:txBody>
      </p:sp>
      <p:sp>
        <p:nvSpPr>
          <p:cNvPr id="11" name="矩形 10"/>
          <p:cNvSpPr>
            <a:spLocks noChangeArrowheads="1"/>
          </p:cNvSpPr>
          <p:nvPr userDrawn="1"/>
        </p:nvSpPr>
        <p:spPr bwMode="auto">
          <a:xfrm>
            <a:off x="12505237" y="1457109"/>
            <a:ext cx="711200" cy="603368"/>
          </a:xfrm>
          <a:prstGeom prst="rect">
            <a:avLst/>
          </a:prstGeom>
          <a:solidFill>
            <a:srgbClr val="D70A30"/>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rgbClr val="FFFFFF"/>
                </a:solidFill>
                <a:latin typeface="方正经黑简体" charset="-122"/>
                <a:ea typeface="方正经黑简体" charset="-122"/>
              </a:rPr>
              <a:t>R215G10</a:t>
            </a:r>
            <a:endParaRPr lang="en-US" altLang="zh-CN" sz="1100" dirty="0">
              <a:solidFill>
                <a:srgbClr val="FFFFFF"/>
              </a:solidFill>
              <a:latin typeface="方正经黑简体" charset="-122"/>
              <a:ea typeface="方正经黑简体" charset="-122"/>
            </a:endParaRPr>
          </a:p>
          <a:p>
            <a:pPr algn="ctr" eaLnBrk="1" hangingPunct="1"/>
            <a:r>
              <a:rPr lang="zh-CN" altLang="en-US" sz="1100" dirty="0">
                <a:solidFill>
                  <a:srgbClr val="FFFFFF"/>
                </a:solidFill>
                <a:latin typeface="方正经黑简体" charset="-122"/>
                <a:ea typeface="方正经黑简体" charset="-122"/>
              </a:rPr>
              <a:t>B48</a:t>
            </a:r>
          </a:p>
        </p:txBody>
      </p:sp>
      <p:sp>
        <p:nvSpPr>
          <p:cNvPr id="13" name="矩形 12"/>
          <p:cNvSpPr>
            <a:spLocks noChangeArrowheads="1"/>
          </p:cNvSpPr>
          <p:nvPr userDrawn="1"/>
        </p:nvSpPr>
        <p:spPr bwMode="auto">
          <a:xfrm>
            <a:off x="12505237" y="4977842"/>
            <a:ext cx="711200" cy="590129"/>
          </a:xfrm>
          <a:prstGeom prst="rect">
            <a:avLst/>
          </a:prstGeom>
          <a:solidFill>
            <a:srgbClr val="A3B4DC"/>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solidFill>
                  <a:srgbClr val="FFFFFF"/>
                </a:solidFill>
                <a:latin typeface="方正经黑简体" charset="-122"/>
                <a:ea typeface="方正经黑简体" charset="-122"/>
              </a:rPr>
              <a:t>R163G180B220</a:t>
            </a:r>
          </a:p>
        </p:txBody>
      </p:sp>
      <p:sp>
        <p:nvSpPr>
          <p:cNvPr id="15" name="矩形 14"/>
          <p:cNvSpPr>
            <a:spLocks noChangeArrowheads="1"/>
          </p:cNvSpPr>
          <p:nvPr userDrawn="1"/>
        </p:nvSpPr>
        <p:spPr bwMode="auto">
          <a:xfrm>
            <a:off x="12505237" y="4352358"/>
            <a:ext cx="711200" cy="590129"/>
          </a:xfrm>
          <a:prstGeom prst="rect">
            <a:avLst/>
          </a:prstGeom>
          <a:solidFill>
            <a:srgbClr val="C9C9C9"/>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7" name="矩形 16"/>
          <p:cNvSpPr>
            <a:spLocks noChangeArrowheads="1"/>
          </p:cNvSpPr>
          <p:nvPr userDrawn="1"/>
        </p:nvSpPr>
        <p:spPr bwMode="auto">
          <a:xfrm>
            <a:off x="12505237" y="151115"/>
            <a:ext cx="711200" cy="590129"/>
          </a:xfrm>
          <a:prstGeom prst="rect">
            <a:avLst/>
          </a:prstGeom>
          <a:solidFill>
            <a:srgbClr val="D20A10"/>
          </a:solidFill>
          <a:ln w="9525">
            <a:noFill/>
            <a:beve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solidFill>
                  <a:srgbClr val="FFFFFF"/>
                </a:solidFill>
                <a:latin typeface="方正经黑简体" charset="-122"/>
                <a:ea typeface="方正经黑简体" charset="-122"/>
              </a:rPr>
              <a:t>R210</a:t>
            </a:r>
          </a:p>
          <a:p>
            <a:pPr algn="ctr" eaLnBrk="1" hangingPunct="1"/>
            <a:r>
              <a:rPr lang="en-US" altLang="zh-CN" sz="1000" dirty="0">
                <a:solidFill>
                  <a:srgbClr val="FFFFFF"/>
                </a:solidFill>
                <a:latin typeface="方正经黑简体" charset="-122"/>
                <a:ea typeface="方正经黑简体" charset="-122"/>
              </a:rPr>
              <a:t>G10</a:t>
            </a:r>
          </a:p>
          <a:p>
            <a:pPr algn="ctr" eaLnBrk="1" hangingPunct="1"/>
            <a:r>
              <a:rPr lang="en-US" altLang="zh-CN" sz="1000" dirty="0">
                <a:solidFill>
                  <a:srgbClr val="FFFFFF"/>
                </a:solidFill>
                <a:latin typeface="方正经黑简体" charset="-122"/>
                <a:ea typeface="方正经黑简体" charset="-122"/>
              </a:rPr>
              <a:t>B16</a:t>
            </a:r>
            <a:endParaRPr lang="zh-CN" altLang="en-US" sz="1000" dirty="0">
              <a:solidFill>
                <a:srgbClr val="FFFFFF"/>
              </a:solidFill>
              <a:latin typeface="方正经黑简体" charset="-122"/>
              <a:ea typeface="方正经黑简体" charset="-122"/>
            </a:endParaRPr>
          </a:p>
        </p:txBody>
      </p:sp>
      <p:sp>
        <p:nvSpPr>
          <p:cNvPr id="19" name="矩形 18"/>
          <p:cNvSpPr>
            <a:spLocks noChangeArrowheads="1"/>
          </p:cNvSpPr>
          <p:nvPr userDrawn="1"/>
        </p:nvSpPr>
        <p:spPr bwMode="auto">
          <a:xfrm>
            <a:off x="12505237" y="5613154"/>
            <a:ext cx="711200" cy="590129"/>
          </a:xfrm>
          <a:prstGeom prst="rect">
            <a:avLst/>
          </a:prstGeom>
          <a:solidFill>
            <a:srgbClr val="E4D2AC"/>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R228G210B172</a:t>
            </a:r>
            <a:endParaRPr lang="zh-CN" altLang="en-US" sz="1000" dirty="0">
              <a:latin typeface="方正经黑简体" charset="-122"/>
              <a:ea typeface="方正经黑简体" charset="-122"/>
            </a:endParaRPr>
          </a:p>
        </p:txBody>
      </p:sp>
      <p:sp>
        <p:nvSpPr>
          <p:cNvPr id="21" name="矩形 20"/>
          <p:cNvSpPr>
            <a:spLocks noChangeArrowheads="1"/>
          </p:cNvSpPr>
          <p:nvPr userDrawn="1"/>
        </p:nvSpPr>
        <p:spPr bwMode="auto">
          <a:xfrm>
            <a:off x="12502812" y="2135069"/>
            <a:ext cx="711200" cy="590129"/>
          </a:xfrm>
          <a:prstGeom prst="rect">
            <a:avLst/>
          </a:prstGeom>
          <a:solidFill>
            <a:srgbClr val="A6A6A6"/>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166</a:t>
            </a:r>
          </a:p>
          <a:p>
            <a:pPr algn="ctr" eaLnBrk="1" hangingPunct="1"/>
            <a:r>
              <a:rPr lang="en-US" altLang="zh-CN" sz="1000" dirty="0">
                <a:latin typeface="方正经黑简体" charset="-122"/>
                <a:ea typeface="方正经黑简体" charset="-122"/>
              </a:rPr>
              <a:t>G166</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166</a:t>
            </a:r>
            <a:endParaRPr lang="zh-CN" altLang="en-US" sz="1000" dirty="0">
              <a:latin typeface="方正经黑简体" charset="-122"/>
              <a:ea typeface="方正经黑简体" charset="-122"/>
            </a:endParaRPr>
          </a:p>
        </p:txBody>
      </p:sp>
      <p:sp>
        <p:nvSpPr>
          <p:cNvPr id="23" name="矩形 22"/>
          <p:cNvSpPr>
            <a:spLocks noChangeArrowheads="1"/>
          </p:cNvSpPr>
          <p:nvPr userDrawn="1"/>
        </p:nvSpPr>
        <p:spPr bwMode="auto">
          <a:xfrm>
            <a:off x="12490828" y="2802807"/>
            <a:ext cx="711200" cy="590129"/>
          </a:xfrm>
          <a:prstGeom prst="rect">
            <a:avLst/>
          </a:prstGeom>
          <a:solidFill>
            <a:srgbClr val="F4EDE5"/>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R244G237B229</a:t>
            </a:r>
            <a:endParaRPr lang="zh-CN" altLang="en-US" sz="1000" dirty="0">
              <a:latin typeface="方正经黑简体" charset="-122"/>
              <a:ea typeface="方正经黑简体" charset="-122"/>
            </a:endParaRPr>
          </a:p>
        </p:txBody>
      </p:sp>
      <p:sp>
        <p:nvSpPr>
          <p:cNvPr id="25" name="矩形 24"/>
          <p:cNvSpPr>
            <a:spLocks noChangeArrowheads="1"/>
          </p:cNvSpPr>
          <p:nvPr userDrawn="1"/>
        </p:nvSpPr>
        <p:spPr bwMode="auto">
          <a:xfrm>
            <a:off x="12490828" y="3667449"/>
            <a:ext cx="711200" cy="590129"/>
          </a:xfrm>
          <a:prstGeom prst="rect">
            <a:avLst/>
          </a:prstGeom>
          <a:solidFill>
            <a:srgbClr val="E35204"/>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6" name="日期占位符 3"/>
          <p:cNvSpPr>
            <a:spLocks noGrp="1"/>
          </p:cNvSpPr>
          <p:nvPr>
            <p:ph type="dt" sz="half" idx="10"/>
          </p:nvPr>
        </p:nvSpPr>
        <p:spPr>
          <a:xfrm>
            <a:off x="871251" y="6344951"/>
            <a:ext cx="2743200" cy="365125"/>
          </a:xfrm>
        </p:spPr>
        <p:txBody>
          <a:bodyPr/>
          <a:lstStyle>
            <a:lvl1pPr>
              <a:defRPr sz="1000">
                <a:latin typeface="楷体" panose="02010609060101010101" pitchFamily="49" charset="-122"/>
                <a:ea typeface="楷体" panose="02010609060101010101" pitchFamily="49" charset="-122"/>
              </a:defRPr>
            </a:lvl1pPr>
          </a:lstStyle>
          <a:p>
            <a:r>
              <a:rPr lang="zh-CN" altLang="en-US" dirty="0"/>
              <a:t>备注</a:t>
            </a:r>
          </a:p>
        </p:txBody>
      </p:sp>
      <p:sp>
        <p:nvSpPr>
          <p:cNvPr id="18" name="灯片编号占位符 5"/>
          <p:cNvSpPr>
            <a:spLocks noGrp="1"/>
          </p:cNvSpPr>
          <p:nvPr>
            <p:ph type="sldNum" sz="quarter" idx="12"/>
          </p:nvPr>
        </p:nvSpPr>
        <p:spPr>
          <a:xfrm>
            <a:off x="5008078" y="6356350"/>
            <a:ext cx="2743200" cy="365125"/>
          </a:xfrm>
        </p:spPr>
        <p:txBody>
          <a:bodyPr/>
          <a:lstStyle>
            <a:lvl1pPr algn="ctr">
              <a:defRPr/>
            </a:lvl1pPr>
          </a:lstStyle>
          <a:p>
            <a:fld id="{69C6ACFB-D73A-4E51-AA4C-CA24DDAC6E60}" type="slidenum">
              <a:rPr lang="zh-CN" altLang="en-US" smtClean="0"/>
              <a:t>‹#›</a:t>
            </a:fld>
            <a:endParaRPr lang="zh-CN" altLang="en-US"/>
          </a:p>
        </p:txBody>
      </p:sp>
      <p:cxnSp>
        <p:nvCxnSpPr>
          <p:cNvPr id="8" name="直接连接符 7"/>
          <p:cNvCxnSpPr/>
          <p:nvPr userDrawn="1"/>
        </p:nvCxnSpPr>
        <p:spPr>
          <a:xfrm>
            <a:off x="328240" y="643510"/>
            <a:ext cx="1097280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内容占位符 2"/>
          <p:cNvSpPr>
            <a:spLocks noGrp="1"/>
          </p:cNvSpPr>
          <p:nvPr>
            <p:ph idx="1" hasCustomPrompt="1"/>
          </p:nvPr>
        </p:nvSpPr>
        <p:spPr>
          <a:xfrm>
            <a:off x="609600" y="1126985"/>
            <a:ext cx="2561767" cy="4999181"/>
          </a:xfrm>
        </p:spPr>
        <p:txBody>
          <a:bodyPr/>
          <a:lstStyle>
            <a:lvl1pPr marL="228600" indent="-228600">
              <a:lnSpc>
                <a:spcPct val="150000"/>
              </a:lnSpc>
              <a:buClr>
                <a:srgbClr val="D20A10"/>
              </a:buClr>
              <a:buFont typeface="宋体" panose="02010600030101010101" pitchFamily="2" charset="-122"/>
              <a:buChar char="◥"/>
              <a:defRPr sz="14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2pPr>
            <a:lvl3pPr>
              <a:defRPr sz="1200">
                <a:solidFill>
                  <a:srgbClr val="1C1C1B"/>
                </a:solidFill>
              </a:defRPr>
            </a:lvl3pPr>
            <a:lvl4pPr>
              <a:defRPr sz="1100">
                <a:solidFill>
                  <a:srgbClr val="1C1C1B"/>
                </a:solidFill>
              </a:defRPr>
            </a:lvl4pPr>
            <a:lvl5pPr>
              <a:defRPr sz="1100">
                <a:solidFill>
                  <a:srgbClr val="1C1C1B"/>
                </a:solidFill>
              </a:defRPr>
            </a:lvl5pPr>
          </a:lstStyle>
          <a:p>
            <a:pPr lvl="0"/>
            <a:r>
              <a:rPr lang="zh-CN" altLang="en-US" dirty="0"/>
              <a:t>点击编辑文本样式（或插入图片、表格、形状等）</a:t>
            </a:r>
          </a:p>
          <a:p>
            <a:pPr lvl="1"/>
            <a:r>
              <a:rPr lang="zh-CN" altLang="en-US" dirty="0"/>
              <a:t>第二级</a:t>
            </a:r>
          </a:p>
        </p:txBody>
      </p:sp>
      <p:sp>
        <p:nvSpPr>
          <p:cNvPr id="26" name="内容占位符 5"/>
          <p:cNvSpPr>
            <a:spLocks noGrp="1"/>
          </p:cNvSpPr>
          <p:nvPr>
            <p:ph sz="quarter" idx="13" hasCustomPrompt="1"/>
          </p:nvPr>
        </p:nvSpPr>
        <p:spPr>
          <a:xfrm>
            <a:off x="3437246" y="1124564"/>
            <a:ext cx="8145168" cy="1584356"/>
          </a:xfrm>
        </p:spPr>
        <p:txBody>
          <a:bodyPr/>
          <a:lstStyle>
            <a:lvl1pPr marL="2286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100"/>
            </a:lvl3pPr>
            <a:lvl4pPr>
              <a:defRPr sz="1050"/>
            </a:lvl4pPr>
            <a:lvl5pPr>
              <a:defRPr sz="1050"/>
            </a:lvl5pPr>
            <a:lvl6pPr>
              <a:defRPr sz="1600"/>
            </a:lvl6pPr>
            <a:lvl7pPr>
              <a:defRPr sz="1600"/>
            </a:lvl7pPr>
            <a:lvl8pPr>
              <a:defRPr sz="1600"/>
            </a:lvl8pPr>
            <a:lvl9pPr>
              <a:defRPr sz="1600"/>
            </a:lvl9pPr>
          </a:lstStyle>
          <a:p>
            <a:pPr lvl="0"/>
            <a:r>
              <a:rPr lang="zh-CN" altLang="en-US" dirty="0"/>
              <a:t>点击编辑文本样式（或插入图片、表格、形状等）</a:t>
            </a:r>
          </a:p>
          <a:p>
            <a:pPr lvl="1"/>
            <a:r>
              <a:rPr lang="zh-CN" altLang="en-US" dirty="0"/>
              <a:t>第二级</a:t>
            </a:r>
          </a:p>
        </p:txBody>
      </p:sp>
      <p:sp>
        <p:nvSpPr>
          <p:cNvPr id="27" name="内容占位符 5"/>
          <p:cNvSpPr>
            <a:spLocks noGrp="1"/>
          </p:cNvSpPr>
          <p:nvPr>
            <p:ph sz="quarter" idx="14" hasCustomPrompt="1"/>
          </p:nvPr>
        </p:nvSpPr>
        <p:spPr>
          <a:xfrm>
            <a:off x="3437246" y="2833184"/>
            <a:ext cx="8145168" cy="1584356"/>
          </a:xfrm>
        </p:spPr>
        <p:txBody>
          <a:bodyPr/>
          <a:lstStyle>
            <a:lvl1pPr marL="2286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100"/>
            </a:lvl3pPr>
            <a:lvl4pPr>
              <a:defRPr sz="1050"/>
            </a:lvl4pPr>
            <a:lvl5pPr>
              <a:defRPr sz="1050"/>
            </a:lvl5pPr>
            <a:lvl6pPr>
              <a:defRPr sz="1600"/>
            </a:lvl6pPr>
            <a:lvl7pPr>
              <a:defRPr sz="1600"/>
            </a:lvl7pPr>
            <a:lvl8pPr>
              <a:defRPr sz="1600"/>
            </a:lvl8pPr>
            <a:lvl9pPr>
              <a:defRPr sz="1600"/>
            </a:lvl9pPr>
          </a:lstStyle>
          <a:p>
            <a:pPr lvl="0"/>
            <a:r>
              <a:rPr lang="zh-CN" altLang="en-US" dirty="0"/>
              <a:t>点击编辑文本样式（或插入图片、表格、形状等）</a:t>
            </a:r>
          </a:p>
          <a:p>
            <a:pPr lvl="1"/>
            <a:r>
              <a:rPr lang="zh-CN" altLang="en-US" dirty="0"/>
              <a:t>第二级</a:t>
            </a:r>
          </a:p>
        </p:txBody>
      </p:sp>
      <p:sp>
        <p:nvSpPr>
          <p:cNvPr id="28" name="内容占位符 5"/>
          <p:cNvSpPr>
            <a:spLocks noGrp="1"/>
          </p:cNvSpPr>
          <p:nvPr>
            <p:ph sz="quarter" idx="15" hasCustomPrompt="1"/>
          </p:nvPr>
        </p:nvSpPr>
        <p:spPr>
          <a:xfrm>
            <a:off x="3437246" y="4541805"/>
            <a:ext cx="8145168" cy="1584356"/>
          </a:xfrm>
        </p:spPr>
        <p:txBody>
          <a:bodyPr/>
          <a:lstStyle>
            <a:lvl1pPr marL="2286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100"/>
            </a:lvl3pPr>
            <a:lvl4pPr>
              <a:defRPr sz="1050"/>
            </a:lvl4pPr>
            <a:lvl5pPr>
              <a:defRPr sz="1050"/>
            </a:lvl5pPr>
            <a:lvl6pPr>
              <a:defRPr sz="1600"/>
            </a:lvl6pPr>
            <a:lvl7pPr>
              <a:defRPr sz="1600"/>
            </a:lvl7pPr>
            <a:lvl8pPr>
              <a:defRPr sz="1600"/>
            </a:lvl8pPr>
            <a:lvl9pPr>
              <a:defRPr sz="1600"/>
            </a:lvl9pPr>
          </a:lstStyle>
          <a:p>
            <a:pPr lvl="0"/>
            <a:r>
              <a:rPr lang="zh-CN" altLang="en-US" dirty="0"/>
              <a:t>点击编辑文本样式（或插入图片、表格、形状等）</a:t>
            </a:r>
          </a:p>
          <a:p>
            <a:pPr lvl="1"/>
            <a:r>
              <a:rPr lang="zh-CN" altLang="en-US" dirty="0"/>
              <a:t>第二级</a:t>
            </a:r>
          </a:p>
        </p:txBody>
      </p:sp>
      <p:pic>
        <p:nvPicPr>
          <p:cNvPr id="3" name="图片 2" descr="文本&#10;&#10;AI 生成的内容可能不正确。">
            <a:extLst>
              <a:ext uri="{FF2B5EF4-FFF2-40B4-BE49-F238E27FC236}">
                <a16:creationId xmlns:a16="http://schemas.microsoft.com/office/drawing/2014/main" id="{F767B52A-59E9-BBBD-1B6E-60DA05A597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0901" y="218366"/>
            <a:ext cx="2492237" cy="329259"/>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内页">
    <p:spTree>
      <p:nvGrpSpPr>
        <p:cNvPr id="1" name=""/>
        <p:cNvGrpSpPr/>
        <p:nvPr/>
      </p:nvGrpSpPr>
      <p:grpSpPr>
        <a:xfrm>
          <a:off x="0" y="0"/>
          <a:ext cx="0" cy="0"/>
          <a:chOff x="0" y="0"/>
          <a:chExt cx="0" cy="0"/>
        </a:xfrm>
      </p:grpSpPr>
      <p:sp>
        <p:nvSpPr>
          <p:cNvPr id="4" name="标题 3"/>
          <p:cNvSpPr>
            <a:spLocks noGrp="1"/>
          </p:cNvSpPr>
          <p:nvPr>
            <p:ph type="title"/>
          </p:nvPr>
        </p:nvSpPr>
        <p:spPr>
          <a:xfrm>
            <a:off x="328240" y="218367"/>
            <a:ext cx="10972800" cy="425143"/>
          </a:xfrm>
        </p:spPr>
        <p:txBody>
          <a:bodyPr>
            <a:noAutofit/>
          </a:bodyPr>
          <a:lstStyle>
            <a:lvl1pPr>
              <a:defRPr sz="2200" b="1">
                <a:solidFill>
                  <a:schemeClr val="tx1">
                    <a:lumMod val="85000"/>
                    <a:lumOff val="15000"/>
                  </a:schemeClr>
                </a:solidFill>
                <a:latin typeface="楷体" panose="02010609060101010101" pitchFamily="49" charset="-122"/>
                <a:ea typeface="楷体" panose="02010609060101010101" pitchFamily="49" charset="-122"/>
              </a:defRPr>
            </a:lvl1pPr>
          </a:lstStyle>
          <a:p>
            <a:r>
              <a:rPr lang="zh-CN" altLang="en-US" dirty="0"/>
              <a:t>单击此处编辑母版标题样式</a:t>
            </a:r>
          </a:p>
        </p:txBody>
      </p:sp>
      <p:sp>
        <p:nvSpPr>
          <p:cNvPr id="2" name="Freeform 5"/>
          <p:cNvSpPr>
            <a:spLocks noChangeAspect="1"/>
          </p:cNvSpPr>
          <p:nvPr userDrawn="1"/>
        </p:nvSpPr>
        <p:spPr bwMode="auto">
          <a:xfrm>
            <a:off x="16110" y="276317"/>
            <a:ext cx="258366" cy="296466"/>
          </a:xfrm>
          <a:custGeom>
            <a:avLst/>
            <a:gdLst>
              <a:gd name="T0" fmla="*/ 587 w 587"/>
              <a:gd name="T1" fmla="*/ 339 h 677"/>
              <a:gd name="T2" fmla="*/ 293 w 587"/>
              <a:gd name="T3" fmla="*/ 508 h 677"/>
              <a:gd name="T4" fmla="*/ 0 w 587"/>
              <a:gd name="T5" fmla="*/ 677 h 677"/>
              <a:gd name="T6" fmla="*/ 0 w 587"/>
              <a:gd name="T7" fmla="*/ 339 h 677"/>
              <a:gd name="T8" fmla="*/ 0 w 587"/>
              <a:gd name="T9" fmla="*/ 0 h 677"/>
              <a:gd name="T10" fmla="*/ 293 w 587"/>
              <a:gd name="T11" fmla="*/ 169 h 677"/>
              <a:gd name="T12" fmla="*/ 587 w 587"/>
              <a:gd name="T13" fmla="*/ 339 h 677"/>
            </a:gdLst>
            <a:ahLst/>
            <a:cxnLst>
              <a:cxn ang="0">
                <a:pos x="T0" y="T1"/>
              </a:cxn>
              <a:cxn ang="0">
                <a:pos x="T2" y="T3"/>
              </a:cxn>
              <a:cxn ang="0">
                <a:pos x="T4" y="T5"/>
              </a:cxn>
              <a:cxn ang="0">
                <a:pos x="T6" y="T7"/>
              </a:cxn>
              <a:cxn ang="0">
                <a:pos x="T8" y="T9"/>
              </a:cxn>
              <a:cxn ang="0">
                <a:pos x="T10" y="T11"/>
              </a:cxn>
              <a:cxn ang="0">
                <a:pos x="T12" y="T13"/>
              </a:cxn>
            </a:cxnLst>
            <a:rect l="0" t="0" r="r" b="b"/>
            <a:pathLst>
              <a:path w="587" h="677">
                <a:moveTo>
                  <a:pt x="587" y="339"/>
                </a:moveTo>
                <a:lnTo>
                  <a:pt x="293" y="508"/>
                </a:lnTo>
                <a:lnTo>
                  <a:pt x="0" y="677"/>
                </a:lnTo>
                <a:lnTo>
                  <a:pt x="0" y="339"/>
                </a:lnTo>
                <a:lnTo>
                  <a:pt x="0" y="0"/>
                </a:lnTo>
                <a:lnTo>
                  <a:pt x="293" y="169"/>
                </a:lnTo>
                <a:lnTo>
                  <a:pt x="587" y="339"/>
                </a:lnTo>
                <a:close/>
              </a:path>
            </a:pathLst>
          </a:custGeom>
          <a:solidFill>
            <a:srgbClr val="BE0202"/>
          </a:solidFill>
          <a:ln>
            <a:noFill/>
          </a:ln>
        </p:spPr>
        <p:txBody>
          <a:bodyPr/>
          <a:lstStyle/>
          <a:p>
            <a:endParaRPr lang="zh-CN" altLang="en-US"/>
          </a:p>
        </p:txBody>
      </p:sp>
      <p:sp>
        <p:nvSpPr>
          <p:cNvPr id="9" name="矩形 8"/>
          <p:cNvSpPr>
            <a:spLocks noChangeArrowheads="1"/>
          </p:cNvSpPr>
          <p:nvPr userDrawn="1"/>
        </p:nvSpPr>
        <p:spPr bwMode="auto">
          <a:xfrm>
            <a:off x="12505237" y="781414"/>
            <a:ext cx="711200" cy="635524"/>
          </a:xfrm>
          <a:prstGeom prst="rect">
            <a:avLst/>
          </a:prstGeom>
          <a:solidFill>
            <a:srgbClr val="7F7F7F"/>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chemeClr val="bg1"/>
                </a:solidFill>
                <a:latin typeface="方正经黑简体" charset="-122"/>
                <a:ea typeface="方正经黑简体" charset="-122"/>
              </a:rPr>
              <a:t>R</a:t>
            </a:r>
            <a:r>
              <a:rPr lang="en-US" altLang="zh-CN" sz="1100" dirty="0">
                <a:solidFill>
                  <a:schemeClr val="bg1"/>
                </a:solidFill>
                <a:latin typeface="方正经黑简体" charset="-122"/>
                <a:ea typeface="方正经黑简体" charset="-122"/>
              </a:rPr>
              <a:t>127</a:t>
            </a:r>
          </a:p>
          <a:p>
            <a:pPr algn="ctr" eaLnBrk="1" hangingPunct="1"/>
            <a:r>
              <a:rPr lang="zh-CN" altLang="en-US" sz="1100" dirty="0">
                <a:solidFill>
                  <a:schemeClr val="bg1"/>
                </a:solidFill>
                <a:latin typeface="方正经黑简体" charset="-122"/>
                <a:ea typeface="方正经黑简体" charset="-122"/>
              </a:rPr>
              <a:t>G</a:t>
            </a:r>
            <a:r>
              <a:rPr lang="en-US" altLang="zh-CN" sz="1100" dirty="0">
                <a:solidFill>
                  <a:schemeClr val="bg1"/>
                </a:solidFill>
                <a:latin typeface="方正经黑简体" charset="-122"/>
                <a:ea typeface="方正经黑简体" charset="-122"/>
              </a:rPr>
              <a:t>127</a:t>
            </a:r>
            <a:r>
              <a:rPr lang="zh-CN" altLang="en-US" sz="1100" dirty="0">
                <a:solidFill>
                  <a:schemeClr val="bg1"/>
                </a:solidFill>
                <a:latin typeface="方正经黑简体" charset="-122"/>
                <a:ea typeface="方正经黑简体" charset="-122"/>
              </a:rPr>
              <a:t>B</a:t>
            </a:r>
            <a:r>
              <a:rPr lang="en-US" altLang="zh-CN" sz="1100" dirty="0">
                <a:solidFill>
                  <a:schemeClr val="bg1"/>
                </a:solidFill>
                <a:latin typeface="方正经黑简体" charset="-122"/>
                <a:ea typeface="方正经黑简体" charset="-122"/>
              </a:rPr>
              <a:t>127</a:t>
            </a:r>
            <a:endParaRPr lang="zh-CN" altLang="en-US" sz="1100" dirty="0">
              <a:solidFill>
                <a:schemeClr val="bg1"/>
              </a:solidFill>
              <a:latin typeface="方正经黑简体" charset="-122"/>
              <a:ea typeface="方正经黑简体" charset="-122"/>
            </a:endParaRPr>
          </a:p>
        </p:txBody>
      </p:sp>
      <p:sp>
        <p:nvSpPr>
          <p:cNvPr id="11" name="矩形 10"/>
          <p:cNvSpPr>
            <a:spLocks noChangeArrowheads="1"/>
          </p:cNvSpPr>
          <p:nvPr userDrawn="1"/>
        </p:nvSpPr>
        <p:spPr bwMode="auto">
          <a:xfrm>
            <a:off x="12505237" y="1457109"/>
            <a:ext cx="711200" cy="603368"/>
          </a:xfrm>
          <a:prstGeom prst="rect">
            <a:avLst/>
          </a:prstGeom>
          <a:solidFill>
            <a:srgbClr val="D70A30"/>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dirty="0">
                <a:solidFill>
                  <a:srgbClr val="FFFFFF"/>
                </a:solidFill>
                <a:latin typeface="方正经黑简体" charset="-122"/>
                <a:ea typeface="方正经黑简体" charset="-122"/>
              </a:rPr>
              <a:t>R215G10</a:t>
            </a:r>
            <a:endParaRPr lang="en-US" altLang="zh-CN" sz="1100" dirty="0">
              <a:solidFill>
                <a:srgbClr val="FFFFFF"/>
              </a:solidFill>
              <a:latin typeface="方正经黑简体" charset="-122"/>
              <a:ea typeface="方正经黑简体" charset="-122"/>
            </a:endParaRPr>
          </a:p>
          <a:p>
            <a:pPr algn="ctr" eaLnBrk="1" hangingPunct="1"/>
            <a:r>
              <a:rPr lang="zh-CN" altLang="en-US" sz="1100" dirty="0">
                <a:solidFill>
                  <a:srgbClr val="FFFFFF"/>
                </a:solidFill>
                <a:latin typeface="方正经黑简体" charset="-122"/>
                <a:ea typeface="方正经黑简体" charset="-122"/>
              </a:rPr>
              <a:t>B48</a:t>
            </a:r>
          </a:p>
        </p:txBody>
      </p:sp>
      <p:sp>
        <p:nvSpPr>
          <p:cNvPr id="13" name="矩形 12"/>
          <p:cNvSpPr>
            <a:spLocks noChangeArrowheads="1"/>
          </p:cNvSpPr>
          <p:nvPr userDrawn="1"/>
        </p:nvSpPr>
        <p:spPr bwMode="auto">
          <a:xfrm>
            <a:off x="12505237" y="4977842"/>
            <a:ext cx="711200" cy="590129"/>
          </a:xfrm>
          <a:prstGeom prst="rect">
            <a:avLst/>
          </a:prstGeom>
          <a:solidFill>
            <a:srgbClr val="A3B4DC"/>
          </a:solidFill>
          <a:ln>
            <a:noFill/>
          </a:ln>
          <a:extLst>
            <a:ext uri="{91240B29-F687-4F45-9708-019B960494DF}">
              <a14:hiddenLine xmlns:a14="http://schemas.microsoft.com/office/drawing/2010/main" w="9525">
                <a:solidFill>
                  <a:srgbClr val="000000"/>
                </a:solidFill>
                <a:bevel/>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solidFill>
                  <a:srgbClr val="FFFFFF"/>
                </a:solidFill>
                <a:latin typeface="方正经黑简体" charset="-122"/>
                <a:ea typeface="方正经黑简体" charset="-122"/>
              </a:rPr>
              <a:t>R163G180B220</a:t>
            </a:r>
          </a:p>
        </p:txBody>
      </p:sp>
      <p:sp>
        <p:nvSpPr>
          <p:cNvPr id="15" name="矩形 14"/>
          <p:cNvSpPr>
            <a:spLocks noChangeArrowheads="1"/>
          </p:cNvSpPr>
          <p:nvPr userDrawn="1"/>
        </p:nvSpPr>
        <p:spPr bwMode="auto">
          <a:xfrm>
            <a:off x="12505237" y="4352358"/>
            <a:ext cx="711200" cy="590129"/>
          </a:xfrm>
          <a:prstGeom prst="rect">
            <a:avLst/>
          </a:prstGeom>
          <a:solidFill>
            <a:srgbClr val="C9C9C9"/>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7" name="矩形 16"/>
          <p:cNvSpPr>
            <a:spLocks noChangeArrowheads="1"/>
          </p:cNvSpPr>
          <p:nvPr userDrawn="1"/>
        </p:nvSpPr>
        <p:spPr bwMode="auto">
          <a:xfrm>
            <a:off x="12505237" y="151115"/>
            <a:ext cx="711200" cy="590129"/>
          </a:xfrm>
          <a:prstGeom prst="rect">
            <a:avLst/>
          </a:prstGeom>
          <a:solidFill>
            <a:srgbClr val="D20A10"/>
          </a:solidFill>
          <a:ln w="9525">
            <a:noFill/>
            <a:beve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solidFill>
                  <a:srgbClr val="FFFFFF"/>
                </a:solidFill>
                <a:latin typeface="方正经黑简体" charset="-122"/>
                <a:ea typeface="方正经黑简体" charset="-122"/>
              </a:rPr>
              <a:t>R210</a:t>
            </a:r>
          </a:p>
          <a:p>
            <a:pPr algn="ctr" eaLnBrk="1" hangingPunct="1"/>
            <a:r>
              <a:rPr lang="en-US" altLang="zh-CN" sz="1000" dirty="0">
                <a:solidFill>
                  <a:srgbClr val="FFFFFF"/>
                </a:solidFill>
                <a:latin typeface="方正经黑简体" charset="-122"/>
                <a:ea typeface="方正经黑简体" charset="-122"/>
              </a:rPr>
              <a:t>G10</a:t>
            </a:r>
          </a:p>
          <a:p>
            <a:pPr algn="ctr" eaLnBrk="1" hangingPunct="1"/>
            <a:r>
              <a:rPr lang="en-US" altLang="zh-CN" sz="1000" dirty="0">
                <a:solidFill>
                  <a:srgbClr val="FFFFFF"/>
                </a:solidFill>
                <a:latin typeface="方正经黑简体" charset="-122"/>
                <a:ea typeface="方正经黑简体" charset="-122"/>
              </a:rPr>
              <a:t>B16</a:t>
            </a:r>
            <a:endParaRPr lang="zh-CN" altLang="en-US" sz="1000" dirty="0">
              <a:solidFill>
                <a:srgbClr val="FFFFFF"/>
              </a:solidFill>
              <a:latin typeface="方正经黑简体" charset="-122"/>
              <a:ea typeface="方正经黑简体" charset="-122"/>
            </a:endParaRPr>
          </a:p>
        </p:txBody>
      </p:sp>
      <p:sp>
        <p:nvSpPr>
          <p:cNvPr id="19" name="矩形 18"/>
          <p:cNvSpPr>
            <a:spLocks noChangeArrowheads="1"/>
          </p:cNvSpPr>
          <p:nvPr userDrawn="1"/>
        </p:nvSpPr>
        <p:spPr bwMode="auto">
          <a:xfrm>
            <a:off x="12505237" y="5613154"/>
            <a:ext cx="711200" cy="590129"/>
          </a:xfrm>
          <a:prstGeom prst="rect">
            <a:avLst/>
          </a:prstGeom>
          <a:solidFill>
            <a:srgbClr val="E4D2AC"/>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R228G210B172</a:t>
            </a:r>
            <a:endParaRPr lang="zh-CN" altLang="en-US" sz="1000" dirty="0">
              <a:latin typeface="方正经黑简体" charset="-122"/>
              <a:ea typeface="方正经黑简体" charset="-122"/>
            </a:endParaRPr>
          </a:p>
        </p:txBody>
      </p:sp>
      <p:sp>
        <p:nvSpPr>
          <p:cNvPr id="21" name="矩形 20"/>
          <p:cNvSpPr>
            <a:spLocks noChangeArrowheads="1"/>
          </p:cNvSpPr>
          <p:nvPr userDrawn="1"/>
        </p:nvSpPr>
        <p:spPr bwMode="auto">
          <a:xfrm>
            <a:off x="12502812" y="2135069"/>
            <a:ext cx="711200" cy="590129"/>
          </a:xfrm>
          <a:prstGeom prst="rect">
            <a:avLst/>
          </a:prstGeom>
          <a:solidFill>
            <a:srgbClr val="A6A6A6"/>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166</a:t>
            </a:r>
          </a:p>
          <a:p>
            <a:pPr algn="ctr" eaLnBrk="1" hangingPunct="1"/>
            <a:r>
              <a:rPr lang="en-US" altLang="zh-CN" sz="1000" dirty="0">
                <a:latin typeface="方正经黑简体" charset="-122"/>
                <a:ea typeface="方正经黑简体" charset="-122"/>
              </a:rPr>
              <a:t>G166</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166</a:t>
            </a:r>
            <a:endParaRPr lang="zh-CN" altLang="en-US" sz="1000" dirty="0">
              <a:latin typeface="方正经黑简体" charset="-122"/>
              <a:ea typeface="方正经黑简体" charset="-122"/>
            </a:endParaRPr>
          </a:p>
        </p:txBody>
      </p:sp>
      <p:sp>
        <p:nvSpPr>
          <p:cNvPr id="23" name="矩形 22"/>
          <p:cNvSpPr>
            <a:spLocks noChangeArrowheads="1"/>
          </p:cNvSpPr>
          <p:nvPr userDrawn="1"/>
        </p:nvSpPr>
        <p:spPr bwMode="auto">
          <a:xfrm>
            <a:off x="12490828" y="2802807"/>
            <a:ext cx="711200" cy="590129"/>
          </a:xfrm>
          <a:prstGeom prst="rect">
            <a:avLst/>
          </a:prstGeom>
          <a:solidFill>
            <a:srgbClr val="F4EDE5"/>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000" dirty="0">
                <a:latin typeface="方正经黑简体" charset="-122"/>
                <a:ea typeface="方正经黑简体" charset="-122"/>
              </a:rPr>
              <a:t>R244G237B229</a:t>
            </a:r>
            <a:endParaRPr lang="zh-CN" altLang="en-US" sz="1000" dirty="0">
              <a:latin typeface="方正经黑简体" charset="-122"/>
              <a:ea typeface="方正经黑简体" charset="-122"/>
            </a:endParaRPr>
          </a:p>
        </p:txBody>
      </p:sp>
      <p:sp>
        <p:nvSpPr>
          <p:cNvPr id="25" name="矩形 24"/>
          <p:cNvSpPr>
            <a:spLocks noChangeArrowheads="1"/>
          </p:cNvSpPr>
          <p:nvPr userDrawn="1"/>
        </p:nvSpPr>
        <p:spPr bwMode="auto">
          <a:xfrm>
            <a:off x="12490828" y="3667449"/>
            <a:ext cx="711200" cy="590129"/>
          </a:xfrm>
          <a:prstGeom prst="rect">
            <a:avLst/>
          </a:prstGeom>
          <a:solidFill>
            <a:srgbClr val="E35204"/>
          </a:solidFill>
          <a:ln>
            <a:noFill/>
          </a:ln>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37931725" indent="-37474525" eaLnBrk="0" hangingPunct="0">
              <a:defRPr sz="2400">
                <a:solidFill>
                  <a:schemeClr val="tx1"/>
                </a:solidFill>
                <a:latin typeface="Arial" panose="020B0604020202020204" pitchFamily="34" charset="0"/>
                <a:ea typeface="宋体" panose="02010600030101010101" pitchFamily="2" charset="-122"/>
              </a:defRPr>
            </a:lvl2pPr>
            <a:lvl3pPr eaLnBrk="0" hangingPunct="0">
              <a:defRPr sz="2400">
                <a:solidFill>
                  <a:schemeClr val="tx1"/>
                </a:solidFill>
                <a:latin typeface="Arial" panose="020B0604020202020204" pitchFamily="34" charset="0"/>
                <a:ea typeface="宋体" panose="02010600030101010101" pitchFamily="2" charset="-122"/>
              </a:defRPr>
            </a:lvl3pPr>
            <a:lvl4pPr eaLnBrk="0" hangingPunct="0">
              <a:defRPr sz="2400">
                <a:solidFill>
                  <a:schemeClr val="tx1"/>
                </a:solidFill>
                <a:latin typeface="Arial" panose="020B0604020202020204" pitchFamily="34" charset="0"/>
                <a:ea typeface="宋体" panose="02010600030101010101" pitchFamily="2" charset="-122"/>
              </a:defRPr>
            </a:lvl4pPr>
            <a:lvl5pPr eaLnBrk="0" hangingPunct="0">
              <a:defRPr sz="2400">
                <a:solidFill>
                  <a:schemeClr val="tx1"/>
                </a:solidFill>
                <a:latin typeface="Arial" panose="020B0604020202020204" pitchFamily="34" charset="0"/>
                <a:ea typeface="宋体" panose="02010600030101010101" pitchFamily="2" charset="-122"/>
              </a:defRPr>
            </a:lvl5pPr>
            <a:lvl6pPr marL="4572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9144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1371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18288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000" dirty="0">
                <a:latin typeface="方正经黑简体" charset="-122"/>
                <a:ea typeface="方正经黑简体" charset="-122"/>
              </a:rPr>
              <a:t>R</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G</a:t>
            </a:r>
            <a:r>
              <a:rPr lang="en-US" altLang="zh-CN" sz="1000" dirty="0">
                <a:latin typeface="方正经黑简体" charset="-122"/>
                <a:ea typeface="方正经黑简体" charset="-122"/>
              </a:rPr>
              <a:t>201</a:t>
            </a:r>
          </a:p>
          <a:p>
            <a:pPr algn="ctr" eaLnBrk="1" hangingPunct="1"/>
            <a:r>
              <a:rPr lang="zh-CN" altLang="en-US" sz="1000" dirty="0">
                <a:latin typeface="方正经黑简体" charset="-122"/>
                <a:ea typeface="方正经黑简体" charset="-122"/>
              </a:rPr>
              <a:t>B</a:t>
            </a:r>
            <a:r>
              <a:rPr lang="en-US" altLang="zh-CN" sz="1000" dirty="0">
                <a:latin typeface="方正经黑简体" charset="-122"/>
                <a:ea typeface="方正经黑简体" charset="-122"/>
              </a:rPr>
              <a:t>201</a:t>
            </a:r>
            <a:endParaRPr lang="zh-CN" altLang="en-US" sz="1000" dirty="0">
              <a:latin typeface="方正经黑简体" charset="-122"/>
              <a:ea typeface="方正经黑简体" charset="-122"/>
            </a:endParaRPr>
          </a:p>
        </p:txBody>
      </p:sp>
      <p:sp>
        <p:nvSpPr>
          <p:cNvPr id="16" name="日期占位符 3"/>
          <p:cNvSpPr>
            <a:spLocks noGrp="1"/>
          </p:cNvSpPr>
          <p:nvPr>
            <p:ph type="dt" sz="half" idx="10"/>
          </p:nvPr>
        </p:nvSpPr>
        <p:spPr>
          <a:xfrm>
            <a:off x="871251" y="6344951"/>
            <a:ext cx="2743200" cy="365125"/>
          </a:xfrm>
        </p:spPr>
        <p:txBody>
          <a:bodyPr/>
          <a:lstStyle>
            <a:lvl1pPr>
              <a:defRPr sz="1000">
                <a:latin typeface="楷体" panose="02010609060101010101" pitchFamily="49" charset="-122"/>
                <a:ea typeface="楷体" panose="02010609060101010101" pitchFamily="49" charset="-122"/>
              </a:defRPr>
            </a:lvl1pPr>
          </a:lstStyle>
          <a:p>
            <a:r>
              <a:rPr lang="zh-CN" altLang="en-US" dirty="0"/>
              <a:t>备注</a:t>
            </a:r>
          </a:p>
        </p:txBody>
      </p:sp>
      <p:sp>
        <p:nvSpPr>
          <p:cNvPr id="18" name="灯片编号占位符 5"/>
          <p:cNvSpPr>
            <a:spLocks noGrp="1"/>
          </p:cNvSpPr>
          <p:nvPr>
            <p:ph type="sldNum" sz="quarter" idx="12"/>
          </p:nvPr>
        </p:nvSpPr>
        <p:spPr>
          <a:xfrm>
            <a:off x="5008078" y="6356350"/>
            <a:ext cx="2743200" cy="365125"/>
          </a:xfrm>
        </p:spPr>
        <p:txBody>
          <a:bodyPr/>
          <a:lstStyle>
            <a:lvl1pPr algn="ctr">
              <a:defRPr/>
            </a:lvl1pPr>
          </a:lstStyle>
          <a:p>
            <a:fld id="{69C6ACFB-D73A-4E51-AA4C-CA24DDAC6E60}" type="slidenum">
              <a:rPr lang="zh-CN" altLang="en-US" smtClean="0"/>
              <a:t>‹#›</a:t>
            </a:fld>
            <a:endParaRPr lang="zh-CN" altLang="en-US"/>
          </a:p>
        </p:txBody>
      </p:sp>
      <p:cxnSp>
        <p:nvCxnSpPr>
          <p:cNvPr id="8" name="直接连接符 7"/>
          <p:cNvCxnSpPr/>
          <p:nvPr userDrawn="1"/>
        </p:nvCxnSpPr>
        <p:spPr>
          <a:xfrm>
            <a:off x="328240" y="643510"/>
            <a:ext cx="1097280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内容占位符 5"/>
          <p:cNvSpPr>
            <a:spLocks noGrp="1"/>
          </p:cNvSpPr>
          <p:nvPr>
            <p:ph sz="quarter" idx="4" hasCustomPrompt="1"/>
          </p:nvPr>
        </p:nvSpPr>
        <p:spPr>
          <a:xfrm>
            <a:off x="3437246" y="3645024"/>
            <a:ext cx="8145168" cy="2481138"/>
          </a:xfrm>
        </p:spPr>
        <p:txBody>
          <a:bodyPr/>
          <a:lstStyle>
            <a:lvl1pPr marL="2286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100"/>
            </a:lvl3pPr>
            <a:lvl4pPr>
              <a:defRPr sz="1050"/>
            </a:lvl4pPr>
            <a:lvl5pPr>
              <a:defRPr sz="1050"/>
            </a:lvl5pPr>
            <a:lvl6pPr>
              <a:defRPr sz="1600"/>
            </a:lvl6pPr>
            <a:lvl7pPr>
              <a:defRPr sz="1600"/>
            </a:lvl7pPr>
            <a:lvl8pPr>
              <a:defRPr sz="1600"/>
            </a:lvl8pPr>
            <a:lvl9pPr>
              <a:defRPr sz="1600"/>
            </a:lvl9pPr>
          </a:lstStyle>
          <a:p>
            <a:pPr lvl="0"/>
            <a:r>
              <a:rPr lang="zh-CN" altLang="en-US" dirty="0"/>
              <a:t>点击编辑文本样式（或插入图片、表格、形状等）</a:t>
            </a:r>
          </a:p>
          <a:p>
            <a:pPr lvl="1"/>
            <a:r>
              <a:rPr lang="zh-CN" altLang="en-US" dirty="0"/>
              <a:t>第二级</a:t>
            </a:r>
          </a:p>
        </p:txBody>
      </p:sp>
      <p:sp>
        <p:nvSpPr>
          <p:cNvPr id="29" name="内容占位符 2"/>
          <p:cNvSpPr>
            <a:spLocks noGrp="1"/>
          </p:cNvSpPr>
          <p:nvPr>
            <p:ph idx="1" hasCustomPrompt="1"/>
          </p:nvPr>
        </p:nvSpPr>
        <p:spPr>
          <a:xfrm>
            <a:off x="609600" y="1126985"/>
            <a:ext cx="2561767" cy="4999181"/>
          </a:xfrm>
        </p:spPr>
        <p:txBody>
          <a:bodyPr/>
          <a:lstStyle>
            <a:lvl1pPr marL="228600" indent="-228600">
              <a:lnSpc>
                <a:spcPct val="150000"/>
              </a:lnSpc>
              <a:buClr>
                <a:srgbClr val="D20A10"/>
              </a:buClr>
              <a:buFont typeface="宋体" panose="02010600030101010101" pitchFamily="2" charset="-122"/>
              <a:buChar char="◥"/>
              <a:defRPr sz="14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2pPr>
            <a:lvl3pPr>
              <a:defRPr sz="1200">
                <a:solidFill>
                  <a:srgbClr val="1C1C1B"/>
                </a:solidFill>
              </a:defRPr>
            </a:lvl3pPr>
            <a:lvl4pPr>
              <a:defRPr sz="1100">
                <a:solidFill>
                  <a:srgbClr val="1C1C1B"/>
                </a:solidFill>
              </a:defRPr>
            </a:lvl4pPr>
            <a:lvl5pPr>
              <a:defRPr sz="1100">
                <a:solidFill>
                  <a:srgbClr val="1C1C1B"/>
                </a:solidFill>
              </a:defRPr>
            </a:lvl5pPr>
          </a:lstStyle>
          <a:p>
            <a:pPr lvl="0"/>
            <a:r>
              <a:rPr lang="zh-CN" altLang="en-US" dirty="0"/>
              <a:t>点击编辑文本样式（或插入图片、表格、形状等）</a:t>
            </a:r>
          </a:p>
          <a:p>
            <a:pPr lvl="1"/>
            <a:r>
              <a:rPr lang="zh-CN" altLang="en-US" dirty="0"/>
              <a:t>第二级</a:t>
            </a:r>
          </a:p>
        </p:txBody>
      </p:sp>
      <p:sp>
        <p:nvSpPr>
          <p:cNvPr id="30" name="内容占位符 5"/>
          <p:cNvSpPr>
            <a:spLocks noGrp="1"/>
          </p:cNvSpPr>
          <p:nvPr>
            <p:ph sz="quarter" idx="13" hasCustomPrompt="1"/>
          </p:nvPr>
        </p:nvSpPr>
        <p:spPr>
          <a:xfrm>
            <a:off x="3437246" y="1124564"/>
            <a:ext cx="8145168" cy="2481138"/>
          </a:xfrm>
        </p:spPr>
        <p:txBody>
          <a:bodyPr/>
          <a:lstStyle>
            <a:lvl1pPr marL="228600" indent="-228600">
              <a:lnSpc>
                <a:spcPct val="150000"/>
              </a:lnSpc>
              <a:buClr>
                <a:srgbClr val="D20A10"/>
              </a:buClr>
              <a:buFont typeface="宋体" panose="02010600030101010101" pitchFamily="2" charset="-122"/>
              <a:buChar char="◥"/>
              <a:defRPr sz="1200">
                <a:solidFill>
                  <a:schemeClr val="tx1">
                    <a:lumMod val="75000"/>
                    <a:lumOff val="25000"/>
                  </a:schemeClr>
                </a:solidFill>
                <a:latin typeface="楷体" panose="02010609060101010101" pitchFamily="49" charset="-122"/>
                <a:ea typeface="楷体" panose="02010609060101010101" pitchFamily="49" charset="-122"/>
              </a:defRPr>
            </a:lvl1pPr>
            <a:lvl2pPr marL="685800" indent="-228600">
              <a:lnSpc>
                <a:spcPct val="150000"/>
              </a:lnSpc>
              <a:buClr>
                <a:srgbClr val="D20A10"/>
              </a:buClr>
              <a:buFont typeface="宋体" panose="02010600030101010101" pitchFamily="2" charset="-122"/>
              <a:buChar char="◥"/>
              <a:defRPr sz="1100">
                <a:solidFill>
                  <a:schemeClr val="tx1">
                    <a:lumMod val="75000"/>
                    <a:lumOff val="25000"/>
                  </a:schemeClr>
                </a:solidFill>
                <a:latin typeface="楷体" panose="02010609060101010101" pitchFamily="49" charset="-122"/>
                <a:ea typeface="楷体" panose="02010609060101010101" pitchFamily="49" charset="-122"/>
              </a:defRPr>
            </a:lvl2pPr>
            <a:lvl3pPr>
              <a:defRPr sz="1100"/>
            </a:lvl3pPr>
            <a:lvl4pPr>
              <a:defRPr sz="1050"/>
            </a:lvl4pPr>
            <a:lvl5pPr>
              <a:defRPr sz="1050"/>
            </a:lvl5pPr>
            <a:lvl6pPr>
              <a:defRPr sz="1600"/>
            </a:lvl6pPr>
            <a:lvl7pPr>
              <a:defRPr sz="1600"/>
            </a:lvl7pPr>
            <a:lvl8pPr>
              <a:defRPr sz="1600"/>
            </a:lvl8pPr>
            <a:lvl9pPr>
              <a:defRPr sz="1600"/>
            </a:lvl9pPr>
          </a:lstStyle>
          <a:p>
            <a:pPr lvl="0"/>
            <a:r>
              <a:rPr lang="zh-CN" altLang="en-US" dirty="0"/>
              <a:t>点击编辑文本样式（或插入图片、表格、形状等）</a:t>
            </a:r>
          </a:p>
          <a:p>
            <a:pPr lvl="1"/>
            <a:r>
              <a:rPr lang="zh-CN" altLang="en-US" dirty="0"/>
              <a:t>第二级</a:t>
            </a:r>
          </a:p>
        </p:txBody>
      </p:sp>
      <p:pic>
        <p:nvPicPr>
          <p:cNvPr id="3" name="图片 2" descr="文本&#10;&#10;AI 生成的内容可能不正确。">
            <a:extLst>
              <a:ext uri="{FF2B5EF4-FFF2-40B4-BE49-F238E27FC236}">
                <a16:creationId xmlns:a16="http://schemas.microsoft.com/office/drawing/2014/main" id="{EFB42131-AB67-8FA3-7DD5-26577CABDA8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10901" y="218366"/>
            <a:ext cx="2492237" cy="329259"/>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6.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DD69CA-9B8B-413C-A156-25D678153E32}" type="datetimeFigureOut">
              <a:rPr lang="zh-CN" altLang="en-US" smtClean="0"/>
              <a:t>2025/5/31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6ACFB-D73A-4E51-AA4C-CA24DDAC6E6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242CC3-3392-4E88-AFAE-6904CDAB3890}" type="datetimeFigureOut">
              <a:rPr lang="zh-CN" altLang="en-US" smtClean="0"/>
              <a:t>2025/5/31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97AE14-0D55-483E-8A71-511D68869BBC}" type="slidenum">
              <a:rPr lang="zh-CN" altLang="en-US" smtClean="0"/>
              <a:t>‹#›</a:t>
            </a:fld>
            <a:endParaRPr lang="zh-CN" altLang="en-US"/>
          </a:p>
        </p:txBody>
      </p:sp>
      <p:pic>
        <p:nvPicPr>
          <p:cNvPr id="7" name="图片 6"/>
          <p:cNvPicPr>
            <a:picLocks noChangeAspect="1"/>
          </p:cNvPicPr>
          <p:nvPr userDrawn="1"/>
        </p:nvPicPr>
        <p:blipFill>
          <a:blip r:embed="rId13"/>
          <a:stretch>
            <a:fillRect/>
          </a:stretch>
        </p:blipFill>
        <p:spPr>
          <a:xfrm>
            <a:off x="9358055" y="40715"/>
            <a:ext cx="2816860" cy="408305"/>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_shape"/>
          <p:cNvSpPr>
            <a:spLocks noGrp="1"/>
          </p:cNvSpPr>
          <p:nvPr>
            <p:ph sz="half" idx="10"/>
          </p:nvPr>
        </p:nvSpPr>
        <p:spPr>
          <a:xfrm>
            <a:off x="933833" y="6348222"/>
            <a:ext cx="1628082" cy="303898"/>
          </a:xfrm>
        </p:spPr>
        <p:txBody>
          <a:bodyPr>
            <a:normAutofit/>
          </a:bodyPr>
          <a:lstStyle/>
          <a:p>
            <a:r>
              <a:rPr dirty="0"/>
              <a:t>2025年0</a:t>
            </a:r>
            <a:r>
              <a:rPr lang="en-US" dirty="0"/>
              <a:t>5</a:t>
            </a:r>
            <a:r>
              <a:rPr dirty="0"/>
              <a:t>月</a:t>
            </a:r>
            <a:r>
              <a:rPr lang="en-US" dirty="0"/>
              <a:t>30</a:t>
            </a:r>
            <a:r>
              <a:rPr dirty="0"/>
              <a:t>日</a:t>
            </a:r>
          </a:p>
        </p:txBody>
      </p:sp>
      <p:sp>
        <p:nvSpPr>
          <p:cNvPr id="6" name="标题 9"/>
          <p:cNvSpPr>
            <a:spLocks noGrp="1"/>
          </p:cNvSpPr>
          <p:nvPr>
            <p:ph type="title"/>
          </p:nvPr>
        </p:nvSpPr>
        <p:spPr>
          <a:xfrm>
            <a:off x="223837" y="4581158"/>
            <a:ext cx="6687602" cy="809881"/>
          </a:xfrm>
        </p:spPr>
        <p:txBody>
          <a:bodyPr>
            <a:noAutofit/>
          </a:bodyPr>
          <a:lstStyle/>
          <a:p>
            <a:r>
              <a:rPr lang="en-US" altLang="zh-CN" sz="2800" dirty="0"/>
              <a:t>ETF</a:t>
            </a:r>
            <a:r>
              <a:rPr lang="zh-CN" altLang="en-US" sz="2800" dirty="0"/>
              <a:t>系列报告（三）：宏观风格轮动模型</a:t>
            </a:r>
          </a:p>
        </p:txBody>
      </p:sp>
      <p:sp>
        <p:nvSpPr>
          <p:cNvPr id="3" name="内容占位符 2"/>
          <p:cNvSpPr>
            <a:spLocks noGrp="1"/>
          </p:cNvSpPr>
          <p:nvPr>
            <p:ph sz="half" idx="1"/>
          </p:nvPr>
        </p:nvSpPr>
        <p:spPr/>
        <p:txBody>
          <a:bodyPr/>
          <a:lstStyle/>
          <a:p>
            <a:r>
              <a:rPr lang="zh-CN" altLang="en-US" dirty="0"/>
              <a:t>资产配置部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2B5B19-8EBD-3613-DF08-B2CC7D71AA24}"/>
              </a:ext>
            </a:extLst>
          </p:cNvPr>
          <p:cNvSpPr>
            <a:spLocks noGrp="1"/>
          </p:cNvSpPr>
          <p:nvPr>
            <p:ph type="title"/>
          </p:nvPr>
        </p:nvSpPr>
        <p:spPr/>
        <p:txBody>
          <a:bodyPr/>
          <a:lstStyle/>
          <a:p>
            <a:r>
              <a:rPr lang="zh-CN" altLang="en-US" dirty="0"/>
              <a:t>价值成长</a:t>
            </a:r>
            <a:r>
              <a:rPr lang="en-US" altLang="zh-CN" dirty="0"/>
              <a:t>-</a:t>
            </a:r>
            <a:r>
              <a:rPr lang="zh-CN" altLang="en-US" dirty="0"/>
              <a:t>经济学解释</a:t>
            </a:r>
          </a:p>
        </p:txBody>
      </p:sp>
      <p:pic>
        <p:nvPicPr>
          <p:cNvPr id="4" name="内容占位符 3">
            <a:extLst>
              <a:ext uri="{FF2B5EF4-FFF2-40B4-BE49-F238E27FC236}">
                <a16:creationId xmlns:a16="http://schemas.microsoft.com/office/drawing/2014/main" id="{7FB0E646-96E8-5D62-0E72-2264DB6DF786}"/>
              </a:ext>
            </a:extLst>
          </p:cNvPr>
          <p:cNvPicPr>
            <a:picLocks noGrp="1" noChangeAspect="1"/>
          </p:cNvPicPr>
          <p:nvPr>
            <p:ph idx="1"/>
          </p:nvPr>
        </p:nvPicPr>
        <p:blipFill>
          <a:blip r:embed="rId2"/>
          <a:stretch>
            <a:fillRect/>
          </a:stretch>
        </p:blipFill>
        <p:spPr>
          <a:xfrm>
            <a:off x="952495" y="968375"/>
            <a:ext cx="10287010" cy="5108575"/>
          </a:xfrm>
          <a:prstGeom prst="rect">
            <a:avLst/>
          </a:prstGeom>
        </p:spPr>
      </p:pic>
    </p:spTree>
    <p:extLst>
      <p:ext uri="{BB962C8B-B14F-4D97-AF65-F5344CB8AC3E}">
        <p14:creationId xmlns:p14="http://schemas.microsoft.com/office/powerpoint/2010/main" val="2042184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CCCDB5-A128-1D3A-E658-D7BC4BE8831C}"/>
              </a:ext>
            </a:extLst>
          </p:cNvPr>
          <p:cNvSpPr>
            <a:spLocks noGrp="1"/>
          </p:cNvSpPr>
          <p:nvPr>
            <p:ph type="title"/>
          </p:nvPr>
        </p:nvSpPr>
        <p:spPr/>
        <p:txBody>
          <a:bodyPr/>
          <a:lstStyle/>
          <a:p>
            <a:r>
              <a:rPr lang="zh-CN" altLang="en-US" dirty="0"/>
              <a:t>大小盘</a:t>
            </a:r>
            <a:r>
              <a:rPr lang="en-US" altLang="zh-CN" dirty="0"/>
              <a:t>-</a:t>
            </a:r>
            <a:r>
              <a:rPr lang="zh-CN" altLang="en-US" dirty="0"/>
              <a:t>经济学解释</a:t>
            </a:r>
          </a:p>
        </p:txBody>
      </p:sp>
      <p:pic>
        <p:nvPicPr>
          <p:cNvPr id="20" name="内容占位符 19">
            <a:extLst>
              <a:ext uri="{FF2B5EF4-FFF2-40B4-BE49-F238E27FC236}">
                <a16:creationId xmlns:a16="http://schemas.microsoft.com/office/drawing/2014/main" id="{F9318EF1-033C-DD74-25C9-CF98CF547689}"/>
              </a:ext>
            </a:extLst>
          </p:cNvPr>
          <p:cNvPicPr>
            <a:picLocks noGrp="1" noChangeAspect="1"/>
          </p:cNvPicPr>
          <p:nvPr>
            <p:ph idx="1"/>
          </p:nvPr>
        </p:nvPicPr>
        <p:blipFill>
          <a:blip r:embed="rId2"/>
          <a:stretch>
            <a:fillRect/>
          </a:stretch>
        </p:blipFill>
        <p:spPr>
          <a:xfrm>
            <a:off x="1009017" y="968375"/>
            <a:ext cx="10173966" cy="5108575"/>
          </a:xfrm>
          <a:prstGeom prst="rect">
            <a:avLst/>
          </a:prstGeom>
        </p:spPr>
      </p:pic>
    </p:spTree>
    <p:extLst>
      <p:ext uri="{BB962C8B-B14F-4D97-AF65-F5344CB8AC3E}">
        <p14:creationId xmlns:p14="http://schemas.microsoft.com/office/powerpoint/2010/main" val="3484860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2B386E-4A0A-D130-6252-E94EAB61D03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B6771BA-8E6D-70F0-2CFA-C3592843508E}"/>
              </a:ext>
            </a:extLst>
          </p:cNvPr>
          <p:cNvSpPr>
            <a:spLocks noGrp="1"/>
          </p:cNvSpPr>
          <p:nvPr>
            <p:ph sz="half" idx="19"/>
          </p:nvPr>
        </p:nvSpPr>
        <p:spPr/>
        <p:txBody>
          <a:bodyPr/>
          <a:lstStyle/>
          <a:p>
            <a:r>
              <a:rPr lang="zh-CN" altLang="en-US" b="1" dirty="0"/>
              <a:t>宏观风格轮动</a:t>
            </a:r>
          </a:p>
        </p:txBody>
      </p:sp>
    </p:spTree>
    <p:extLst>
      <p:ext uri="{BB962C8B-B14F-4D97-AF65-F5344CB8AC3E}">
        <p14:creationId xmlns:p14="http://schemas.microsoft.com/office/powerpoint/2010/main" val="1786752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665FD-7A19-E40A-1FCA-B8A9E775C948}"/>
              </a:ext>
            </a:extLst>
          </p:cNvPr>
          <p:cNvSpPr>
            <a:spLocks noGrp="1"/>
          </p:cNvSpPr>
          <p:nvPr>
            <p:ph type="title"/>
          </p:nvPr>
        </p:nvSpPr>
        <p:spPr/>
        <p:txBody>
          <a:bodyPr/>
          <a:lstStyle/>
          <a:p>
            <a:r>
              <a:rPr lang="zh-CN" altLang="en-US" dirty="0"/>
              <a:t>最优信号数量</a:t>
            </a:r>
          </a:p>
        </p:txBody>
      </p:sp>
      <p:sp>
        <p:nvSpPr>
          <p:cNvPr id="3" name="内容占位符 2">
            <a:extLst>
              <a:ext uri="{FF2B5EF4-FFF2-40B4-BE49-F238E27FC236}">
                <a16:creationId xmlns:a16="http://schemas.microsoft.com/office/drawing/2014/main" id="{F2437447-50E2-4EE9-DAC2-5068E12C8B39}"/>
              </a:ext>
            </a:extLst>
          </p:cNvPr>
          <p:cNvSpPr>
            <a:spLocks noGrp="1"/>
          </p:cNvSpPr>
          <p:nvPr>
            <p:ph idx="1"/>
          </p:nvPr>
        </p:nvSpPr>
        <p:spPr>
          <a:xfrm>
            <a:off x="609600" y="967650"/>
            <a:ext cx="4445000" cy="5242650"/>
          </a:xfrm>
        </p:spPr>
        <p:txBody>
          <a:bodyPr>
            <a:normAutofit/>
          </a:bodyPr>
          <a:lstStyle/>
          <a:p>
            <a:pPr marL="0" indent="0">
              <a:buNone/>
            </a:pPr>
            <a:r>
              <a:rPr lang="zh-CN" altLang="en-US" b="1" dirty="0"/>
              <a:t>回测参数</a:t>
            </a:r>
            <a:endParaRPr lang="en-US" altLang="zh-CN" b="1" dirty="0"/>
          </a:p>
          <a:p>
            <a:pPr>
              <a:buFont typeface="Wingdings" panose="05000000000000000000" pitchFamily="2" charset="2"/>
              <a:buChar char="u"/>
            </a:pPr>
            <a:r>
              <a:rPr lang="zh-CN" altLang="en-US" b="1" dirty="0"/>
              <a:t>指数池：</a:t>
            </a:r>
            <a:r>
              <a:rPr lang="zh-CN" altLang="en-US" dirty="0"/>
              <a:t>创成长</a:t>
            </a:r>
            <a:r>
              <a:rPr lang="en-US" altLang="zh-CN" dirty="0"/>
              <a:t>/</a:t>
            </a:r>
            <a:r>
              <a:rPr lang="zh-CN" altLang="en-US" dirty="0"/>
              <a:t>国信价值、沪深</a:t>
            </a:r>
            <a:r>
              <a:rPr lang="en-US" altLang="zh-CN" dirty="0"/>
              <a:t>300/</a:t>
            </a:r>
            <a:r>
              <a:rPr lang="zh-CN" altLang="en-US" dirty="0"/>
              <a:t>中证</a:t>
            </a:r>
            <a:r>
              <a:rPr lang="en-US" altLang="zh-CN" dirty="0"/>
              <a:t>1000.</a:t>
            </a:r>
          </a:p>
          <a:p>
            <a:pPr>
              <a:buFont typeface="Wingdings" panose="05000000000000000000" pitchFamily="2" charset="2"/>
              <a:buChar char="u"/>
            </a:pPr>
            <a:r>
              <a:rPr lang="zh-CN" altLang="en-US" b="1" dirty="0"/>
              <a:t>回测区间：</a:t>
            </a:r>
            <a:r>
              <a:rPr lang="en-US" altLang="zh-CN" dirty="0"/>
              <a:t>2013</a:t>
            </a:r>
            <a:r>
              <a:rPr lang="zh-CN" altLang="en-US" dirty="0"/>
              <a:t>年</a:t>
            </a:r>
            <a:r>
              <a:rPr lang="en-US" altLang="zh-CN" dirty="0"/>
              <a:t>1</a:t>
            </a:r>
            <a:r>
              <a:rPr lang="zh-CN" altLang="en-US" dirty="0"/>
              <a:t>月</a:t>
            </a:r>
            <a:r>
              <a:rPr lang="en-US" altLang="zh-CN" dirty="0"/>
              <a:t>-2025</a:t>
            </a:r>
            <a:r>
              <a:rPr lang="zh-CN" altLang="en-US" dirty="0"/>
              <a:t>年</a:t>
            </a:r>
            <a:r>
              <a:rPr lang="en-US" altLang="zh-CN" dirty="0"/>
              <a:t>5</a:t>
            </a:r>
            <a:r>
              <a:rPr lang="zh-CN" altLang="en-US" dirty="0"/>
              <a:t>月</a:t>
            </a:r>
            <a:endParaRPr lang="en-US" altLang="zh-CN" dirty="0"/>
          </a:p>
          <a:p>
            <a:pPr>
              <a:buFont typeface="Wingdings" panose="05000000000000000000" pitchFamily="2" charset="2"/>
              <a:buChar char="u"/>
            </a:pPr>
            <a:r>
              <a:rPr lang="zh-CN" altLang="en-US" b="1" dirty="0"/>
              <a:t>调仓频率：</a:t>
            </a:r>
            <a:r>
              <a:rPr lang="zh-CN" altLang="en-US" dirty="0"/>
              <a:t>每月</a:t>
            </a:r>
            <a:r>
              <a:rPr lang="en-US" altLang="zh-CN" dirty="0"/>
              <a:t>(T</a:t>
            </a:r>
            <a:r>
              <a:rPr lang="zh-CN" altLang="en-US" dirty="0"/>
              <a:t>月</a:t>
            </a:r>
            <a:r>
              <a:rPr lang="en-US" altLang="zh-CN" dirty="0"/>
              <a:t>)</a:t>
            </a:r>
            <a:r>
              <a:rPr lang="zh-CN" altLang="en-US" dirty="0"/>
              <a:t>第一个交易日根据</a:t>
            </a:r>
            <a:r>
              <a:rPr lang="en-US" altLang="zh-CN" dirty="0"/>
              <a:t>T-2</a:t>
            </a:r>
            <a:r>
              <a:rPr lang="zh-CN" altLang="en-US" dirty="0"/>
              <a:t>月的宏观信号进行调仓。</a:t>
            </a:r>
            <a:endParaRPr lang="en-US" altLang="zh-CN" dirty="0"/>
          </a:p>
          <a:p>
            <a:pPr>
              <a:buFont typeface="Wingdings" panose="05000000000000000000" pitchFamily="2" charset="2"/>
              <a:buChar char="u"/>
            </a:pPr>
            <a:r>
              <a:rPr lang="zh-CN" altLang="en-US" b="1" dirty="0"/>
              <a:t>成交价格：</a:t>
            </a:r>
            <a:r>
              <a:rPr lang="zh-CN" altLang="en-US" dirty="0"/>
              <a:t>收盘价</a:t>
            </a:r>
            <a:endParaRPr lang="en-US" altLang="zh-CN" dirty="0"/>
          </a:p>
          <a:p>
            <a:pPr>
              <a:buFont typeface="Wingdings" panose="05000000000000000000" pitchFamily="2" charset="2"/>
              <a:buChar char="u"/>
            </a:pPr>
            <a:endParaRPr lang="en-US" altLang="zh-CN" dirty="0"/>
          </a:p>
          <a:p>
            <a:pPr>
              <a:buFont typeface="Wingdings" panose="05000000000000000000" pitchFamily="2" charset="2"/>
              <a:buChar char="p"/>
            </a:pPr>
            <a:r>
              <a:rPr lang="zh-CN" altLang="en-US" dirty="0"/>
              <a:t>价值成长信息比率更加稳定，且绝对值更高，整体轮动效果更好。</a:t>
            </a:r>
            <a:endParaRPr lang="en-US" altLang="zh-CN" dirty="0"/>
          </a:p>
          <a:p>
            <a:pPr>
              <a:buFont typeface="Wingdings" panose="05000000000000000000" pitchFamily="2" charset="2"/>
              <a:buChar char="p"/>
            </a:pPr>
            <a:r>
              <a:rPr lang="zh-CN" altLang="en-US" b="1" u="sng" dirty="0"/>
              <a:t>综合来看，最优宏观事件信号数量为</a:t>
            </a:r>
            <a:r>
              <a:rPr lang="en-US" altLang="zh-CN" b="1" u="sng" dirty="0"/>
              <a:t>11</a:t>
            </a:r>
            <a:r>
              <a:rPr lang="zh-CN" altLang="en-US" b="1" u="sng" dirty="0"/>
              <a:t>个。</a:t>
            </a:r>
          </a:p>
        </p:txBody>
      </p:sp>
      <p:pic>
        <p:nvPicPr>
          <p:cNvPr id="5" name="图片 4">
            <a:extLst>
              <a:ext uri="{FF2B5EF4-FFF2-40B4-BE49-F238E27FC236}">
                <a16:creationId xmlns:a16="http://schemas.microsoft.com/office/drawing/2014/main" id="{AD9683CC-4382-2CF4-FFDA-048D478F3186}"/>
              </a:ext>
            </a:extLst>
          </p:cNvPr>
          <p:cNvPicPr>
            <a:picLocks noChangeAspect="1"/>
          </p:cNvPicPr>
          <p:nvPr/>
        </p:nvPicPr>
        <p:blipFill>
          <a:blip r:embed="rId2"/>
          <a:stretch>
            <a:fillRect/>
          </a:stretch>
        </p:blipFill>
        <p:spPr>
          <a:xfrm>
            <a:off x="6382542" y="4554103"/>
            <a:ext cx="4710113" cy="1219200"/>
          </a:xfrm>
          <a:prstGeom prst="rect">
            <a:avLst/>
          </a:prstGeom>
        </p:spPr>
      </p:pic>
      <p:pic>
        <p:nvPicPr>
          <p:cNvPr id="6" name="图片 5">
            <a:extLst>
              <a:ext uri="{FF2B5EF4-FFF2-40B4-BE49-F238E27FC236}">
                <a16:creationId xmlns:a16="http://schemas.microsoft.com/office/drawing/2014/main" id="{ACEA4E94-1EAA-C07D-E0B7-8CDA3F3D6675}"/>
              </a:ext>
            </a:extLst>
          </p:cNvPr>
          <p:cNvPicPr>
            <a:picLocks noChangeAspect="1"/>
          </p:cNvPicPr>
          <p:nvPr/>
        </p:nvPicPr>
        <p:blipFill>
          <a:blip r:embed="rId3"/>
          <a:stretch>
            <a:fillRect/>
          </a:stretch>
        </p:blipFill>
        <p:spPr>
          <a:xfrm>
            <a:off x="6209770" y="967650"/>
            <a:ext cx="4962525" cy="3262313"/>
          </a:xfrm>
          <a:prstGeom prst="rect">
            <a:avLst/>
          </a:prstGeom>
        </p:spPr>
      </p:pic>
    </p:spTree>
    <p:extLst>
      <p:ext uri="{BB962C8B-B14F-4D97-AF65-F5344CB8AC3E}">
        <p14:creationId xmlns:p14="http://schemas.microsoft.com/office/powerpoint/2010/main" val="1058693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521447-7106-AA34-7A6A-24184A7DE8E4}"/>
              </a:ext>
            </a:extLst>
          </p:cNvPr>
          <p:cNvSpPr>
            <a:spLocks noGrp="1"/>
          </p:cNvSpPr>
          <p:nvPr>
            <p:ph type="title"/>
          </p:nvPr>
        </p:nvSpPr>
        <p:spPr/>
        <p:txBody>
          <a:bodyPr/>
          <a:lstStyle/>
          <a:p>
            <a:r>
              <a:rPr lang="zh-CN" altLang="en-US" dirty="0"/>
              <a:t>模型回测</a:t>
            </a:r>
            <a:r>
              <a:rPr lang="en-US" altLang="zh-CN" dirty="0"/>
              <a:t>1</a:t>
            </a:r>
            <a:r>
              <a:rPr lang="zh-CN" altLang="en-US" dirty="0"/>
              <a:t>：全部切换</a:t>
            </a:r>
          </a:p>
        </p:txBody>
      </p:sp>
      <p:sp>
        <p:nvSpPr>
          <p:cNvPr id="3" name="内容占位符 2">
            <a:extLst>
              <a:ext uri="{FF2B5EF4-FFF2-40B4-BE49-F238E27FC236}">
                <a16:creationId xmlns:a16="http://schemas.microsoft.com/office/drawing/2014/main" id="{767E0169-2A7E-A0A0-251D-E683BD10C08C}"/>
              </a:ext>
            </a:extLst>
          </p:cNvPr>
          <p:cNvSpPr>
            <a:spLocks noGrp="1"/>
          </p:cNvSpPr>
          <p:nvPr>
            <p:ph idx="1"/>
          </p:nvPr>
        </p:nvSpPr>
        <p:spPr>
          <a:xfrm>
            <a:off x="177800" y="967650"/>
            <a:ext cx="2952749" cy="5589783"/>
          </a:xfrm>
        </p:spPr>
        <p:txBody>
          <a:bodyPr/>
          <a:lstStyle/>
          <a:p>
            <a:pPr>
              <a:buFont typeface="Wingdings" panose="05000000000000000000" pitchFamily="2" charset="2"/>
              <a:buChar char="n"/>
            </a:pPr>
            <a:r>
              <a:rPr lang="zh-CN" altLang="en-US" b="1" u="sng" dirty="0"/>
              <a:t>指数池、回测区间、调仓频率、成交价格</a:t>
            </a:r>
            <a:r>
              <a:rPr lang="zh-CN" altLang="en-US" dirty="0"/>
              <a:t>与报告第一部分相同。</a:t>
            </a:r>
            <a:endParaRPr lang="en-US" altLang="zh-CN" dirty="0"/>
          </a:p>
          <a:p>
            <a:pPr>
              <a:buFont typeface="Wingdings" panose="05000000000000000000" pitchFamily="2" charset="2"/>
              <a:buChar char="n"/>
            </a:pPr>
            <a:r>
              <a:rPr lang="zh-CN" altLang="en-US" b="1" dirty="0"/>
              <a:t>回测方式：</a:t>
            </a:r>
            <a:r>
              <a:rPr lang="zh-CN" altLang="en-US" dirty="0"/>
              <a:t>多头回测</a:t>
            </a:r>
            <a:endParaRPr lang="en-US" altLang="zh-CN" dirty="0"/>
          </a:p>
          <a:p>
            <a:pPr>
              <a:buFont typeface="Wingdings" panose="05000000000000000000" pitchFamily="2" charset="2"/>
              <a:buChar char="n"/>
            </a:pPr>
            <a:r>
              <a:rPr lang="zh-CN" altLang="en-US" b="1" dirty="0"/>
              <a:t>对比基准：</a:t>
            </a:r>
            <a:r>
              <a:rPr lang="zh-CN" altLang="en-US" dirty="0"/>
              <a:t>等权组合，月度再平衡</a:t>
            </a:r>
            <a:endParaRPr lang="en-US" altLang="zh-CN" dirty="0"/>
          </a:p>
          <a:p>
            <a:pPr>
              <a:buFont typeface="Wingdings" panose="05000000000000000000" pitchFamily="2" charset="2"/>
              <a:buChar char="n"/>
            </a:pPr>
            <a:r>
              <a:rPr lang="zh-CN" altLang="en-US" b="1" dirty="0"/>
              <a:t>轮动策略</a:t>
            </a:r>
            <a:r>
              <a:rPr lang="en-US" altLang="zh-CN" b="1" dirty="0"/>
              <a:t>-</a:t>
            </a:r>
            <a:r>
              <a:rPr lang="zh-CN" altLang="en-US" b="1" dirty="0"/>
              <a:t>全部切换：</a:t>
            </a:r>
            <a:r>
              <a:rPr lang="zh-CN" altLang="en-US" dirty="0"/>
              <a:t>由报告第一部分精选的</a:t>
            </a:r>
            <a:r>
              <a:rPr lang="en-US" altLang="zh-CN" dirty="0"/>
              <a:t>11</a:t>
            </a:r>
            <a:r>
              <a:rPr lang="zh-CN" altLang="en-US" dirty="0"/>
              <a:t>个宏观事件进行投票，少数服从多数，</a:t>
            </a:r>
            <a:r>
              <a:rPr lang="en-US" altLang="zh-CN" dirty="0"/>
              <a:t>100%</a:t>
            </a:r>
            <a:r>
              <a:rPr lang="zh-CN" altLang="en-US" dirty="0"/>
              <a:t>仓位投向轮动风格。</a:t>
            </a:r>
            <a:endParaRPr lang="en-US" altLang="zh-CN" dirty="0"/>
          </a:p>
          <a:p>
            <a:pPr>
              <a:buFont typeface="Wingdings" panose="05000000000000000000" pitchFamily="2" charset="2"/>
              <a:buChar char="n"/>
            </a:pPr>
            <a:r>
              <a:rPr lang="zh-CN" altLang="en-US" dirty="0"/>
              <a:t>从回测结果看，全部切换模式下的价值成长轮动策略</a:t>
            </a:r>
            <a:r>
              <a:rPr lang="zh-CN" altLang="en-US" b="1" u="sng" dirty="0"/>
              <a:t>年化超额收益</a:t>
            </a:r>
            <a:r>
              <a:rPr lang="en-US" altLang="zh-CN" b="1" u="sng" dirty="0"/>
              <a:t>21.58%</a:t>
            </a:r>
            <a:r>
              <a:rPr lang="zh-CN" altLang="en-US" b="1" u="sng" dirty="0"/>
              <a:t>，超额月胜率</a:t>
            </a:r>
            <a:r>
              <a:rPr lang="en-US" altLang="zh-CN" b="1" u="sng" dirty="0"/>
              <a:t>63.8%</a:t>
            </a:r>
            <a:r>
              <a:rPr lang="zh-CN" altLang="en-US" dirty="0"/>
              <a:t>；大小盘轮动策略</a:t>
            </a:r>
            <a:r>
              <a:rPr lang="zh-CN" altLang="en-US" b="1" u="sng" dirty="0"/>
              <a:t>年化超额收益</a:t>
            </a:r>
            <a:r>
              <a:rPr lang="en-US" altLang="zh-CN" b="1" u="sng" dirty="0"/>
              <a:t>12.34%</a:t>
            </a:r>
            <a:r>
              <a:rPr lang="zh-CN" altLang="en-US" b="1" u="sng" dirty="0"/>
              <a:t>，超额月胜率</a:t>
            </a:r>
            <a:r>
              <a:rPr lang="en-US" altLang="zh-CN" b="1" u="sng" dirty="0"/>
              <a:t>63.1%</a:t>
            </a:r>
            <a:r>
              <a:rPr lang="zh-CN" altLang="en-US" b="1" u="sng" dirty="0"/>
              <a:t>。</a:t>
            </a:r>
            <a:endParaRPr lang="en-US" altLang="zh-CN" dirty="0"/>
          </a:p>
        </p:txBody>
      </p:sp>
      <p:pic>
        <p:nvPicPr>
          <p:cNvPr id="4" name="图片 3">
            <a:extLst>
              <a:ext uri="{FF2B5EF4-FFF2-40B4-BE49-F238E27FC236}">
                <a16:creationId xmlns:a16="http://schemas.microsoft.com/office/drawing/2014/main" id="{823B6EA3-7E90-7DDE-EC79-052E9A39A51F}"/>
              </a:ext>
            </a:extLst>
          </p:cNvPr>
          <p:cNvPicPr>
            <a:picLocks noChangeAspect="1"/>
          </p:cNvPicPr>
          <p:nvPr/>
        </p:nvPicPr>
        <p:blipFill>
          <a:blip r:embed="rId2"/>
          <a:stretch>
            <a:fillRect/>
          </a:stretch>
        </p:blipFill>
        <p:spPr>
          <a:xfrm>
            <a:off x="3216899" y="882541"/>
            <a:ext cx="8084141" cy="5760000"/>
          </a:xfrm>
          <a:prstGeom prst="rect">
            <a:avLst/>
          </a:prstGeom>
        </p:spPr>
      </p:pic>
    </p:spTree>
    <p:extLst>
      <p:ext uri="{BB962C8B-B14F-4D97-AF65-F5344CB8AC3E}">
        <p14:creationId xmlns:p14="http://schemas.microsoft.com/office/powerpoint/2010/main" val="580466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4B8CBB-A6FF-71FA-22D3-0150E35400E2}"/>
              </a:ext>
            </a:extLst>
          </p:cNvPr>
          <p:cNvSpPr>
            <a:spLocks noGrp="1"/>
          </p:cNvSpPr>
          <p:nvPr>
            <p:ph type="title"/>
          </p:nvPr>
        </p:nvSpPr>
        <p:spPr/>
        <p:txBody>
          <a:bodyPr/>
          <a:lstStyle/>
          <a:p>
            <a:r>
              <a:rPr lang="zh-CN" altLang="en-US" dirty="0"/>
              <a:t>模型回测</a:t>
            </a:r>
            <a:r>
              <a:rPr lang="en-US" altLang="zh-CN" dirty="0"/>
              <a:t>2</a:t>
            </a:r>
            <a:r>
              <a:rPr lang="zh-CN" altLang="en-US" dirty="0"/>
              <a:t>：比例切换</a:t>
            </a:r>
          </a:p>
        </p:txBody>
      </p:sp>
      <p:sp>
        <p:nvSpPr>
          <p:cNvPr id="3" name="内容占位符 2">
            <a:extLst>
              <a:ext uri="{FF2B5EF4-FFF2-40B4-BE49-F238E27FC236}">
                <a16:creationId xmlns:a16="http://schemas.microsoft.com/office/drawing/2014/main" id="{A2B862F2-A645-9681-0994-7B12941F5A54}"/>
              </a:ext>
            </a:extLst>
          </p:cNvPr>
          <p:cNvSpPr>
            <a:spLocks noGrp="1"/>
          </p:cNvSpPr>
          <p:nvPr>
            <p:ph idx="1"/>
          </p:nvPr>
        </p:nvSpPr>
        <p:spPr>
          <a:xfrm>
            <a:off x="186267" y="967649"/>
            <a:ext cx="2914649" cy="5671983"/>
          </a:xfrm>
        </p:spPr>
        <p:txBody>
          <a:bodyPr>
            <a:normAutofit/>
          </a:bodyPr>
          <a:lstStyle/>
          <a:p>
            <a:pPr>
              <a:buFont typeface="Wingdings" panose="05000000000000000000" pitchFamily="2" charset="2"/>
              <a:buChar char="n"/>
            </a:pPr>
            <a:r>
              <a:rPr lang="zh-CN" altLang="en-US" b="1" u="sng" dirty="0"/>
              <a:t>指数池、回测区间、调仓频率、成交价格</a:t>
            </a:r>
            <a:r>
              <a:rPr lang="zh-CN" altLang="en-US" dirty="0"/>
              <a:t>与报告第一部分相同。</a:t>
            </a:r>
            <a:endParaRPr lang="en-US" altLang="zh-CN" dirty="0"/>
          </a:p>
          <a:p>
            <a:pPr>
              <a:buFont typeface="Wingdings" panose="05000000000000000000" pitchFamily="2" charset="2"/>
              <a:buChar char="n"/>
            </a:pPr>
            <a:r>
              <a:rPr lang="zh-CN" altLang="en-US" b="1" dirty="0"/>
              <a:t>回测方式：</a:t>
            </a:r>
            <a:r>
              <a:rPr lang="zh-CN" altLang="en-US" dirty="0"/>
              <a:t>多头回测</a:t>
            </a:r>
            <a:endParaRPr lang="en-US" altLang="zh-CN" dirty="0"/>
          </a:p>
          <a:p>
            <a:pPr>
              <a:buFont typeface="Wingdings" panose="05000000000000000000" pitchFamily="2" charset="2"/>
              <a:buChar char="n"/>
            </a:pPr>
            <a:r>
              <a:rPr lang="zh-CN" altLang="en-US" b="1" dirty="0"/>
              <a:t>对比基准：</a:t>
            </a:r>
            <a:r>
              <a:rPr lang="zh-CN" altLang="en-US" dirty="0"/>
              <a:t>等权组合，月度再平衡</a:t>
            </a:r>
            <a:endParaRPr lang="en-US" altLang="zh-CN" dirty="0"/>
          </a:p>
          <a:p>
            <a:pPr>
              <a:buFont typeface="Wingdings" panose="05000000000000000000" pitchFamily="2" charset="2"/>
              <a:buChar char="n"/>
            </a:pPr>
            <a:r>
              <a:rPr lang="zh-CN" altLang="en-US" b="1" dirty="0"/>
              <a:t>轮动策略</a:t>
            </a:r>
            <a:r>
              <a:rPr lang="en-US" altLang="zh-CN" b="1" dirty="0"/>
              <a:t>-</a:t>
            </a:r>
            <a:r>
              <a:rPr lang="zh-CN" altLang="en-US" b="1" dirty="0"/>
              <a:t>比例切换：</a:t>
            </a:r>
            <a:r>
              <a:rPr lang="zh-CN" altLang="en-US" dirty="0"/>
              <a:t>由报告第一部分精选的</a:t>
            </a:r>
            <a:r>
              <a:rPr lang="en-US" altLang="zh-CN" dirty="0"/>
              <a:t>11</a:t>
            </a:r>
            <a:r>
              <a:rPr lang="zh-CN" altLang="en-US" dirty="0"/>
              <a:t>个宏观事件进行投票，根据投票比例确定轮动风格的持仓比例。</a:t>
            </a:r>
            <a:endParaRPr lang="en-US" altLang="zh-CN" dirty="0"/>
          </a:p>
          <a:p>
            <a:pPr>
              <a:buFont typeface="Wingdings" panose="05000000000000000000" pitchFamily="2" charset="2"/>
              <a:buChar char="n"/>
            </a:pPr>
            <a:r>
              <a:rPr lang="zh-CN" altLang="en-US" dirty="0"/>
              <a:t>从回测结果看，比例切换模式下的价值成长轮动策略</a:t>
            </a:r>
            <a:r>
              <a:rPr lang="zh-CN" altLang="en-US" b="1" u="sng" dirty="0"/>
              <a:t>年化超额收益</a:t>
            </a:r>
            <a:r>
              <a:rPr lang="en-US" altLang="zh-CN" b="1" u="sng" dirty="0"/>
              <a:t>8.7%</a:t>
            </a:r>
            <a:r>
              <a:rPr lang="zh-CN" altLang="en-US" b="1" u="sng" dirty="0"/>
              <a:t>，超额相对回撤</a:t>
            </a:r>
            <a:r>
              <a:rPr lang="en-US" altLang="zh-CN" b="1" u="sng" dirty="0"/>
              <a:t>8.2%</a:t>
            </a:r>
            <a:r>
              <a:rPr lang="zh-CN" altLang="en-US" dirty="0"/>
              <a:t>；大小盘轮动策略</a:t>
            </a:r>
            <a:r>
              <a:rPr lang="zh-CN" altLang="en-US" b="1" u="sng" dirty="0"/>
              <a:t>年化超额收益</a:t>
            </a:r>
            <a:r>
              <a:rPr lang="en-US" altLang="zh-CN" b="1" u="sng" dirty="0"/>
              <a:t>3.9%</a:t>
            </a:r>
            <a:r>
              <a:rPr lang="zh-CN" altLang="en-US" b="1" u="sng" dirty="0"/>
              <a:t>，超额相对回撤</a:t>
            </a:r>
            <a:r>
              <a:rPr lang="en-US" altLang="zh-CN" b="1" u="sng" dirty="0"/>
              <a:t>3.1%</a:t>
            </a:r>
            <a:r>
              <a:rPr lang="zh-CN" altLang="en-US" b="1" u="sng" dirty="0"/>
              <a:t>。</a:t>
            </a:r>
            <a:endParaRPr lang="en-US" altLang="zh-CN" dirty="0"/>
          </a:p>
          <a:p>
            <a:endParaRPr lang="zh-CN" altLang="en-US" dirty="0"/>
          </a:p>
        </p:txBody>
      </p:sp>
      <p:pic>
        <p:nvPicPr>
          <p:cNvPr id="5" name="图片 4">
            <a:extLst>
              <a:ext uri="{FF2B5EF4-FFF2-40B4-BE49-F238E27FC236}">
                <a16:creationId xmlns:a16="http://schemas.microsoft.com/office/drawing/2014/main" id="{9964094B-925F-17C5-5C9D-9769927C9DA6}"/>
              </a:ext>
            </a:extLst>
          </p:cNvPr>
          <p:cNvPicPr>
            <a:picLocks noChangeAspect="1"/>
          </p:cNvPicPr>
          <p:nvPr/>
        </p:nvPicPr>
        <p:blipFill>
          <a:blip r:embed="rId2"/>
          <a:stretch>
            <a:fillRect/>
          </a:stretch>
        </p:blipFill>
        <p:spPr>
          <a:xfrm>
            <a:off x="3216900" y="879632"/>
            <a:ext cx="8084140" cy="5760000"/>
          </a:xfrm>
          <a:prstGeom prst="rect">
            <a:avLst/>
          </a:prstGeom>
        </p:spPr>
      </p:pic>
    </p:spTree>
    <p:extLst>
      <p:ext uri="{BB962C8B-B14F-4D97-AF65-F5344CB8AC3E}">
        <p14:creationId xmlns:p14="http://schemas.microsoft.com/office/powerpoint/2010/main" val="3170453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BB7292-C5C7-37A2-C642-D8351F1B7823}"/>
              </a:ext>
            </a:extLst>
          </p:cNvPr>
          <p:cNvSpPr>
            <a:spLocks noGrp="1"/>
          </p:cNvSpPr>
          <p:nvPr>
            <p:ph type="title"/>
          </p:nvPr>
        </p:nvSpPr>
        <p:spPr/>
        <p:txBody>
          <a:bodyPr/>
          <a:lstStyle/>
          <a:p>
            <a:r>
              <a:rPr lang="zh-CN" altLang="en-US" dirty="0"/>
              <a:t>轮动回测净值</a:t>
            </a:r>
          </a:p>
        </p:txBody>
      </p:sp>
      <p:pic>
        <p:nvPicPr>
          <p:cNvPr id="3" name="图片 2">
            <a:extLst>
              <a:ext uri="{FF2B5EF4-FFF2-40B4-BE49-F238E27FC236}">
                <a16:creationId xmlns:a16="http://schemas.microsoft.com/office/drawing/2014/main" id="{3FB2759D-CE10-58C5-A5D4-F871A289D6ED}"/>
              </a:ext>
            </a:extLst>
          </p:cNvPr>
          <p:cNvPicPr>
            <a:picLocks noChangeAspect="1"/>
          </p:cNvPicPr>
          <p:nvPr/>
        </p:nvPicPr>
        <p:blipFill>
          <a:blip r:embed="rId2"/>
          <a:stretch>
            <a:fillRect/>
          </a:stretch>
        </p:blipFill>
        <p:spPr>
          <a:xfrm>
            <a:off x="585837" y="1021690"/>
            <a:ext cx="5169856" cy="2719052"/>
          </a:xfrm>
          <a:prstGeom prst="rect">
            <a:avLst/>
          </a:prstGeom>
        </p:spPr>
      </p:pic>
      <p:pic>
        <p:nvPicPr>
          <p:cNvPr id="4" name="图片 3">
            <a:extLst>
              <a:ext uri="{FF2B5EF4-FFF2-40B4-BE49-F238E27FC236}">
                <a16:creationId xmlns:a16="http://schemas.microsoft.com/office/drawing/2014/main" id="{60661A88-0124-11F6-039E-475E8A3D7D58}"/>
              </a:ext>
            </a:extLst>
          </p:cNvPr>
          <p:cNvPicPr>
            <a:picLocks noChangeAspect="1"/>
          </p:cNvPicPr>
          <p:nvPr/>
        </p:nvPicPr>
        <p:blipFill>
          <a:blip r:embed="rId3"/>
          <a:stretch>
            <a:fillRect/>
          </a:stretch>
        </p:blipFill>
        <p:spPr>
          <a:xfrm>
            <a:off x="6436307" y="1021690"/>
            <a:ext cx="5169856" cy="2719052"/>
          </a:xfrm>
          <a:prstGeom prst="rect">
            <a:avLst/>
          </a:prstGeom>
        </p:spPr>
      </p:pic>
      <p:pic>
        <p:nvPicPr>
          <p:cNvPr id="5" name="图片 4">
            <a:extLst>
              <a:ext uri="{FF2B5EF4-FFF2-40B4-BE49-F238E27FC236}">
                <a16:creationId xmlns:a16="http://schemas.microsoft.com/office/drawing/2014/main" id="{B1CC0B43-AD37-1D48-B4FA-A97C5BC13868}"/>
              </a:ext>
            </a:extLst>
          </p:cNvPr>
          <p:cNvPicPr>
            <a:picLocks noChangeAspect="1"/>
          </p:cNvPicPr>
          <p:nvPr/>
        </p:nvPicPr>
        <p:blipFill>
          <a:blip r:embed="rId4"/>
          <a:stretch>
            <a:fillRect/>
          </a:stretch>
        </p:blipFill>
        <p:spPr>
          <a:xfrm>
            <a:off x="6436307" y="3906356"/>
            <a:ext cx="5169856" cy="2719052"/>
          </a:xfrm>
          <a:prstGeom prst="rect">
            <a:avLst/>
          </a:prstGeom>
        </p:spPr>
      </p:pic>
      <p:pic>
        <p:nvPicPr>
          <p:cNvPr id="6" name="图片 5">
            <a:extLst>
              <a:ext uri="{FF2B5EF4-FFF2-40B4-BE49-F238E27FC236}">
                <a16:creationId xmlns:a16="http://schemas.microsoft.com/office/drawing/2014/main" id="{84986841-F0A2-A8CF-9600-4B52A3D70B04}"/>
              </a:ext>
            </a:extLst>
          </p:cNvPr>
          <p:cNvPicPr>
            <a:picLocks noChangeAspect="1"/>
          </p:cNvPicPr>
          <p:nvPr/>
        </p:nvPicPr>
        <p:blipFill>
          <a:blip r:embed="rId5"/>
          <a:stretch>
            <a:fillRect/>
          </a:stretch>
        </p:blipFill>
        <p:spPr>
          <a:xfrm>
            <a:off x="585837" y="3906356"/>
            <a:ext cx="5169856" cy="2719052"/>
          </a:xfrm>
          <a:prstGeom prst="rect">
            <a:avLst/>
          </a:prstGeom>
        </p:spPr>
      </p:pic>
    </p:spTree>
    <p:extLst>
      <p:ext uri="{BB962C8B-B14F-4D97-AF65-F5344CB8AC3E}">
        <p14:creationId xmlns:p14="http://schemas.microsoft.com/office/powerpoint/2010/main" val="1299684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E8A8DE-954B-AA0B-1C39-2ACDCC23F793}"/>
              </a:ext>
            </a:extLst>
          </p:cNvPr>
          <p:cNvSpPr>
            <a:spLocks noGrp="1"/>
          </p:cNvSpPr>
          <p:nvPr>
            <p:ph type="title"/>
          </p:nvPr>
        </p:nvSpPr>
        <p:spPr/>
        <p:txBody>
          <a:bodyPr/>
          <a:lstStyle/>
          <a:p>
            <a:r>
              <a:rPr lang="zh-CN" altLang="en-US" dirty="0"/>
              <a:t>宏观事件信号</a:t>
            </a:r>
          </a:p>
        </p:txBody>
      </p:sp>
      <p:sp>
        <p:nvSpPr>
          <p:cNvPr id="3" name="内容占位符 2">
            <a:extLst>
              <a:ext uri="{FF2B5EF4-FFF2-40B4-BE49-F238E27FC236}">
                <a16:creationId xmlns:a16="http://schemas.microsoft.com/office/drawing/2014/main" id="{1C0064D1-824B-0144-52A9-CB8DE1EB0093}"/>
              </a:ext>
            </a:extLst>
          </p:cNvPr>
          <p:cNvSpPr>
            <a:spLocks noGrp="1"/>
          </p:cNvSpPr>
          <p:nvPr>
            <p:ph idx="1"/>
          </p:nvPr>
        </p:nvSpPr>
        <p:spPr>
          <a:xfrm>
            <a:off x="609600" y="967650"/>
            <a:ext cx="2603500" cy="5108720"/>
          </a:xfrm>
        </p:spPr>
        <p:txBody>
          <a:bodyPr/>
          <a:lstStyle/>
          <a:p>
            <a:r>
              <a:rPr lang="zh-CN" altLang="en-US" dirty="0"/>
              <a:t>回看</a:t>
            </a:r>
            <a:r>
              <a:rPr lang="en-US" altLang="zh-CN" dirty="0"/>
              <a:t>2012</a:t>
            </a:r>
            <a:r>
              <a:rPr lang="zh-CN" altLang="en-US" dirty="0"/>
              <a:t>年</a:t>
            </a:r>
            <a:r>
              <a:rPr lang="en-US" altLang="zh-CN" dirty="0"/>
              <a:t>11</a:t>
            </a:r>
            <a:r>
              <a:rPr lang="zh-CN" altLang="en-US" dirty="0"/>
              <a:t>月至今的宏观时间信号投票结果，风格轮动决策较为连贯、平稳，信号变化相对缓慢。</a:t>
            </a:r>
            <a:endParaRPr lang="en-US" altLang="zh-CN" dirty="0"/>
          </a:p>
          <a:p>
            <a:endParaRPr lang="en-US" altLang="zh-CN" dirty="0"/>
          </a:p>
          <a:p>
            <a:r>
              <a:rPr lang="en-US" altLang="zh-CN" dirty="0"/>
              <a:t>2015</a:t>
            </a:r>
            <a:r>
              <a:rPr lang="zh-CN" altLang="en-US" dirty="0"/>
              <a:t>、</a:t>
            </a:r>
            <a:r>
              <a:rPr lang="en-US" altLang="zh-CN" dirty="0"/>
              <a:t>2019-2020</a:t>
            </a:r>
            <a:r>
              <a:rPr lang="zh-CN" altLang="en-US" dirty="0"/>
              <a:t>和</a:t>
            </a:r>
            <a:r>
              <a:rPr lang="en-US" altLang="zh-CN" dirty="0"/>
              <a:t>2022</a:t>
            </a:r>
            <a:r>
              <a:rPr lang="zh-CN" altLang="en-US" dirty="0"/>
              <a:t>年偏好成长风格；</a:t>
            </a:r>
            <a:r>
              <a:rPr lang="en-US" altLang="zh-CN" dirty="0"/>
              <a:t>2017</a:t>
            </a:r>
            <a:r>
              <a:rPr lang="zh-CN" altLang="en-US" dirty="0"/>
              <a:t>和</a:t>
            </a:r>
            <a:r>
              <a:rPr lang="en-US" altLang="zh-CN" dirty="0"/>
              <a:t>2020</a:t>
            </a:r>
            <a:r>
              <a:rPr lang="zh-CN" altLang="en-US" dirty="0"/>
              <a:t>年更偏向大盘风格。</a:t>
            </a:r>
            <a:endParaRPr lang="en-US" altLang="zh-CN" dirty="0"/>
          </a:p>
          <a:p>
            <a:endParaRPr lang="en-US" altLang="zh-CN" dirty="0"/>
          </a:p>
          <a:p>
            <a:r>
              <a:rPr lang="zh-CN" altLang="en-US" dirty="0"/>
              <a:t>价值成长信号相对更加稳定，模型表现也更胜一筹。</a:t>
            </a:r>
          </a:p>
        </p:txBody>
      </p:sp>
      <p:pic>
        <p:nvPicPr>
          <p:cNvPr id="5" name="图片 4">
            <a:extLst>
              <a:ext uri="{FF2B5EF4-FFF2-40B4-BE49-F238E27FC236}">
                <a16:creationId xmlns:a16="http://schemas.microsoft.com/office/drawing/2014/main" id="{DDD193FD-3217-C7BF-E8E5-FAD2D2F1B3AB}"/>
              </a:ext>
            </a:extLst>
          </p:cNvPr>
          <p:cNvPicPr>
            <a:picLocks noChangeAspect="1"/>
          </p:cNvPicPr>
          <p:nvPr/>
        </p:nvPicPr>
        <p:blipFill>
          <a:blip r:embed="rId2"/>
          <a:stretch>
            <a:fillRect/>
          </a:stretch>
        </p:blipFill>
        <p:spPr>
          <a:xfrm>
            <a:off x="3290306" y="781630"/>
            <a:ext cx="8041321" cy="5730737"/>
          </a:xfrm>
          <a:prstGeom prst="rect">
            <a:avLst/>
          </a:prstGeom>
        </p:spPr>
      </p:pic>
    </p:spTree>
    <p:extLst>
      <p:ext uri="{BB962C8B-B14F-4D97-AF65-F5344CB8AC3E}">
        <p14:creationId xmlns:p14="http://schemas.microsoft.com/office/powerpoint/2010/main" val="370159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E33DF9-67EB-C669-8182-416668E264C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97B080C-57F8-93EA-B387-061D2B9D3286}"/>
              </a:ext>
            </a:extLst>
          </p:cNvPr>
          <p:cNvSpPr>
            <a:spLocks noGrp="1"/>
          </p:cNvSpPr>
          <p:nvPr>
            <p:ph sz="half" idx="19"/>
          </p:nvPr>
        </p:nvSpPr>
        <p:spPr/>
        <p:txBody>
          <a:bodyPr/>
          <a:lstStyle/>
          <a:p>
            <a:r>
              <a:rPr lang="zh-CN" altLang="en-US" b="1" dirty="0"/>
              <a:t>宏观风格信号</a:t>
            </a:r>
          </a:p>
        </p:txBody>
      </p:sp>
    </p:spTree>
    <p:extLst>
      <p:ext uri="{BB962C8B-B14F-4D97-AF65-F5344CB8AC3E}">
        <p14:creationId xmlns:p14="http://schemas.microsoft.com/office/powerpoint/2010/main" val="3261163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E71542-EC45-91C0-40D6-E9E834FA5507}"/>
              </a:ext>
            </a:extLst>
          </p:cNvPr>
          <p:cNvSpPr>
            <a:spLocks noGrp="1"/>
          </p:cNvSpPr>
          <p:nvPr>
            <p:ph type="title"/>
          </p:nvPr>
        </p:nvSpPr>
        <p:spPr/>
        <p:txBody>
          <a:bodyPr/>
          <a:lstStyle/>
          <a:p>
            <a:r>
              <a:rPr lang="zh-CN" altLang="en-US" dirty="0"/>
              <a:t>宏观风格信号</a:t>
            </a:r>
          </a:p>
        </p:txBody>
      </p:sp>
      <p:sp>
        <p:nvSpPr>
          <p:cNvPr id="3" name="内容占位符 2">
            <a:extLst>
              <a:ext uri="{FF2B5EF4-FFF2-40B4-BE49-F238E27FC236}">
                <a16:creationId xmlns:a16="http://schemas.microsoft.com/office/drawing/2014/main" id="{1322C17D-27ED-4AD9-BDEE-264EC28BDAC8}"/>
              </a:ext>
            </a:extLst>
          </p:cNvPr>
          <p:cNvSpPr>
            <a:spLocks noGrp="1"/>
          </p:cNvSpPr>
          <p:nvPr>
            <p:ph idx="1"/>
          </p:nvPr>
        </p:nvSpPr>
        <p:spPr>
          <a:xfrm>
            <a:off x="609600" y="967650"/>
            <a:ext cx="2370667" cy="5108720"/>
          </a:xfrm>
        </p:spPr>
        <p:txBody>
          <a:bodyPr/>
          <a:lstStyle/>
          <a:p>
            <a:r>
              <a:rPr lang="zh-CN" altLang="en-US" dirty="0"/>
              <a:t>根据最新披露的</a:t>
            </a:r>
            <a:r>
              <a:rPr lang="en-US" altLang="zh-CN" dirty="0"/>
              <a:t>25</a:t>
            </a:r>
            <a:r>
              <a:rPr lang="zh-CN" altLang="en-US" dirty="0"/>
              <a:t>年</a:t>
            </a:r>
            <a:r>
              <a:rPr lang="en-US" altLang="zh-CN" dirty="0"/>
              <a:t>4</a:t>
            </a:r>
            <a:r>
              <a:rPr lang="zh-CN" altLang="en-US" dirty="0"/>
              <a:t>月宏观各指标数据，轮动风格分别指向成长和小盘。</a:t>
            </a:r>
            <a:endParaRPr lang="en-US" altLang="zh-CN" dirty="0"/>
          </a:p>
          <a:p>
            <a:endParaRPr lang="en-US" altLang="zh-CN" dirty="0"/>
          </a:p>
          <a:p>
            <a:r>
              <a:rPr lang="zh-CN" altLang="en-US" dirty="0"/>
              <a:t>价值成长轮动模型中，</a:t>
            </a:r>
            <a:r>
              <a:rPr lang="en-US" altLang="zh-CN" dirty="0"/>
              <a:t>10</a:t>
            </a:r>
            <a:r>
              <a:rPr lang="zh-CN" altLang="en-US" dirty="0"/>
              <a:t>个宏观指标指向成长风格，成长比例</a:t>
            </a:r>
            <a:r>
              <a:rPr lang="en-US" altLang="zh-CN" dirty="0"/>
              <a:t>91%</a:t>
            </a:r>
            <a:r>
              <a:rPr lang="zh-CN" altLang="en-US" dirty="0"/>
              <a:t>，推荐创业板成长</a:t>
            </a:r>
            <a:r>
              <a:rPr lang="en-US" altLang="zh-CN" dirty="0"/>
              <a:t>ETF</a:t>
            </a:r>
            <a:r>
              <a:rPr lang="zh-CN" altLang="en-US" dirty="0"/>
              <a:t>。</a:t>
            </a:r>
            <a:endParaRPr lang="en-US" altLang="zh-CN" dirty="0"/>
          </a:p>
          <a:p>
            <a:endParaRPr lang="en-US" altLang="zh-CN" dirty="0"/>
          </a:p>
          <a:p>
            <a:r>
              <a:rPr lang="zh-CN" altLang="en-US" dirty="0"/>
              <a:t>大小盘轮动模型中，</a:t>
            </a:r>
            <a:r>
              <a:rPr lang="en-US" altLang="zh-CN" dirty="0"/>
              <a:t>7</a:t>
            </a:r>
            <a:r>
              <a:rPr lang="zh-CN" altLang="en-US" dirty="0"/>
              <a:t>个宏观指标指向小盘风格，小盘比例</a:t>
            </a:r>
            <a:r>
              <a:rPr lang="en-US" altLang="zh-CN" dirty="0"/>
              <a:t>64%</a:t>
            </a:r>
            <a:r>
              <a:rPr lang="zh-CN" altLang="en-US" dirty="0"/>
              <a:t>，推荐中证</a:t>
            </a:r>
            <a:r>
              <a:rPr lang="en-US" altLang="zh-CN" dirty="0"/>
              <a:t>1000ETF</a:t>
            </a:r>
            <a:r>
              <a:rPr lang="zh-CN" altLang="en-US" dirty="0"/>
              <a:t>。</a:t>
            </a:r>
          </a:p>
        </p:txBody>
      </p:sp>
      <p:pic>
        <p:nvPicPr>
          <p:cNvPr id="8" name="图片 7">
            <a:extLst>
              <a:ext uri="{FF2B5EF4-FFF2-40B4-BE49-F238E27FC236}">
                <a16:creationId xmlns:a16="http://schemas.microsoft.com/office/drawing/2014/main" id="{E9C98CE3-3EA9-8C71-7428-70A14F36715D}"/>
              </a:ext>
            </a:extLst>
          </p:cNvPr>
          <p:cNvPicPr>
            <a:picLocks noChangeAspect="1"/>
          </p:cNvPicPr>
          <p:nvPr/>
        </p:nvPicPr>
        <p:blipFill>
          <a:blip r:embed="rId2"/>
          <a:stretch>
            <a:fillRect/>
          </a:stretch>
        </p:blipFill>
        <p:spPr>
          <a:xfrm>
            <a:off x="3287977" y="942395"/>
            <a:ext cx="8443913" cy="5133975"/>
          </a:xfrm>
          <a:prstGeom prst="rect">
            <a:avLst/>
          </a:prstGeom>
        </p:spPr>
      </p:pic>
    </p:spTree>
    <p:extLst>
      <p:ext uri="{BB962C8B-B14F-4D97-AF65-F5344CB8AC3E}">
        <p14:creationId xmlns:p14="http://schemas.microsoft.com/office/powerpoint/2010/main" val="398767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EAEF576-D01D-8BB2-B74C-4CDED6E43D2F}"/>
              </a:ext>
            </a:extLst>
          </p:cNvPr>
          <p:cNvSpPr>
            <a:spLocks noGrp="1"/>
          </p:cNvSpPr>
          <p:nvPr>
            <p:ph sz="half" idx="1"/>
          </p:nvPr>
        </p:nvSpPr>
        <p:spPr/>
        <p:txBody>
          <a:bodyPr/>
          <a:lstStyle/>
          <a:p>
            <a:r>
              <a:rPr lang="zh-CN" altLang="en-US" b="1" dirty="0"/>
              <a:t>宏观信号挖掘</a:t>
            </a:r>
          </a:p>
        </p:txBody>
      </p:sp>
      <p:sp>
        <p:nvSpPr>
          <p:cNvPr id="3" name="内容占位符 2">
            <a:extLst>
              <a:ext uri="{FF2B5EF4-FFF2-40B4-BE49-F238E27FC236}">
                <a16:creationId xmlns:a16="http://schemas.microsoft.com/office/drawing/2014/main" id="{F7576407-9EAD-5EF0-CCF6-FB5A57B9B648}"/>
              </a:ext>
            </a:extLst>
          </p:cNvPr>
          <p:cNvSpPr>
            <a:spLocks noGrp="1"/>
          </p:cNvSpPr>
          <p:nvPr>
            <p:ph sz="half" idx="10"/>
          </p:nvPr>
        </p:nvSpPr>
        <p:spPr/>
        <p:txBody>
          <a:bodyPr/>
          <a:lstStyle/>
          <a:p>
            <a:r>
              <a:rPr lang="zh-CN" altLang="en-US" b="1" dirty="0"/>
              <a:t>宏观风格轮动</a:t>
            </a:r>
          </a:p>
        </p:txBody>
      </p:sp>
      <p:sp>
        <p:nvSpPr>
          <p:cNvPr id="4" name="内容占位符 3">
            <a:extLst>
              <a:ext uri="{FF2B5EF4-FFF2-40B4-BE49-F238E27FC236}">
                <a16:creationId xmlns:a16="http://schemas.microsoft.com/office/drawing/2014/main" id="{DB2065B9-7C16-FE0C-E83B-4199DBF64E75}"/>
              </a:ext>
            </a:extLst>
          </p:cNvPr>
          <p:cNvSpPr>
            <a:spLocks noGrp="1"/>
          </p:cNvSpPr>
          <p:nvPr>
            <p:ph sz="half" idx="11"/>
          </p:nvPr>
        </p:nvSpPr>
        <p:spPr/>
        <p:txBody>
          <a:bodyPr/>
          <a:lstStyle/>
          <a:p>
            <a:r>
              <a:rPr lang="zh-CN" altLang="en-US" b="1" dirty="0"/>
              <a:t>宏观风格信号</a:t>
            </a:r>
          </a:p>
        </p:txBody>
      </p:sp>
      <p:sp>
        <p:nvSpPr>
          <p:cNvPr id="5" name="内容占位符 4">
            <a:extLst>
              <a:ext uri="{FF2B5EF4-FFF2-40B4-BE49-F238E27FC236}">
                <a16:creationId xmlns:a16="http://schemas.microsoft.com/office/drawing/2014/main" id="{CCFEE367-C010-A153-9953-E7E2DCF08922}"/>
              </a:ext>
            </a:extLst>
          </p:cNvPr>
          <p:cNvSpPr>
            <a:spLocks noGrp="1"/>
          </p:cNvSpPr>
          <p:nvPr>
            <p:ph sz="half" idx="12"/>
          </p:nvPr>
        </p:nvSpPr>
        <p:spPr/>
        <p:txBody>
          <a:bodyPr/>
          <a:lstStyle/>
          <a:p>
            <a:r>
              <a:rPr lang="zh-CN" altLang="en-US" b="1" dirty="0"/>
              <a:t>附录：宏观指标经济含义</a:t>
            </a:r>
          </a:p>
        </p:txBody>
      </p:sp>
    </p:spTree>
    <p:extLst>
      <p:ext uri="{BB962C8B-B14F-4D97-AF65-F5344CB8AC3E}">
        <p14:creationId xmlns:p14="http://schemas.microsoft.com/office/powerpoint/2010/main" val="3241508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DFB356-0483-0FE3-0A45-0AAB913F150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A1A366E-3F2A-796F-4A13-F9495F7E1CE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443A86B-80CB-F1CB-F75A-AD8C609326FE}"/>
              </a:ext>
            </a:extLst>
          </p:cNvPr>
          <p:cNvSpPr>
            <a:spLocks noGrp="1"/>
          </p:cNvSpPr>
          <p:nvPr>
            <p:ph sz="half" idx="19"/>
          </p:nvPr>
        </p:nvSpPr>
        <p:spPr/>
        <p:txBody>
          <a:bodyPr/>
          <a:lstStyle/>
          <a:p>
            <a:r>
              <a:rPr lang="zh-CN" altLang="en-US" b="1" dirty="0"/>
              <a:t>附录：宏观指标经济含义</a:t>
            </a:r>
          </a:p>
        </p:txBody>
      </p:sp>
    </p:spTree>
    <p:extLst>
      <p:ext uri="{BB962C8B-B14F-4D97-AF65-F5344CB8AC3E}">
        <p14:creationId xmlns:p14="http://schemas.microsoft.com/office/powerpoint/2010/main" val="4057897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0E33A0-9428-3CAE-6A7D-5AA6324AF4E5}"/>
              </a:ext>
            </a:extLst>
          </p:cNvPr>
          <p:cNvSpPr>
            <a:spLocks noGrp="1"/>
          </p:cNvSpPr>
          <p:nvPr>
            <p:ph type="title"/>
          </p:nvPr>
        </p:nvSpPr>
        <p:spPr/>
        <p:txBody>
          <a:bodyPr/>
          <a:lstStyle/>
          <a:p>
            <a:r>
              <a:rPr lang="zh-CN" altLang="en-US" dirty="0"/>
              <a:t>经济增长类</a:t>
            </a:r>
          </a:p>
        </p:txBody>
      </p:sp>
      <p:sp>
        <p:nvSpPr>
          <p:cNvPr id="6" name="内容占位符 5">
            <a:extLst>
              <a:ext uri="{FF2B5EF4-FFF2-40B4-BE49-F238E27FC236}">
                <a16:creationId xmlns:a16="http://schemas.microsoft.com/office/drawing/2014/main" id="{F10F0350-DBDA-8DEA-F879-95B50B0387AF}"/>
              </a:ext>
            </a:extLst>
          </p:cNvPr>
          <p:cNvSpPr>
            <a:spLocks noGrp="1"/>
          </p:cNvSpPr>
          <p:nvPr>
            <p:ph idx="1"/>
          </p:nvPr>
        </p:nvSpPr>
        <p:spPr>
          <a:xfrm>
            <a:off x="609600" y="769585"/>
            <a:ext cx="10972800" cy="5829817"/>
          </a:xfrm>
        </p:spPr>
        <p:txBody>
          <a:bodyPr>
            <a:normAutofit/>
          </a:bodyPr>
          <a:lstStyle/>
          <a:p>
            <a:pPr>
              <a:buFont typeface="Wingdings" panose="05000000000000000000" pitchFamily="2" charset="2"/>
              <a:buChar char="u"/>
            </a:pPr>
            <a:r>
              <a:rPr lang="zh-CN" altLang="en-US" sz="1100" b="1" dirty="0"/>
              <a:t>全社会用电量</a:t>
            </a:r>
            <a:r>
              <a:rPr lang="en-US" altLang="zh-CN" sz="1100" b="1" dirty="0"/>
              <a:t>_</a:t>
            </a:r>
            <a:r>
              <a:rPr lang="zh-CN" altLang="en-US" sz="1100" b="1" dirty="0"/>
              <a:t>当月同比：</a:t>
            </a:r>
            <a:r>
              <a:rPr lang="zh-CN" altLang="en-US" sz="1100" dirty="0"/>
              <a:t>反映整个社会（包括工业、农业、服务业和居民生活）在当月消耗电力的同比增长情况。电力是经济活动的“血液”，此指标是衡量一个国家或地区整体经济活跃程度和增长状况的重要先行或同步指标。增速加快通常意味着经济扩张，增速放缓或下降则可能预示经济降温。</a:t>
            </a:r>
          </a:p>
          <a:p>
            <a:pPr>
              <a:buFont typeface="Wingdings" panose="05000000000000000000" pitchFamily="2" charset="2"/>
              <a:buChar char="u"/>
            </a:pPr>
            <a:r>
              <a:rPr lang="zh-CN" altLang="en-US" sz="1100" b="1" dirty="0"/>
              <a:t>全社会用电量</a:t>
            </a:r>
            <a:r>
              <a:rPr lang="en-US" altLang="zh-CN" sz="1100" b="1" dirty="0"/>
              <a:t>_</a:t>
            </a:r>
            <a:r>
              <a:rPr lang="zh-CN" altLang="en-US" sz="1100" b="1" dirty="0"/>
              <a:t>累计同比</a:t>
            </a:r>
            <a:r>
              <a:rPr lang="zh-CN" altLang="en-US" sz="1100" dirty="0"/>
              <a:t>：反映年初至今整个社会累计用电量与去年同期的累计用电量相比的增长情况。它能更平滑地展示经济活动的年度趋势，剔除月度短期波动。</a:t>
            </a:r>
          </a:p>
          <a:p>
            <a:pPr>
              <a:buFont typeface="Wingdings" panose="05000000000000000000" pitchFamily="2" charset="2"/>
              <a:buChar char="u"/>
            </a:pPr>
            <a:r>
              <a:rPr lang="zh-CN" altLang="en-US" sz="1100" b="1" dirty="0"/>
              <a:t>工业增加值</a:t>
            </a:r>
            <a:r>
              <a:rPr lang="en-US" altLang="zh-CN" sz="1100" b="1" dirty="0"/>
              <a:t>_</a:t>
            </a:r>
            <a:r>
              <a:rPr lang="zh-CN" altLang="en-US" sz="1100" b="1" dirty="0"/>
              <a:t>当月同比</a:t>
            </a:r>
            <a:r>
              <a:rPr lang="zh-CN" altLang="en-US" sz="1100" dirty="0"/>
              <a:t>：衡量当月工业企业在生产过程中新增加的价值（总产出减去中间投入）相较于去年同期的增长速度。这是评估工业生产活动、经济景气度和整体经济增长的核心指标之一。增速加快表明工业生产扩张，反之则收缩或放缓。</a:t>
            </a:r>
          </a:p>
          <a:p>
            <a:pPr>
              <a:buFont typeface="Wingdings" panose="05000000000000000000" pitchFamily="2" charset="2"/>
              <a:buChar char="u"/>
            </a:pPr>
            <a:r>
              <a:rPr lang="zh-CN" altLang="en-US" sz="1100" b="1" dirty="0"/>
              <a:t>固定资产投资完成额</a:t>
            </a:r>
            <a:r>
              <a:rPr lang="en-US" altLang="zh-CN" sz="1100" b="1" dirty="0"/>
              <a:t>_</a:t>
            </a:r>
            <a:r>
              <a:rPr lang="zh-CN" altLang="en-US" sz="1100" b="1" dirty="0"/>
              <a:t>当月同比</a:t>
            </a:r>
            <a:r>
              <a:rPr lang="zh-CN" altLang="en-US" sz="1100" dirty="0"/>
              <a:t>：反映当月全社会用于建造和购置固定资产（如厂房、设备、房地产等）的投资额相较于去年同期的增长情况。这是衡量投资需求、未来经济增长潜力和经济结构调整的重要指标。增速变化反映了投资活动的冷热程度。</a:t>
            </a:r>
          </a:p>
          <a:p>
            <a:pPr>
              <a:buFont typeface="Wingdings" panose="05000000000000000000" pitchFamily="2" charset="2"/>
              <a:buChar char="u"/>
            </a:pPr>
            <a:r>
              <a:rPr lang="zh-CN" altLang="en-US" sz="1100" b="1" dirty="0"/>
              <a:t>固定资产投资完成额</a:t>
            </a:r>
            <a:r>
              <a:rPr lang="en-US" altLang="zh-CN" sz="1100" b="1" dirty="0"/>
              <a:t>_</a:t>
            </a:r>
            <a:r>
              <a:rPr lang="zh-CN" altLang="en-US" sz="1100" b="1" dirty="0"/>
              <a:t>累计同比</a:t>
            </a:r>
            <a:r>
              <a:rPr lang="zh-CN" altLang="en-US" sz="1100" dirty="0"/>
              <a:t>：反映年初至今全社会固定资产投资总额与去年同期的累计总额相比的增长情况。它能更好地展示年度投资趋势。</a:t>
            </a:r>
            <a:endParaRPr lang="en-US" altLang="zh-CN" sz="1100" dirty="0"/>
          </a:p>
          <a:p>
            <a:pPr>
              <a:buFont typeface="Wingdings" panose="05000000000000000000" pitchFamily="2" charset="2"/>
              <a:buChar char="u"/>
            </a:pPr>
            <a:r>
              <a:rPr lang="zh-CN" altLang="en-US" sz="1100" b="1" dirty="0"/>
              <a:t>制造业</a:t>
            </a:r>
            <a:r>
              <a:rPr lang="en-US" altLang="zh-CN" sz="1100" b="1" dirty="0"/>
              <a:t>PMI</a:t>
            </a:r>
            <a:r>
              <a:rPr lang="zh-CN" altLang="en-US" sz="1100" dirty="0"/>
              <a:t>：采购经理指数（</a:t>
            </a:r>
            <a:r>
              <a:rPr lang="en-US" altLang="zh-CN" sz="1100" dirty="0"/>
              <a:t>PMI</a:t>
            </a:r>
            <a:r>
              <a:rPr lang="zh-CN" altLang="en-US" sz="1100" dirty="0"/>
              <a:t>）中的一个核心指标，是国际上通用的监测宏观经济走势的先行性指数之一。通常以</a:t>
            </a:r>
            <a:r>
              <a:rPr lang="en-US" altLang="zh-CN" sz="1100" dirty="0"/>
              <a:t>50</a:t>
            </a:r>
            <a:r>
              <a:rPr lang="zh-CN" altLang="en-US" sz="1100" dirty="0"/>
              <a:t>为荣枯线，高于</a:t>
            </a:r>
            <a:r>
              <a:rPr lang="en-US" altLang="zh-CN" sz="1100" dirty="0"/>
              <a:t>50</a:t>
            </a:r>
            <a:r>
              <a:rPr lang="zh-CN" altLang="en-US" sz="1100" dirty="0"/>
              <a:t>表示制造业扩张，低于</a:t>
            </a:r>
            <a:r>
              <a:rPr lang="en-US" altLang="zh-CN" sz="1100" dirty="0"/>
              <a:t>50</a:t>
            </a:r>
            <a:r>
              <a:rPr lang="zh-CN" altLang="en-US" sz="1100" dirty="0"/>
              <a:t>表示收缩。</a:t>
            </a:r>
          </a:p>
          <a:p>
            <a:pPr>
              <a:buFont typeface="Wingdings" panose="05000000000000000000" pitchFamily="2" charset="2"/>
              <a:buChar char="u"/>
            </a:pPr>
            <a:r>
              <a:rPr lang="zh-CN" altLang="en-US" sz="1100" b="1" dirty="0"/>
              <a:t>制造业</a:t>
            </a:r>
            <a:r>
              <a:rPr lang="en-US" altLang="zh-CN" sz="1100" b="1" dirty="0"/>
              <a:t>PMI:</a:t>
            </a:r>
            <a:r>
              <a:rPr lang="zh-CN" altLang="en-US" sz="1100" b="1" dirty="0"/>
              <a:t>新订单</a:t>
            </a:r>
            <a:r>
              <a:rPr lang="zh-CN" altLang="en-US" sz="1100" dirty="0"/>
              <a:t>：采购经理指数（</a:t>
            </a:r>
            <a:r>
              <a:rPr lang="en-US" altLang="zh-CN" sz="1100" dirty="0"/>
              <a:t>PMI</a:t>
            </a:r>
            <a:r>
              <a:rPr lang="zh-CN" altLang="en-US" sz="1100" dirty="0"/>
              <a:t>）中的一个分项指标，反映制造业企业当月新接到的产品订单数量相对于上月的变化情况。高于</a:t>
            </a:r>
            <a:r>
              <a:rPr lang="en-US" altLang="zh-CN" sz="1100" dirty="0"/>
              <a:t>50</a:t>
            </a:r>
            <a:r>
              <a:rPr lang="zh-CN" altLang="en-US" sz="1100" dirty="0"/>
              <a:t>表示新订单环比增加，低于</a:t>
            </a:r>
            <a:r>
              <a:rPr lang="en-US" altLang="zh-CN" sz="1100" dirty="0"/>
              <a:t>50</a:t>
            </a:r>
            <a:r>
              <a:rPr lang="zh-CN" altLang="en-US" sz="1100" dirty="0"/>
              <a:t>表示减少。它是制造业未来产出和经济活动的领先指标，新订单增加预示着未来生产将扩大。</a:t>
            </a:r>
          </a:p>
          <a:p>
            <a:pPr>
              <a:buFont typeface="Wingdings" panose="05000000000000000000" pitchFamily="2" charset="2"/>
              <a:buChar char="u"/>
            </a:pPr>
            <a:r>
              <a:rPr lang="zh-CN" altLang="en-US" sz="1100" b="1" dirty="0"/>
              <a:t>非制造业</a:t>
            </a:r>
            <a:r>
              <a:rPr lang="en-US" altLang="zh-CN" sz="1100" b="1" dirty="0"/>
              <a:t>PMI:</a:t>
            </a:r>
            <a:r>
              <a:rPr lang="zh-CN" altLang="en-US" sz="1100" b="1" dirty="0"/>
              <a:t>商务活动</a:t>
            </a:r>
            <a:r>
              <a:rPr lang="zh-CN" altLang="en-US" sz="1100" dirty="0"/>
              <a:t>：采购经理指数（</a:t>
            </a:r>
            <a:r>
              <a:rPr lang="en-US" altLang="zh-CN" sz="1100" dirty="0"/>
              <a:t>PMI</a:t>
            </a:r>
            <a:r>
              <a:rPr lang="zh-CN" altLang="en-US" sz="1100" dirty="0"/>
              <a:t>）中的一个核心指标（通常指服务业</a:t>
            </a:r>
            <a:r>
              <a:rPr lang="en-US" altLang="zh-CN" sz="1100" dirty="0"/>
              <a:t>PMI</a:t>
            </a:r>
            <a:r>
              <a:rPr lang="zh-CN" altLang="en-US" sz="1100" dirty="0"/>
              <a:t>的头条指数），反映非制造业企业（主要是服务业）当月整体经营活动的景气程度相对于上月的变化。高于</a:t>
            </a:r>
            <a:r>
              <a:rPr lang="en-US" altLang="zh-CN" sz="1100" dirty="0"/>
              <a:t>50</a:t>
            </a:r>
            <a:r>
              <a:rPr lang="zh-CN" altLang="en-US" sz="1100" dirty="0"/>
              <a:t>表示商务活动扩张，低于</a:t>
            </a:r>
            <a:r>
              <a:rPr lang="en-US" altLang="zh-CN" sz="1100" dirty="0"/>
              <a:t>50</a:t>
            </a:r>
            <a:r>
              <a:rPr lang="zh-CN" altLang="en-US" sz="1100" dirty="0"/>
              <a:t>表示收缩。它衡量了服务业的增长动力。</a:t>
            </a:r>
          </a:p>
          <a:p>
            <a:pPr>
              <a:buFont typeface="Wingdings" panose="05000000000000000000" pitchFamily="2" charset="2"/>
              <a:buChar char="u"/>
            </a:pPr>
            <a:r>
              <a:rPr lang="zh-CN" altLang="en-US" sz="1100" b="1" dirty="0"/>
              <a:t>出口总值</a:t>
            </a:r>
            <a:r>
              <a:rPr lang="en-US" altLang="zh-CN" sz="1100" b="1" dirty="0"/>
              <a:t>_</a:t>
            </a:r>
            <a:r>
              <a:rPr lang="zh-CN" altLang="en-US" sz="1100" b="1" dirty="0"/>
              <a:t>当月同比</a:t>
            </a:r>
            <a:r>
              <a:rPr lang="en-US" altLang="zh-CN" sz="1100" b="1" dirty="0"/>
              <a:t>(</a:t>
            </a:r>
            <a:r>
              <a:rPr lang="zh-CN" altLang="en-US" sz="1100" b="1" dirty="0"/>
              <a:t>美元计价</a:t>
            </a:r>
            <a:r>
              <a:rPr lang="en-US" altLang="zh-CN" sz="1100" b="1" dirty="0"/>
              <a:t>)</a:t>
            </a:r>
            <a:r>
              <a:rPr lang="zh-CN" altLang="en-US" sz="1100" dirty="0"/>
              <a:t>：衡量当月以美元计价的商品出口总额相较于去年同期的增长速度。它反映了一个国家外贸出口的景气状况和国际市场需求，是衡量外部需求和国际竞争力的重要指标。</a:t>
            </a:r>
          </a:p>
          <a:p>
            <a:pPr>
              <a:buFont typeface="Wingdings" panose="05000000000000000000" pitchFamily="2" charset="2"/>
              <a:buChar char="u"/>
            </a:pPr>
            <a:r>
              <a:rPr lang="zh-CN" altLang="en-US" sz="1100" b="1" dirty="0"/>
              <a:t>贸易差额</a:t>
            </a:r>
            <a:r>
              <a:rPr lang="en-US" altLang="zh-CN" sz="1100" b="1" dirty="0"/>
              <a:t>_</a:t>
            </a:r>
            <a:r>
              <a:rPr lang="zh-CN" altLang="en-US" sz="1100" b="1" dirty="0"/>
              <a:t>当月值</a:t>
            </a:r>
            <a:r>
              <a:rPr lang="en-US" altLang="zh-CN" sz="1100" b="1" dirty="0"/>
              <a:t>(</a:t>
            </a:r>
            <a:r>
              <a:rPr lang="zh-CN" altLang="en-US" sz="1100" b="1" dirty="0"/>
              <a:t>美元计价</a:t>
            </a:r>
            <a:r>
              <a:rPr lang="en-US" altLang="zh-CN" sz="1100" b="1" dirty="0"/>
              <a:t>)</a:t>
            </a:r>
            <a:r>
              <a:rPr lang="zh-CN" altLang="en-US" sz="1100" dirty="0"/>
              <a:t>：指当月以美元计价的商品出口总额与进口总额之间的差额（出口</a:t>
            </a:r>
            <a:r>
              <a:rPr lang="en-US" altLang="zh-CN" sz="1100" dirty="0"/>
              <a:t>-</a:t>
            </a:r>
            <a:r>
              <a:rPr lang="zh-CN" altLang="en-US" sz="1100" dirty="0"/>
              <a:t>进口）。正值为贸易顺差（出口大于进口），负值为贸易逆差（进口大于出口）。它反映了一国对外贸易的平衡状况。</a:t>
            </a:r>
          </a:p>
        </p:txBody>
      </p:sp>
    </p:spTree>
    <p:extLst>
      <p:ext uri="{BB962C8B-B14F-4D97-AF65-F5344CB8AC3E}">
        <p14:creationId xmlns:p14="http://schemas.microsoft.com/office/powerpoint/2010/main" val="3373865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274758-AFF5-0499-DBEB-533035F96589}"/>
              </a:ext>
            </a:extLst>
          </p:cNvPr>
          <p:cNvSpPr>
            <a:spLocks noGrp="1"/>
          </p:cNvSpPr>
          <p:nvPr>
            <p:ph type="title"/>
          </p:nvPr>
        </p:nvSpPr>
        <p:spPr/>
        <p:txBody>
          <a:bodyPr/>
          <a:lstStyle/>
          <a:p>
            <a:r>
              <a:rPr lang="zh-CN" altLang="en-US" dirty="0"/>
              <a:t>消费价格类</a:t>
            </a:r>
          </a:p>
        </p:txBody>
      </p:sp>
      <p:sp>
        <p:nvSpPr>
          <p:cNvPr id="3" name="内容占位符 2">
            <a:extLst>
              <a:ext uri="{FF2B5EF4-FFF2-40B4-BE49-F238E27FC236}">
                <a16:creationId xmlns:a16="http://schemas.microsoft.com/office/drawing/2014/main" id="{13DA0630-3149-9BDD-41E8-B8D8C19C905D}"/>
              </a:ext>
            </a:extLst>
          </p:cNvPr>
          <p:cNvSpPr>
            <a:spLocks noGrp="1"/>
          </p:cNvSpPr>
          <p:nvPr>
            <p:ph idx="1"/>
          </p:nvPr>
        </p:nvSpPr>
        <p:spPr>
          <a:xfrm>
            <a:off x="609600" y="724072"/>
            <a:ext cx="10972800" cy="5862918"/>
          </a:xfrm>
        </p:spPr>
        <p:txBody>
          <a:bodyPr>
            <a:normAutofit fontScale="92500" lnSpcReduction="10000"/>
          </a:bodyPr>
          <a:lstStyle/>
          <a:p>
            <a:pPr>
              <a:buFont typeface="Wingdings" panose="05000000000000000000" pitchFamily="2" charset="2"/>
              <a:buChar char="u"/>
            </a:pPr>
            <a:r>
              <a:rPr lang="en-US" altLang="zh-CN" b="1" dirty="0"/>
              <a:t>CPI</a:t>
            </a:r>
            <a:endParaRPr lang="zh-CN" altLang="en-US" dirty="0"/>
          </a:p>
          <a:p>
            <a:pPr lvl="1">
              <a:buFont typeface="Wingdings" panose="05000000000000000000" pitchFamily="2" charset="2"/>
              <a:buChar char="u"/>
            </a:pPr>
            <a:r>
              <a:rPr lang="zh-CN" altLang="en-US" b="1" dirty="0"/>
              <a:t>经济学含义：</a:t>
            </a:r>
            <a:r>
              <a:rPr lang="zh-CN" altLang="en-US" dirty="0"/>
              <a:t>消费者物价指数，反映城乡居民所购买的生活消费品和服务项目价格水平的变动趋势和程度，是衡量通货膨胀水平的核心指标。</a:t>
            </a:r>
            <a:endParaRPr lang="en-US" altLang="zh-CN" b="1" dirty="0"/>
          </a:p>
          <a:p>
            <a:pPr>
              <a:buFont typeface="Wingdings" panose="05000000000000000000" pitchFamily="2" charset="2"/>
              <a:buChar char="u"/>
            </a:pPr>
            <a:r>
              <a:rPr lang="zh-CN" altLang="en-US" b="1" dirty="0"/>
              <a:t>核心</a:t>
            </a:r>
            <a:r>
              <a:rPr lang="en-US" altLang="zh-CN" b="1" dirty="0"/>
              <a:t>CPI</a:t>
            </a:r>
            <a:endParaRPr lang="zh-CN" altLang="en-US" dirty="0"/>
          </a:p>
          <a:p>
            <a:pPr lvl="1">
              <a:buFont typeface="Wingdings" panose="05000000000000000000" pitchFamily="2" charset="2"/>
              <a:buChar char="u"/>
            </a:pPr>
            <a:r>
              <a:rPr lang="zh-CN" altLang="en-US" b="1" dirty="0"/>
              <a:t>经济学含义：</a:t>
            </a:r>
            <a:r>
              <a:rPr lang="zh-CN" altLang="en-US" dirty="0"/>
              <a:t>核心消费者物价指数，是从整体</a:t>
            </a:r>
            <a:r>
              <a:rPr lang="en-US" altLang="zh-CN" dirty="0"/>
              <a:t>CPI</a:t>
            </a:r>
            <a:r>
              <a:rPr lang="zh-CN" altLang="en-US" dirty="0"/>
              <a:t>中剔除了价格波动较大的食品和能源等项目后计算得出的指数。它被认为能更准确地反映潜在的、趋势性的通货膨胀压力，是央行制定货币政策的重要参考。</a:t>
            </a:r>
          </a:p>
          <a:p>
            <a:pPr>
              <a:buFont typeface="Wingdings" panose="05000000000000000000" pitchFamily="2" charset="2"/>
              <a:buChar char="u"/>
            </a:pPr>
            <a:r>
              <a:rPr lang="en-US" altLang="zh-CN" b="1" dirty="0"/>
              <a:t>PPI</a:t>
            </a:r>
            <a:endParaRPr lang="zh-CN" altLang="en-US" dirty="0"/>
          </a:p>
          <a:p>
            <a:pPr lvl="1">
              <a:buFont typeface="Wingdings" panose="05000000000000000000" pitchFamily="2" charset="2"/>
              <a:buChar char="u"/>
            </a:pPr>
            <a:r>
              <a:rPr lang="zh-CN" altLang="en-US" b="1" dirty="0"/>
              <a:t>经济学含义：</a:t>
            </a:r>
            <a:r>
              <a:rPr lang="zh-CN" altLang="en-US" dirty="0"/>
              <a:t>生产者物价指数（</a:t>
            </a:r>
            <a:r>
              <a:rPr lang="en-US" altLang="zh-CN" dirty="0" err="1"/>
              <a:t>ProducerPriceIndex</a:t>
            </a:r>
            <a:r>
              <a:rPr lang="zh-CN" altLang="en-US" dirty="0"/>
              <a:t>），衡量工业企业产品首次销售价格（出厂价格）变动的趋势和程度。</a:t>
            </a:r>
            <a:r>
              <a:rPr lang="en-US" altLang="zh-CN" dirty="0"/>
              <a:t>PPI</a:t>
            </a:r>
            <a:r>
              <a:rPr lang="zh-CN" altLang="en-US" dirty="0"/>
              <a:t>是观察工业品价格和通货膨胀压力的重要指标，其变动会向上游和下游传导，影响</a:t>
            </a:r>
            <a:r>
              <a:rPr lang="en-US" altLang="zh-CN" dirty="0"/>
              <a:t>CPI</a:t>
            </a:r>
            <a:r>
              <a:rPr lang="zh-CN" altLang="en-US" dirty="0"/>
              <a:t>和企业利润。</a:t>
            </a:r>
          </a:p>
          <a:p>
            <a:pPr>
              <a:buFont typeface="Wingdings" panose="05000000000000000000" pitchFamily="2" charset="2"/>
              <a:buChar char="u"/>
            </a:pPr>
            <a:r>
              <a:rPr lang="en-US" altLang="zh-CN" b="1" dirty="0"/>
              <a:t>CPI-PPI</a:t>
            </a:r>
            <a:endParaRPr lang="zh-CN" altLang="en-US" dirty="0"/>
          </a:p>
          <a:p>
            <a:pPr lvl="1">
              <a:buFont typeface="Wingdings" panose="05000000000000000000" pitchFamily="2" charset="2"/>
              <a:buChar char="u"/>
            </a:pPr>
            <a:r>
              <a:rPr lang="zh-CN" altLang="en-US" b="1" dirty="0"/>
              <a:t>经济学含义：</a:t>
            </a:r>
            <a:r>
              <a:rPr lang="en-US" altLang="zh-CN" dirty="0"/>
              <a:t>CPI</a:t>
            </a:r>
            <a:r>
              <a:rPr lang="zh-CN" altLang="en-US" dirty="0"/>
              <a:t>同比增速与</a:t>
            </a:r>
            <a:r>
              <a:rPr lang="en-US" altLang="zh-CN" dirty="0"/>
              <a:t>PPI</a:t>
            </a:r>
            <a:r>
              <a:rPr lang="zh-CN" altLang="en-US" dirty="0"/>
              <a:t>同比增速之间的差额。这个剪刀差通常用来分析上下游利润分配格局。当</a:t>
            </a:r>
            <a:r>
              <a:rPr lang="en-US" altLang="zh-CN" dirty="0"/>
              <a:t>CPI&gt;PPI</a:t>
            </a:r>
            <a:r>
              <a:rPr lang="zh-CN" altLang="en-US" dirty="0"/>
              <a:t>时，下游消费品价格涨幅大于上游工业品价格涨幅，可能有利于消费品生产企业的利润扩张；反之，当</a:t>
            </a:r>
            <a:r>
              <a:rPr lang="en-US" altLang="zh-CN" dirty="0"/>
              <a:t>PPI&gt;CPI</a:t>
            </a:r>
            <a:r>
              <a:rPr lang="zh-CN" altLang="en-US" dirty="0"/>
              <a:t>时，工业企业可能面临成本上升但难以完全转嫁给消费者的压力，利润空间可能被压缩。</a:t>
            </a:r>
            <a:endParaRPr lang="en-US" altLang="zh-CN" dirty="0"/>
          </a:p>
          <a:p>
            <a:pPr>
              <a:buFont typeface="Wingdings" panose="05000000000000000000" pitchFamily="2" charset="2"/>
              <a:buChar char="u"/>
            </a:pPr>
            <a:r>
              <a:rPr lang="zh-CN" altLang="en-US" b="1" dirty="0"/>
              <a:t>核心</a:t>
            </a:r>
            <a:r>
              <a:rPr lang="en-US" altLang="zh-CN" b="1" dirty="0"/>
              <a:t>CPI-PPI</a:t>
            </a:r>
            <a:r>
              <a:rPr lang="zh-CN" altLang="en-US" b="1" dirty="0"/>
              <a:t>（经济学含义类似</a:t>
            </a:r>
            <a:r>
              <a:rPr lang="en-US" altLang="zh-CN" b="1" dirty="0"/>
              <a:t>CPI-PPI</a:t>
            </a:r>
            <a:r>
              <a:rPr lang="zh-CN" altLang="en-US" b="1" dirty="0"/>
              <a:t>）</a:t>
            </a:r>
          </a:p>
          <a:p>
            <a:pPr>
              <a:buFont typeface="Wingdings" panose="05000000000000000000" pitchFamily="2" charset="2"/>
              <a:buChar char="u"/>
            </a:pPr>
            <a:r>
              <a:rPr lang="zh-CN" altLang="en-US" b="1" dirty="0"/>
              <a:t>社会消费品零售总额</a:t>
            </a:r>
            <a:r>
              <a:rPr lang="en-US" altLang="zh-CN" b="1" dirty="0"/>
              <a:t>_</a:t>
            </a:r>
            <a:r>
              <a:rPr lang="zh-CN" altLang="en-US" b="1" dirty="0"/>
              <a:t>当月同比</a:t>
            </a:r>
            <a:endParaRPr lang="zh-CN" altLang="en-US" dirty="0"/>
          </a:p>
          <a:p>
            <a:pPr lvl="1">
              <a:buFont typeface="Wingdings" panose="05000000000000000000" pitchFamily="2" charset="2"/>
              <a:buChar char="u"/>
            </a:pPr>
            <a:r>
              <a:rPr lang="zh-CN" altLang="en-US" b="1" dirty="0"/>
              <a:t>经济学含义：</a:t>
            </a:r>
            <a:r>
              <a:rPr lang="zh-CN" altLang="en-US" dirty="0"/>
              <a:t>衡量当月企业（单位）通过交易售给个人、社会集团的非生产、非经营用的实物商品金额，以及提供餐饮服务所取得的收入额，相较于去年同期的增长情况。这是反映国内消费需求、市场活跃度和居民购买力的核心指标。</a:t>
            </a:r>
          </a:p>
          <a:p>
            <a:pPr>
              <a:buFont typeface="Wingdings" panose="05000000000000000000" pitchFamily="2" charset="2"/>
              <a:buChar char="u"/>
            </a:pPr>
            <a:r>
              <a:rPr lang="zh-CN" altLang="en-US" b="1" dirty="0"/>
              <a:t>消费者信心指数</a:t>
            </a:r>
            <a:endParaRPr lang="zh-CN" altLang="en-US" dirty="0"/>
          </a:p>
          <a:p>
            <a:pPr lvl="1">
              <a:buFont typeface="Wingdings" panose="05000000000000000000" pitchFamily="2" charset="2"/>
              <a:buChar char="u"/>
            </a:pPr>
            <a:r>
              <a:rPr lang="zh-CN" altLang="en-US" b="1" dirty="0"/>
              <a:t>经济学含义：</a:t>
            </a:r>
            <a:r>
              <a:rPr lang="zh-CN" altLang="en-US" dirty="0"/>
              <a:t>反映消费者对其个人财务状况和整体经济状况的乐观程度的指标，通常通过抽样调查获得。指数越高，表明消费者信心越强，预示着未来消费支出可能增加，对经济增长有利；反之则可能抑制消费。</a:t>
            </a:r>
          </a:p>
          <a:p>
            <a:pPr>
              <a:buFont typeface="Wingdings" panose="05000000000000000000" pitchFamily="2" charset="2"/>
              <a:buChar char="u"/>
            </a:pPr>
            <a:endParaRPr lang="zh-CN" altLang="en-US" dirty="0"/>
          </a:p>
        </p:txBody>
      </p:sp>
    </p:spTree>
    <p:extLst>
      <p:ext uri="{BB962C8B-B14F-4D97-AF65-F5344CB8AC3E}">
        <p14:creationId xmlns:p14="http://schemas.microsoft.com/office/powerpoint/2010/main" val="959346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6A2204-4BE5-FA33-0C49-42A6FB7833B7}"/>
              </a:ext>
            </a:extLst>
          </p:cNvPr>
          <p:cNvSpPr>
            <a:spLocks noGrp="1"/>
          </p:cNvSpPr>
          <p:nvPr>
            <p:ph type="title"/>
          </p:nvPr>
        </p:nvSpPr>
        <p:spPr/>
        <p:txBody>
          <a:bodyPr/>
          <a:lstStyle/>
          <a:p>
            <a:r>
              <a:rPr lang="zh-CN" altLang="en-US" dirty="0"/>
              <a:t>地产类指标</a:t>
            </a:r>
          </a:p>
        </p:txBody>
      </p:sp>
      <p:sp>
        <p:nvSpPr>
          <p:cNvPr id="3" name="内容占位符 2">
            <a:extLst>
              <a:ext uri="{FF2B5EF4-FFF2-40B4-BE49-F238E27FC236}">
                <a16:creationId xmlns:a16="http://schemas.microsoft.com/office/drawing/2014/main" id="{ACC0515F-E4C8-0858-D11F-0757C97B5F9C}"/>
              </a:ext>
            </a:extLst>
          </p:cNvPr>
          <p:cNvSpPr>
            <a:spLocks noGrp="1"/>
          </p:cNvSpPr>
          <p:nvPr>
            <p:ph idx="1"/>
          </p:nvPr>
        </p:nvSpPr>
        <p:spPr/>
        <p:txBody>
          <a:bodyPr>
            <a:normAutofit fontScale="92500" lnSpcReduction="20000"/>
          </a:bodyPr>
          <a:lstStyle/>
          <a:p>
            <a:r>
              <a:rPr lang="zh-CN" altLang="en-US" b="1" dirty="0"/>
              <a:t>房屋新开工面积</a:t>
            </a:r>
            <a:r>
              <a:rPr lang="en-US" altLang="zh-CN" b="1" dirty="0"/>
              <a:t>_</a:t>
            </a:r>
            <a:r>
              <a:rPr lang="zh-CN" altLang="en-US" b="1" dirty="0"/>
              <a:t>当月同比</a:t>
            </a:r>
            <a:endParaRPr lang="zh-CN" altLang="en-US" dirty="0"/>
          </a:p>
          <a:p>
            <a:pPr lvl="1"/>
            <a:r>
              <a:rPr lang="zh-CN" altLang="en-US" b="1" dirty="0"/>
              <a:t>经济学含义：</a:t>
            </a:r>
            <a:r>
              <a:rPr lang="zh-CN" altLang="en-US" dirty="0"/>
              <a:t>当月房地产开发企业新开工建设的房屋建筑面积（包括住宅、办公楼、商业营业用房等）相较于去年同期的增长情况。它是衡量房地产投资活跃度、未来房屋供给和相关产业链（建材、家电等）需求的重要先行指标。</a:t>
            </a:r>
          </a:p>
          <a:p>
            <a:r>
              <a:rPr lang="zh-CN" altLang="en-US" b="1" dirty="0"/>
              <a:t>房屋竣工面积</a:t>
            </a:r>
            <a:r>
              <a:rPr lang="en-US" altLang="zh-CN" b="1" dirty="0"/>
              <a:t>_</a:t>
            </a:r>
            <a:r>
              <a:rPr lang="zh-CN" altLang="en-US" b="1" dirty="0"/>
              <a:t>当月同比</a:t>
            </a:r>
            <a:endParaRPr lang="zh-CN" altLang="en-US" dirty="0"/>
          </a:p>
          <a:p>
            <a:pPr lvl="1"/>
            <a:r>
              <a:rPr lang="zh-CN" altLang="en-US" b="1" dirty="0"/>
              <a:t>经济学含义：</a:t>
            </a:r>
            <a:r>
              <a:rPr lang="zh-CN" altLang="en-US" dirty="0"/>
              <a:t>当月房地产开发项目完成建设并验收合格的房屋建筑面积相较于去年同期的增长情况。它反映了房地产市场的即期供给能力。</a:t>
            </a:r>
          </a:p>
          <a:p>
            <a:r>
              <a:rPr lang="zh-CN" altLang="en-US" b="1" dirty="0"/>
              <a:t>商品房销售面积</a:t>
            </a:r>
            <a:r>
              <a:rPr lang="en-US" altLang="zh-CN" b="1" dirty="0"/>
              <a:t>_</a:t>
            </a:r>
            <a:r>
              <a:rPr lang="zh-CN" altLang="en-US" b="1" dirty="0"/>
              <a:t>当月同比</a:t>
            </a:r>
            <a:endParaRPr lang="zh-CN" altLang="en-US" dirty="0"/>
          </a:p>
          <a:p>
            <a:pPr lvl="1"/>
            <a:r>
              <a:rPr lang="zh-CN" altLang="en-US" b="1" dirty="0"/>
              <a:t>经济学含义：</a:t>
            </a:r>
            <a:r>
              <a:rPr lang="zh-CN" altLang="en-US" dirty="0"/>
              <a:t>当月房地产开发企业售出的商品房建筑面积相较于去年同期的增长情况。它是衡量房地产市场需求、景气度和去化速度的核心指标。</a:t>
            </a:r>
            <a:endParaRPr lang="en-US" altLang="zh-CN" dirty="0"/>
          </a:p>
          <a:p>
            <a:r>
              <a:rPr lang="zh-CN" altLang="en-US" b="1" dirty="0"/>
              <a:t>地方政府性基金预算支出</a:t>
            </a:r>
            <a:r>
              <a:rPr lang="en-US" altLang="zh-CN" b="1" dirty="0"/>
              <a:t>_MA12_</a:t>
            </a:r>
            <a:r>
              <a:rPr lang="zh-CN" altLang="en-US" b="1" dirty="0"/>
              <a:t>当月同比</a:t>
            </a:r>
            <a:endParaRPr lang="zh-CN" altLang="en-US" dirty="0"/>
          </a:p>
          <a:p>
            <a:pPr lvl="1"/>
            <a:r>
              <a:rPr lang="zh-CN" altLang="en-US" b="1" dirty="0"/>
              <a:t>经济学含义：</a:t>
            </a:r>
            <a:r>
              <a:rPr lang="zh-CN" altLang="en-US" dirty="0"/>
              <a:t>衡量地方政府性基金支出中期趋势的同比增长速度。比较经过平滑处理后的中期趋势线的同比增长情况。这能更好地反映地方政府通过这类基金进行支出的</a:t>
            </a:r>
            <a:r>
              <a:rPr lang="zh-CN" altLang="en-US" b="1" dirty="0"/>
              <a:t>持续性扩张或收缩的势头</a:t>
            </a:r>
            <a:r>
              <a:rPr lang="zh-CN" altLang="en-US" dirty="0"/>
              <a:t>。</a:t>
            </a:r>
          </a:p>
          <a:p>
            <a:r>
              <a:rPr lang="zh-CN" altLang="en-US" b="1" dirty="0"/>
              <a:t>房屋新开工面积</a:t>
            </a:r>
            <a:r>
              <a:rPr lang="en-US" altLang="zh-CN" b="1" dirty="0"/>
              <a:t>_</a:t>
            </a:r>
            <a:r>
              <a:rPr lang="zh-CN" altLang="en-US" b="1" dirty="0"/>
              <a:t>累计同比</a:t>
            </a:r>
            <a:endParaRPr lang="zh-CN" altLang="en-US" dirty="0"/>
          </a:p>
          <a:p>
            <a:pPr lvl="1"/>
            <a:r>
              <a:rPr lang="zh-CN" altLang="en-US" b="1" dirty="0"/>
              <a:t>经济学含义：</a:t>
            </a:r>
            <a:r>
              <a:rPr lang="zh-CN" altLang="en-US" dirty="0"/>
              <a:t>年初至今累计的新开工面积同比增长。</a:t>
            </a:r>
          </a:p>
          <a:p>
            <a:r>
              <a:rPr lang="zh-CN" altLang="en-US" b="1" dirty="0"/>
              <a:t>房屋竣工面积</a:t>
            </a:r>
            <a:r>
              <a:rPr lang="en-US" altLang="zh-CN" b="1" dirty="0"/>
              <a:t>_</a:t>
            </a:r>
            <a:r>
              <a:rPr lang="zh-CN" altLang="en-US" b="1" dirty="0"/>
              <a:t>累计同比</a:t>
            </a:r>
            <a:endParaRPr lang="zh-CN" altLang="en-US" dirty="0"/>
          </a:p>
          <a:p>
            <a:pPr lvl="1"/>
            <a:r>
              <a:rPr lang="zh-CN" altLang="en-US" b="1" dirty="0"/>
              <a:t>经济学含义：</a:t>
            </a:r>
            <a:r>
              <a:rPr lang="zh-CN" altLang="en-US" dirty="0"/>
              <a:t>年初至今累计的竣工面积同比增长。</a:t>
            </a:r>
          </a:p>
          <a:p>
            <a:r>
              <a:rPr lang="zh-CN" altLang="en-US" b="1" dirty="0"/>
              <a:t>商品房销售面积</a:t>
            </a:r>
            <a:r>
              <a:rPr lang="en-US" altLang="zh-CN" b="1" dirty="0"/>
              <a:t>_</a:t>
            </a:r>
            <a:r>
              <a:rPr lang="zh-CN" altLang="en-US" b="1" dirty="0"/>
              <a:t>累计同比</a:t>
            </a:r>
            <a:endParaRPr lang="zh-CN" altLang="en-US" dirty="0"/>
          </a:p>
          <a:p>
            <a:pPr lvl="1"/>
            <a:r>
              <a:rPr lang="zh-CN" altLang="en-US" b="1" dirty="0"/>
              <a:t>经济学含义：</a:t>
            </a:r>
            <a:r>
              <a:rPr lang="zh-CN" altLang="en-US" dirty="0"/>
              <a:t>年初至今累计的商品房销售面积同比增长。</a:t>
            </a:r>
          </a:p>
          <a:p>
            <a:endParaRPr lang="zh-CN" altLang="en-US" dirty="0"/>
          </a:p>
        </p:txBody>
      </p:sp>
    </p:spTree>
    <p:extLst>
      <p:ext uri="{BB962C8B-B14F-4D97-AF65-F5344CB8AC3E}">
        <p14:creationId xmlns:p14="http://schemas.microsoft.com/office/powerpoint/2010/main" val="4283053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4D4C0D-6283-3F88-4A43-367A42AD88A4}"/>
              </a:ext>
            </a:extLst>
          </p:cNvPr>
          <p:cNvSpPr>
            <a:spLocks noGrp="1"/>
          </p:cNvSpPr>
          <p:nvPr>
            <p:ph type="title"/>
          </p:nvPr>
        </p:nvSpPr>
        <p:spPr/>
        <p:txBody>
          <a:bodyPr/>
          <a:lstStyle/>
          <a:p>
            <a:r>
              <a:rPr lang="zh-CN" altLang="en-US" dirty="0"/>
              <a:t>货币类指标</a:t>
            </a:r>
          </a:p>
        </p:txBody>
      </p:sp>
      <p:sp>
        <p:nvSpPr>
          <p:cNvPr id="3" name="内容占位符 2">
            <a:extLst>
              <a:ext uri="{FF2B5EF4-FFF2-40B4-BE49-F238E27FC236}">
                <a16:creationId xmlns:a16="http://schemas.microsoft.com/office/drawing/2014/main" id="{EC17AA8B-B3D1-0108-0779-40E629D44B08}"/>
              </a:ext>
            </a:extLst>
          </p:cNvPr>
          <p:cNvSpPr>
            <a:spLocks noGrp="1"/>
          </p:cNvSpPr>
          <p:nvPr>
            <p:ph idx="1"/>
          </p:nvPr>
        </p:nvSpPr>
        <p:spPr>
          <a:xfrm>
            <a:off x="609600" y="793872"/>
            <a:ext cx="10972800" cy="5805530"/>
          </a:xfrm>
        </p:spPr>
        <p:txBody>
          <a:bodyPr>
            <a:normAutofit lnSpcReduction="10000"/>
          </a:bodyPr>
          <a:lstStyle/>
          <a:p>
            <a:r>
              <a:rPr lang="en-US" altLang="zh-CN" sz="1200" b="1" dirty="0"/>
              <a:t>M1_</a:t>
            </a:r>
            <a:r>
              <a:rPr lang="zh-CN" altLang="en-US" sz="1200" b="1" dirty="0"/>
              <a:t>当月同比</a:t>
            </a:r>
            <a:endParaRPr lang="zh-CN" altLang="en-US" sz="1200" dirty="0"/>
          </a:p>
          <a:p>
            <a:pPr lvl="1"/>
            <a:r>
              <a:rPr lang="zh-CN" altLang="en-US" sz="1000" b="1" dirty="0"/>
              <a:t>经济学含义：</a:t>
            </a:r>
            <a:r>
              <a:rPr lang="zh-CN" altLang="en-US" sz="1000" dirty="0"/>
              <a:t>狭义货币供应量（</a:t>
            </a:r>
            <a:r>
              <a:rPr lang="en-US" altLang="zh-CN" sz="1000" dirty="0"/>
              <a:t>M1</a:t>
            </a:r>
            <a:r>
              <a:rPr lang="zh-CN" altLang="en-US" sz="1000" dirty="0"/>
              <a:t>）的当月同比增长率。</a:t>
            </a:r>
            <a:r>
              <a:rPr lang="en-US" altLang="zh-CN" sz="1000" dirty="0"/>
              <a:t>M1</a:t>
            </a:r>
            <a:r>
              <a:rPr lang="zh-CN" altLang="en-US" sz="1000" dirty="0"/>
              <a:t>通常包括流通中的现金（</a:t>
            </a:r>
            <a:r>
              <a:rPr lang="en-US" altLang="zh-CN" sz="1000" dirty="0"/>
              <a:t>M0</a:t>
            </a:r>
            <a:r>
              <a:rPr lang="zh-CN" altLang="en-US" sz="1000" dirty="0"/>
              <a:t>）和企业活期存款。</a:t>
            </a:r>
            <a:r>
              <a:rPr lang="en-US" altLang="zh-CN" sz="1000" dirty="0"/>
              <a:t>M1</a:t>
            </a:r>
            <a:r>
              <a:rPr lang="zh-CN" altLang="en-US" sz="1000" dirty="0"/>
              <a:t>增速较快通常被认为市场交易活跃，企业资金相对充裕，对经济和股市有积极影响。</a:t>
            </a:r>
          </a:p>
          <a:p>
            <a:r>
              <a:rPr lang="en-US" altLang="zh-CN" sz="1200" b="1" dirty="0"/>
              <a:t>M2_</a:t>
            </a:r>
            <a:r>
              <a:rPr lang="zh-CN" altLang="en-US" sz="1200" b="1" dirty="0"/>
              <a:t>当月同比</a:t>
            </a:r>
            <a:endParaRPr lang="zh-CN" altLang="en-US" sz="1200" dirty="0"/>
          </a:p>
          <a:p>
            <a:pPr lvl="1"/>
            <a:r>
              <a:rPr lang="zh-CN" altLang="en-US" sz="1000" b="1" dirty="0"/>
              <a:t>经济学含义：</a:t>
            </a:r>
            <a:r>
              <a:rPr lang="zh-CN" altLang="en-US" sz="1000" dirty="0"/>
              <a:t>广义货币供应量（</a:t>
            </a:r>
            <a:r>
              <a:rPr lang="en-US" altLang="zh-CN" sz="1000" dirty="0"/>
              <a:t>M2</a:t>
            </a:r>
            <a:r>
              <a:rPr lang="zh-CN" altLang="en-US" sz="1000" dirty="0"/>
              <a:t>）的当月同比增长率。</a:t>
            </a:r>
            <a:r>
              <a:rPr lang="en-US" altLang="zh-CN" sz="1000" dirty="0"/>
              <a:t>M2</a:t>
            </a:r>
            <a:r>
              <a:rPr lang="zh-CN" altLang="en-US" sz="1000" dirty="0"/>
              <a:t>包括</a:t>
            </a:r>
            <a:r>
              <a:rPr lang="en-US" altLang="zh-CN" sz="1000" dirty="0"/>
              <a:t>M1</a:t>
            </a:r>
            <a:r>
              <a:rPr lang="zh-CN" altLang="en-US" sz="1000" dirty="0"/>
              <a:t>以及企业定期存款、居民储蓄存款等。</a:t>
            </a:r>
            <a:r>
              <a:rPr lang="en-US" altLang="zh-CN" sz="1000" dirty="0"/>
              <a:t>M2</a:t>
            </a:r>
            <a:r>
              <a:rPr lang="zh-CN" altLang="en-US" sz="1000" dirty="0"/>
              <a:t>增速反映了全社会总的货币供应情况和潜在购买力，是衡量流动性松紧和未来通胀压力的重要指标。</a:t>
            </a:r>
            <a:endParaRPr lang="en-US" altLang="zh-CN" sz="1000" dirty="0"/>
          </a:p>
          <a:p>
            <a:r>
              <a:rPr lang="en-US" altLang="zh-CN" sz="1200" b="1" dirty="0"/>
              <a:t>M2-M1</a:t>
            </a:r>
          </a:p>
          <a:p>
            <a:pPr lvl="1"/>
            <a:r>
              <a:rPr lang="zh-CN" altLang="en-US" sz="1000" b="1" dirty="0"/>
              <a:t>经济学含义：</a:t>
            </a:r>
            <a:r>
              <a:rPr lang="zh-CN" altLang="en-US" sz="1000" dirty="0"/>
              <a:t>差额通常被称为“准货币”的同比增速，差额扩大往往意味着企业和居民倾向于将资金以定期存款等形式持有，投资和消费意愿降低；差额缩小则相反，资金活化，投资和消费意愿增强。</a:t>
            </a:r>
          </a:p>
          <a:p>
            <a:r>
              <a:rPr lang="zh-CN" altLang="en-US" sz="1200" b="1" dirty="0"/>
              <a:t>社融规模增量</a:t>
            </a:r>
            <a:r>
              <a:rPr lang="en-US" altLang="zh-CN" sz="1200" b="1" dirty="0"/>
              <a:t>_MA12_</a:t>
            </a:r>
            <a:r>
              <a:rPr lang="zh-CN" altLang="en-US" sz="1200" b="1" dirty="0"/>
              <a:t>当月同比</a:t>
            </a:r>
            <a:endParaRPr lang="zh-CN" altLang="en-US" sz="1200" dirty="0"/>
          </a:p>
          <a:p>
            <a:pPr lvl="1"/>
            <a:r>
              <a:rPr lang="zh-CN" altLang="en-US" sz="1000" b="1" dirty="0"/>
              <a:t>经济学含义：</a:t>
            </a:r>
            <a:r>
              <a:rPr lang="zh-CN" altLang="en-US" sz="1000" dirty="0"/>
              <a:t>社会融资规模当月增量的</a:t>
            </a:r>
            <a:r>
              <a:rPr lang="en-US" altLang="zh-CN" sz="1000" dirty="0"/>
              <a:t>12</a:t>
            </a:r>
            <a:r>
              <a:rPr lang="zh-CN" altLang="en-US" sz="1000" dirty="0"/>
              <a:t>个月移动平均值的同比增长率。社融增量反映实体经济从金融体系获得的资金支持。使用</a:t>
            </a:r>
            <a:r>
              <a:rPr lang="en-US" altLang="zh-CN" sz="1000" dirty="0"/>
              <a:t>12</a:t>
            </a:r>
            <a:r>
              <a:rPr lang="zh-CN" altLang="en-US" sz="1000" dirty="0"/>
              <a:t>个月移动平均是为了平滑短期波动，其同比变化可以更稳定地反映信用扩张或收缩的趋势。</a:t>
            </a:r>
          </a:p>
          <a:p>
            <a:r>
              <a:rPr lang="zh-CN" altLang="en-US" sz="1200" b="1" dirty="0"/>
              <a:t>社融规模存量</a:t>
            </a:r>
            <a:r>
              <a:rPr lang="en-US" altLang="zh-CN" sz="1200" b="1" dirty="0"/>
              <a:t>_</a:t>
            </a:r>
            <a:r>
              <a:rPr lang="zh-CN" altLang="en-US" sz="1200" b="1" dirty="0"/>
              <a:t>当月同比</a:t>
            </a:r>
            <a:endParaRPr lang="zh-CN" altLang="en-US" sz="1200" dirty="0"/>
          </a:p>
          <a:p>
            <a:pPr lvl="1"/>
            <a:r>
              <a:rPr lang="zh-CN" altLang="en-US" sz="1000" b="1" dirty="0"/>
              <a:t>经济学含义：</a:t>
            </a:r>
            <a:r>
              <a:rPr lang="zh-CN" altLang="en-US" sz="1000" dirty="0"/>
              <a:t>指截至当月末，社会融资规模存量（即实体经济从金融体系获得的资金余额）相较于去年同月末的增长率。它反映了整体信用扩张的累积速度和宏观杠杆水平的变化。</a:t>
            </a:r>
          </a:p>
          <a:p>
            <a:r>
              <a:rPr lang="zh-CN" altLang="en-US" sz="1200" b="1" dirty="0"/>
              <a:t>中长期贷款新增</a:t>
            </a:r>
            <a:r>
              <a:rPr lang="en-US" altLang="zh-CN" sz="1200" b="1" dirty="0"/>
              <a:t>_MA12_</a:t>
            </a:r>
            <a:r>
              <a:rPr lang="zh-CN" altLang="en-US" sz="1200" b="1" dirty="0"/>
              <a:t>当月同比</a:t>
            </a:r>
            <a:endParaRPr lang="zh-CN" altLang="en-US" sz="1200" dirty="0"/>
          </a:p>
          <a:p>
            <a:pPr lvl="1"/>
            <a:r>
              <a:rPr lang="zh-CN" altLang="en-US" sz="1000" b="1" dirty="0"/>
              <a:t>经济学含义：</a:t>
            </a:r>
            <a:r>
              <a:rPr lang="zh-CN" altLang="en-US" sz="1000" dirty="0"/>
              <a:t>金融机构当月中长期贷款新增量的</a:t>
            </a:r>
            <a:r>
              <a:rPr lang="en-US" altLang="zh-CN" sz="1000" dirty="0"/>
              <a:t>12</a:t>
            </a:r>
            <a:r>
              <a:rPr lang="zh-CN" altLang="en-US" sz="1000" dirty="0"/>
              <a:t>个月移动平均值的同比增长率。中长期贷款通常与企业固定资产投资、居民购房等长期资金需求相关，其变化反映了实体经济的长期投资意愿和银行的信贷投放结构。</a:t>
            </a:r>
          </a:p>
          <a:p>
            <a:r>
              <a:rPr lang="zh-CN" altLang="en-US" sz="1200" b="1" dirty="0"/>
              <a:t>人民币贷款余额</a:t>
            </a:r>
            <a:r>
              <a:rPr lang="en-US" altLang="zh-CN" sz="1200" b="1" dirty="0"/>
              <a:t>_</a:t>
            </a:r>
            <a:r>
              <a:rPr lang="zh-CN" altLang="en-US" sz="1200" b="1" dirty="0"/>
              <a:t>当月同比</a:t>
            </a:r>
            <a:endParaRPr lang="zh-CN" altLang="en-US" sz="1200" dirty="0"/>
          </a:p>
          <a:p>
            <a:pPr lvl="1"/>
            <a:r>
              <a:rPr lang="zh-CN" altLang="en-US" sz="1000" b="1" dirty="0"/>
              <a:t>经济学含义：</a:t>
            </a:r>
            <a:r>
              <a:rPr lang="zh-CN" altLang="en-US" sz="1000" dirty="0"/>
              <a:t>反映银行等金融机构贷出去的款项总额的增长情况，是衡量信贷扩张和实体经济融资需求的重要指标</a:t>
            </a:r>
          </a:p>
        </p:txBody>
      </p:sp>
    </p:spTree>
    <p:extLst>
      <p:ext uri="{BB962C8B-B14F-4D97-AF65-F5344CB8AC3E}">
        <p14:creationId xmlns:p14="http://schemas.microsoft.com/office/powerpoint/2010/main" val="1672609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0D9CCA-194A-FE5B-7F27-E6A8C4F77C6D}"/>
              </a:ext>
            </a:extLst>
          </p:cNvPr>
          <p:cNvSpPr>
            <a:spLocks noGrp="1"/>
          </p:cNvSpPr>
          <p:nvPr>
            <p:ph type="title"/>
          </p:nvPr>
        </p:nvSpPr>
        <p:spPr/>
        <p:txBody>
          <a:bodyPr/>
          <a:lstStyle/>
          <a:p>
            <a:r>
              <a:rPr lang="zh-CN" altLang="en-US" dirty="0"/>
              <a:t>利率汇率指标</a:t>
            </a:r>
          </a:p>
        </p:txBody>
      </p:sp>
      <p:sp>
        <p:nvSpPr>
          <p:cNvPr id="3" name="内容占位符 2">
            <a:extLst>
              <a:ext uri="{FF2B5EF4-FFF2-40B4-BE49-F238E27FC236}">
                <a16:creationId xmlns:a16="http://schemas.microsoft.com/office/drawing/2014/main" id="{222DD6F4-7D1B-B0FA-F076-F21A5AAD9305}"/>
              </a:ext>
            </a:extLst>
          </p:cNvPr>
          <p:cNvSpPr>
            <a:spLocks noGrp="1"/>
          </p:cNvSpPr>
          <p:nvPr>
            <p:ph idx="1"/>
          </p:nvPr>
        </p:nvSpPr>
        <p:spPr>
          <a:xfrm>
            <a:off x="609600" y="901986"/>
            <a:ext cx="10972800" cy="5118159"/>
          </a:xfrm>
        </p:spPr>
        <p:txBody>
          <a:bodyPr>
            <a:normAutofit/>
          </a:bodyPr>
          <a:lstStyle/>
          <a:p>
            <a:pPr>
              <a:buFont typeface="Wingdings" panose="05000000000000000000" pitchFamily="2" charset="2"/>
              <a:buChar char="u"/>
            </a:pPr>
            <a:r>
              <a:rPr lang="zh-CN" altLang="en-US" b="1" dirty="0"/>
              <a:t>中债国债收益率</a:t>
            </a:r>
            <a:r>
              <a:rPr lang="en-US" altLang="zh-CN" b="1" dirty="0"/>
              <a:t>_1</a:t>
            </a:r>
            <a:r>
              <a:rPr lang="zh-CN" altLang="en-US" b="1" dirty="0"/>
              <a:t>年</a:t>
            </a:r>
            <a:r>
              <a:rPr lang="zh-CN" altLang="en-US" sz="1050" b="1" dirty="0"/>
              <a:t>：</a:t>
            </a:r>
            <a:r>
              <a:rPr lang="zh-CN" altLang="en-US" sz="1050" dirty="0"/>
              <a:t>中国</a:t>
            </a:r>
            <a:r>
              <a:rPr lang="en-US" altLang="zh-CN" sz="1050" dirty="0"/>
              <a:t>1</a:t>
            </a:r>
            <a:r>
              <a:rPr lang="zh-CN" altLang="en-US" sz="1050" dirty="0"/>
              <a:t>年期国债的到期收益率。它反映了短期无风险利率水平，是市场短期资金成本和利率预期的重要参考。</a:t>
            </a:r>
          </a:p>
          <a:p>
            <a:pPr>
              <a:buFont typeface="Wingdings" panose="05000000000000000000" pitchFamily="2" charset="2"/>
              <a:buChar char="u"/>
            </a:pPr>
            <a:r>
              <a:rPr lang="zh-CN" altLang="en-US" b="1" dirty="0"/>
              <a:t>中债国债收益率</a:t>
            </a:r>
            <a:r>
              <a:rPr lang="en-US" altLang="zh-CN" b="1" dirty="0"/>
              <a:t>_10</a:t>
            </a:r>
            <a:r>
              <a:rPr lang="zh-CN" altLang="en-US" b="1" dirty="0"/>
              <a:t>年</a:t>
            </a:r>
            <a:r>
              <a:rPr lang="zh-CN" altLang="en-US" sz="1050" b="1" dirty="0"/>
              <a:t>：</a:t>
            </a:r>
            <a:r>
              <a:rPr lang="zh-CN" altLang="en-US" sz="1050" dirty="0"/>
              <a:t>中国</a:t>
            </a:r>
            <a:r>
              <a:rPr lang="en-US" altLang="zh-CN" sz="1050" dirty="0"/>
              <a:t>10</a:t>
            </a:r>
            <a:r>
              <a:rPr lang="zh-CN" altLang="en-US" sz="1050" dirty="0"/>
              <a:t>年期国债的到期收益率。它被广泛视为中长期无风险利率的基准，反映了市场对未来经济增长、通货膨胀的长期预期以及中长期资金成本。</a:t>
            </a:r>
          </a:p>
          <a:p>
            <a:pPr>
              <a:buFont typeface="Wingdings" panose="05000000000000000000" pitchFamily="2" charset="2"/>
              <a:buChar char="u"/>
            </a:pPr>
            <a:r>
              <a:rPr lang="zh-CN" altLang="en-US" b="1" dirty="0"/>
              <a:t>期限利差</a:t>
            </a:r>
            <a:r>
              <a:rPr lang="zh-CN" altLang="en-US" sz="1050" b="1" dirty="0"/>
              <a:t>：</a:t>
            </a:r>
            <a:r>
              <a:rPr lang="zh-CN" altLang="en-US" sz="1050" dirty="0"/>
              <a:t>通常指长期国债收益率与短期国债收益率之间的差额（例如，</a:t>
            </a:r>
            <a:r>
              <a:rPr lang="en-US" altLang="zh-CN" sz="1050" dirty="0"/>
              <a:t>10</a:t>
            </a:r>
            <a:r>
              <a:rPr lang="zh-CN" altLang="en-US" sz="1050" dirty="0"/>
              <a:t>年期国债收益率</a:t>
            </a:r>
            <a:r>
              <a:rPr lang="en-US" altLang="zh-CN" sz="1050" dirty="0"/>
              <a:t>-1</a:t>
            </a:r>
            <a:r>
              <a:rPr lang="zh-CN" altLang="en-US" sz="1050" dirty="0"/>
              <a:t>年期国债收益率）。它是衡量收益率曲线陡峭程度的指标，其变化反映了市场对未来经济增长、通胀和货币政策的预期。</a:t>
            </a:r>
          </a:p>
          <a:p>
            <a:pPr>
              <a:buFont typeface="Wingdings" panose="05000000000000000000" pitchFamily="2" charset="2"/>
              <a:buChar char="u"/>
            </a:pPr>
            <a:r>
              <a:rPr lang="zh-CN" altLang="en-US" b="1" dirty="0"/>
              <a:t>美国国债收益率</a:t>
            </a:r>
            <a:r>
              <a:rPr lang="en-US" altLang="zh-CN" b="1" dirty="0"/>
              <a:t>_5</a:t>
            </a:r>
            <a:r>
              <a:rPr lang="zh-CN" altLang="en-US" b="1" dirty="0"/>
              <a:t>年</a:t>
            </a:r>
            <a:r>
              <a:rPr lang="zh-CN" altLang="en-US" sz="1050" b="1" dirty="0"/>
              <a:t>：</a:t>
            </a:r>
            <a:r>
              <a:rPr lang="zh-CN" altLang="en-US" sz="1050" dirty="0"/>
              <a:t>美国</a:t>
            </a:r>
            <a:r>
              <a:rPr lang="en-US" altLang="zh-CN" sz="1050" dirty="0"/>
              <a:t>5</a:t>
            </a:r>
            <a:r>
              <a:rPr lang="zh-CN" altLang="en-US" sz="1050" dirty="0"/>
              <a:t>年期国债的到期收益率，是全球金融市场重要的中期无风险利率基准。</a:t>
            </a:r>
          </a:p>
          <a:p>
            <a:pPr>
              <a:buFont typeface="Wingdings" panose="05000000000000000000" pitchFamily="2" charset="2"/>
              <a:buChar char="u"/>
            </a:pPr>
            <a:r>
              <a:rPr lang="zh-CN" altLang="en-US" b="1" dirty="0"/>
              <a:t>美国国债收益率</a:t>
            </a:r>
            <a:r>
              <a:rPr lang="en-US" altLang="zh-CN" b="1" dirty="0"/>
              <a:t>_10</a:t>
            </a:r>
            <a:r>
              <a:rPr lang="zh-CN" altLang="en-US" b="1" dirty="0"/>
              <a:t>年</a:t>
            </a:r>
            <a:r>
              <a:rPr lang="zh-CN" altLang="en-US" sz="1050" b="1" dirty="0"/>
              <a:t>：</a:t>
            </a:r>
            <a:r>
              <a:rPr lang="zh-CN" altLang="en-US" sz="1050" dirty="0"/>
              <a:t>美国</a:t>
            </a:r>
            <a:r>
              <a:rPr lang="en-US" altLang="zh-CN" sz="1050" dirty="0"/>
              <a:t>10</a:t>
            </a:r>
            <a:r>
              <a:rPr lang="zh-CN" altLang="en-US" sz="1050" dirty="0"/>
              <a:t>年期国债的到期收益率，被视为全球最重要的无风险利率基准（“全球资产定价之锚”），对全球金融市场有深远影响。</a:t>
            </a:r>
          </a:p>
          <a:p>
            <a:pPr>
              <a:buFont typeface="Wingdings" panose="05000000000000000000" pitchFamily="2" charset="2"/>
              <a:buChar char="u"/>
            </a:pPr>
            <a:r>
              <a:rPr lang="zh-CN" altLang="en-US" b="1" dirty="0"/>
              <a:t>人民币汇率指数</a:t>
            </a:r>
            <a:r>
              <a:rPr lang="zh-CN" altLang="en-US" sz="1050" b="1" dirty="0"/>
              <a:t>：</a:t>
            </a:r>
            <a:r>
              <a:rPr lang="zh-CN" altLang="en-US" sz="1050" dirty="0"/>
              <a:t>衡量人民币对一篮子主要贸易伙伴国货币加权平均汇率变动的指数（如</a:t>
            </a:r>
            <a:r>
              <a:rPr lang="en-US" altLang="zh-CN" sz="1050" dirty="0"/>
              <a:t>CFETS</a:t>
            </a:r>
            <a:r>
              <a:rPr lang="zh-CN" altLang="en-US" sz="1050" dirty="0"/>
              <a:t>人民币汇率指数）。它比双边汇率更能综合反映人民币的整体强弱和国际竞争力。</a:t>
            </a:r>
          </a:p>
          <a:p>
            <a:pPr>
              <a:buFont typeface="Wingdings" panose="05000000000000000000" pitchFamily="2" charset="2"/>
              <a:buChar char="u"/>
            </a:pPr>
            <a:r>
              <a:rPr lang="zh-CN" altLang="en-US" b="1" dirty="0"/>
              <a:t>美元指数</a:t>
            </a:r>
            <a:r>
              <a:rPr lang="zh-CN" altLang="en-US" sz="1050" b="1" dirty="0"/>
              <a:t>：</a:t>
            </a:r>
            <a:r>
              <a:rPr lang="zh-CN" altLang="en-US" sz="1050" dirty="0"/>
              <a:t>衡量美元对一篮子主要国际货币（如欧元、日元、英镑等）加权平均汇率变动的指数（最常见的是</a:t>
            </a:r>
            <a:r>
              <a:rPr lang="en-US" altLang="zh-CN" sz="1050" dirty="0"/>
              <a:t>DXY</a:t>
            </a:r>
            <a:r>
              <a:rPr lang="zh-CN" altLang="en-US" sz="1050" dirty="0"/>
              <a:t>指数）。它是衡量美元整体强弱的重要指标，对全球大宗商品价格、资本流动和非美货币汇率有重要影响。</a:t>
            </a:r>
          </a:p>
          <a:p>
            <a:pPr>
              <a:buFont typeface="Wingdings" panose="05000000000000000000" pitchFamily="2" charset="2"/>
              <a:buChar char="u"/>
            </a:pPr>
            <a:r>
              <a:rPr lang="en-US" altLang="zh-CN" b="1" dirty="0"/>
              <a:t>DR007</a:t>
            </a:r>
            <a:r>
              <a:rPr lang="zh-CN" altLang="en-US" sz="1050" b="1" dirty="0"/>
              <a:t>：</a:t>
            </a:r>
            <a:r>
              <a:rPr lang="zh-CN" altLang="en-US" sz="1050" dirty="0"/>
              <a:t>中国银行间市场存款类金融机构以利率债为质押的</a:t>
            </a:r>
            <a:r>
              <a:rPr lang="en-US" altLang="zh-CN" sz="1050" dirty="0"/>
              <a:t>7</a:t>
            </a:r>
            <a:r>
              <a:rPr lang="zh-CN" altLang="en-US" sz="1050" dirty="0"/>
              <a:t>天期回购利率（通常指加权平均利率）。它是观察中国银行体系核心流动性松紧和短期资金成本的重要基准利率，也是央行货币政策操作的重要参考。</a:t>
            </a:r>
          </a:p>
          <a:p>
            <a:pPr>
              <a:buFont typeface="Wingdings" panose="05000000000000000000" pitchFamily="2" charset="2"/>
              <a:buChar char="u"/>
            </a:pPr>
            <a:r>
              <a:rPr lang="zh-CN" altLang="en-US" b="1" dirty="0"/>
              <a:t>信用利差</a:t>
            </a:r>
            <a:r>
              <a:rPr lang="zh-CN" altLang="en-US" sz="1050" b="1" dirty="0"/>
              <a:t>：</a:t>
            </a:r>
            <a:r>
              <a:rPr lang="zh-CN" altLang="en-US" sz="1050" dirty="0"/>
              <a:t>有风险债券（如企业债）的收益率与同期限无风险债券（如国债）的收益率之间的差额。它反映了市场对信用风险的定价和投资者的风险偏好。利差扩大通常意味着信用风险上升或避险情绪增强。</a:t>
            </a:r>
          </a:p>
        </p:txBody>
      </p:sp>
    </p:spTree>
    <p:extLst>
      <p:ext uri="{BB962C8B-B14F-4D97-AF65-F5344CB8AC3E}">
        <p14:creationId xmlns:p14="http://schemas.microsoft.com/office/powerpoint/2010/main" val="1414494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声明</a:t>
            </a:r>
          </a:p>
        </p:txBody>
      </p:sp>
      <p:sp>
        <p:nvSpPr>
          <p:cNvPr id="7" name="内容占位符 2"/>
          <p:cNvSpPr txBox="1"/>
          <p:nvPr/>
        </p:nvSpPr>
        <p:spPr bwMode="auto">
          <a:xfrm>
            <a:off x="328240" y="756679"/>
            <a:ext cx="11164677" cy="5551842"/>
          </a:xfrm>
          <a:prstGeom prst="rect">
            <a:avLst/>
          </a:prstGeom>
          <a:noFill/>
          <a:ln w="9525">
            <a:noFill/>
            <a:miter lim="800000"/>
          </a:ln>
        </p:spPr>
        <p:txBody>
          <a:bodyPr vert="horz" wrap="square" lIns="89782" tIns="44888" rIns="89782" bIns="44888" numCol="1" anchor="t" anchorCtr="0" compatLnSpc="1"/>
          <a:lstStyle>
            <a:lvl1pPr marL="336550" indent="-336550" algn="l" rtl="0" fontAlgn="base">
              <a:spcBef>
                <a:spcPct val="20000"/>
              </a:spcBef>
              <a:spcAft>
                <a:spcPct val="0"/>
              </a:spcAft>
              <a:buClr>
                <a:srgbClr val="D20A10"/>
              </a:buClr>
              <a:buFont typeface="Wingdings" panose="05000000000000000000" pitchFamily="2" charset="2"/>
              <a:buChar char=""/>
              <a:defRPr sz="1600">
                <a:solidFill>
                  <a:srgbClr val="1C1C1B"/>
                </a:solidFill>
                <a:latin typeface="华文楷体" panose="02010600040101010101" charset="-122"/>
                <a:ea typeface="华文楷体" panose="02010600040101010101" charset="-122"/>
                <a:cs typeface="+mn-cs"/>
              </a:defRPr>
            </a:lvl1pPr>
            <a:lvl2pPr marL="729615" indent="-280670" algn="l" rtl="0" eaLnBrk="0" fontAlgn="base" hangingPunct="0">
              <a:spcBef>
                <a:spcPct val="20000"/>
              </a:spcBef>
              <a:spcAft>
                <a:spcPct val="0"/>
              </a:spcAft>
              <a:buClr>
                <a:srgbClr val="D20A10"/>
              </a:buClr>
              <a:buFont typeface="Wingdings" panose="05000000000000000000" pitchFamily="2" charset="2"/>
              <a:buChar char="Ø"/>
              <a:defRPr sz="1400">
                <a:solidFill>
                  <a:srgbClr val="1C1C1B"/>
                </a:solidFill>
                <a:latin typeface="华文楷体" panose="02010600040101010101" charset="-122"/>
                <a:ea typeface="华文楷体" panose="02010600040101010101" charset="-122"/>
              </a:defRPr>
            </a:lvl2pPr>
            <a:lvl3pPr marL="1122680" indent="-224790" algn="l" rtl="0" eaLnBrk="0" fontAlgn="base" hangingPunct="0">
              <a:spcBef>
                <a:spcPct val="20000"/>
              </a:spcBef>
              <a:spcAft>
                <a:spcPct val="0"/>
              </a:spcAft>
              <a:buClr>
                <a:srgbClr val="D20A10"/>
              </a:buClr>
              <a:buFont typeface="Wingdings" panose="05000000000000000000" pitchFamily="2" charset="2"/>
              <a:buChar char="ü"/>
              <a:defRPr sz="1200">
                <a:solidFill>
                  <a:srgbClr val="1C1C1B"/>
                </a:solidFill>
                <a:latin typeface="华文楷体" panose="02010600040101010101" charset="-122"/>
                <a:ea typeface="华文楷体" panose="02010600040101010101" charset="-122"/>
              </a:defRPr>
            </a:lvl3pPr>
            <a:lvl4pPr marL="1571625" indent="-224790" algn="l" rtl="0" eaLnBrk="0" fontAlgn="base" hangingPunct="0">
              <a:spcBef>
                <a:spcPct val="20000"/>
              </a:spcBef>
              <a:spcAft>
                <a:spcPct val="0"/>
              </a:spcAft>
              <a:buClr>
                <a:srgbClr val="D20A10"/>
              </a:buClr>
              <a:buFont typeface="Wingdings" panose="05000000000000000000" pitchFamily="2" charset="2"/>
              <a:buChar char=""/>
              <a:defRPr sz="1100">
                <a:solidFill>
                  <a:srgbClr val="1C1C1B"/>
                </a:solidFill>
                <a:latin typeface="华文楷体" panose="02010600040101010101" charset="-122"/>
                <a:ea typeface="华文楷体" panose="02010600040101010101" charset="-122"/>
              </a:defRPr>
            </a:lvl4pPr>
            <a:lvl5pPr marL="2021205" indent="-224790" algn="l" rtl="0" eaLnBrk="0" fontAlgn="base" hangingPunct="0">
              <a:spcBef>
                <a:spcPct val="20000"/>
              </a:spcBef>
              <a:spcAft>
                <a:spcPct val="0"/>
              </a:spcAft>
              <a:buClr>
                <a:srgbClr val="D20A10"/>
              </a:buClr>
              <a:buFont typeface="Wingdings" panose="05000000000000000000" pitchFamily="2" charset="2"/>
              <a:buChar char=""/>
              <a:defRPr sz="1100">
                <a:solidFill>
                  <a:srgbClr val="1C1C1B"/>
                </a:solidFill>
                <a:latin typeface="华文楷体" panose="02010600040101010101" charset="-122"/>
                <a:ea typeface="华文楷体" panose="02010600040101010101" charset="-122"/>
              </a:defRPr>
            </a:lvl5pPr>
            <a:lvl6pPr marL="2470150" indent="-224790" algn="l" rtl="0" eaLnBrk="0" fontAlgn="base" hangingPunct="0">
              <a:spcBef>
                <a:spcPct val="20000"/>
              </a:spcBef>
              <a:spcAft>
                <a:spcPct val="0"/>
              </a:spcAft>
              <a:buChar char="»"/>
              <a:defRPr sz="2000">
                <a:solidFill>
                  <a:schemeClr val="tx1"/>
                </a:solidFill>
                <a:latin typeface="+mn-lt"/>
                <a:ea typeface="+mn-ea"/>
              </a:defRPr>
            </a:lvl6pPr>
            <a:lvl7pPr marL="2919095" indent="-224790" algn="l" rtl="0" eaLnBrk="0" fontAlgn="base" hangingPunct="0">
              <a:spcBef>
                <a:spcPct val="20000"/>
              </a:spcBef>
              <a:spcAft>
                <a:spcPct val="0"/>
              </a:spcAft>
              <a:buChar char="»"/>
              <a:defRPr sz="2000">
                <a:solidFill>
                  <a:schemeClr val="tx1"/>
                </a:solidFill>
                <a:latin typeface="+mn-lt"/>
                <a:ea typeface="+mn-ea"/>
              </a:defRPr>
            </a:lvl7pPr>
            <a:lvl8pPr marL="3368040" indent="-224790" algn="l" rtl="0" eaLnBrk="0" fontAlgn="base" hangingPunct="0">
              <a:spcBef>
                <a:spcPct val="20000"/>
              </a:spcBef>
              <a:spcAft>
                <a:spcPct val="0"/>
              </a:spcAft>
              <a:buChar char="»"/>
              <a:defRPr sz="2000">
                <a:solidFill>
                  <a:schemeClr val="tx1"/>
                </a:solidFill>
                <a:latin typeface="+mn-lt"/>
                <a:ea typeface="+mn-ea"/>
              </a:defRPr>
            </a:lvl8pPr>
            <a:lvl9pPr marL="3817620" indent="-224790" algn="l" rtl="0" eaLnBrk="0" fontAlgn="base" hangingPunct="0">
              <a:spcBef>
                <a:spcPct val="20000"/>
              </a:spcBef>
              <a:spcAft>
                <a:spcPct val="0"/>
              </a:spcAft>
              <a:buChar char="»"/>
              <a:defRPr sz="2000">
                <a:solidFill>
                  <a:schemeClr val="tx1"/>
                </a:solidFill>
                <a:latin typeface="+mn-lt"/>
                <a:ea typeface="+mn-ea"/>
              </a:defRPr>
            </a:lvl9pPr>
          </a:lstStyle>
          <a:p>
            <a:pPr marL="336550" marR="0" lvl="0" indent="-336550" algn="l" defTabSz="914400" rtl="0" eaLnBrk="1" fontAlgn="base" latinLnBrk="0" hangingPunct="1">
              <a:lnSpc>
                <a:spcPct val="150000"/>
              </a:lnSpc>
              <a:spcBef>
                <a:spcPct val="20000"/>
              </a:spcBef>
              <a:spcAft>
                <a:spcPct val="0"/>
              </a:spcAft>
              <a:buClr>
                <a:srgbClr val="D20A10"/>
              </a:buClr>
              <a:buSzTx/>
              <a:buFont typeface="Wingdings" panose="05000000000000000000" pitchFamily="2" charset="2"/>
              <a:buChar char=""/>
              <a:defRPr/>
            </a:pPr>
            <a:r>
              <a:rPr kumimoji="0" lang="zh-CN" altLang="en-US" sz="1400" b="0" i="0" u="none" strike="noStrike" kern="0" cap="none" spc="0" normalizeH="0" baseline="0" noProof="0" dirty="0">
                <a:ln>
                  <a:noFill/>
                </a:ln>
                <a:solidFill>
                  <a:srgbClr val="1C1C1B"/>
                </a:solidFill>
                <a:effectLst/>
                <a:uLnTx/>
                <a:uFillTx/>
                <a:latin typeface="楷体" panose="02010609060101010101" pitchFamily="49" charset="-122"/>
                <a:ea typeface="楷体" panose="02010609060101010101" pitchFamily="49" charset="-122"/>
              </a:rPr>
              <a:t>投资有风险、入市需谨慎。</a:t>
            </a:r>
          </a:p>
          <a:p>
            <a:pPr lvl="0">
              <a:lnSpc>
                <a:spcPct val="150000"/>
              </a:lnSpc>
              <a:defRPr/>
            </a:pPr>
            <a:r>
              <a:rPr lang="zh-CN" altLang="en-US" sz="1400" kern="0" dirty="0">
                <a:latin typeface="楷体" panose="02010609060101010101" pitchFamily="49" charset="-122"/>
                <a:ea typeface="楷体" panose="02010609060101010101" pitchFamily="49" charset="-122"/>
              </a:rPr>
              <a:t>证券投资基金是一种长期投资工具，其主要功能是分散投资，降低投资单一证券所带来的个别风险。基金不同于银行储蓄和债券等能够提供固定收益预期的金融工具，投资人购买基金，既可能按其持有份额分享基金投资所产生的收益，也可能承担基金投资所带来的损失。我国基金运作时间较短，不能反映股市发展的所有阶段。投资人应当认真阅读基金法律文件，在了解产品情况及销售适当性意见的基础上，并根据自身的投资目的、投资期限、投资经验、资产状况等判断基金是否和投资人的风险承受能力相适应。国联证券将依照诚实信用、勤勉尽责的原则提供投资顾问服务，但是基金投资组合策略的过往业绩不预示其未来表现，为其他客户创造的收益并不构成业绩表现的保证。国联证券投顾服务不保证基金投资组合策略盈利及最低收益，也不做保本承诺。基金投资顾问业务尚处于试点阶段，基金投顾机构存在因试点资格被取消不能继续提供服务的风险。</a:t>
            </a:r>
            <a:endParaRPr lang="en-US" altLang="zh-CN" sz="1400" kern="0" dirty="0">
              <a:latin typeface="楷体" panose="02010609060101010101" pitchFamily="49" charset="-122"/>
              <a:ea typeface="楷体" panose="02010609060101010101" pitchFamily="49" charset="-122"/>
            </a:endParaRPr>
          </a:p>
          <a:p>
            <a:pPr lvl="0">
              <a:lnSpc>
                <a:spcPct val="150000"/>
              </a:lnSpc>
              <a:defRPr/>
            </a:pPr>
            <a:r>
              <a:rPr lang="zh-CN" altLang="en-US" sz="1400" kern="0" dirty="0">
                <a:latin typeface="楷体" panose="02010609060101010101" pitchFamily="49" charset="-122"/>
                <a:ea typeface="楷体" panose="02010609060101010101" pitchFamily="49" charset="-122"/>
              </a:rPr>
              <a:t>定期报告内容和意见仅供参考，不构成对投资者的任何投资建议，国联证券对所载信息的准确性、完整性或及时性不作任何保证，不作为买卖、认购证券或其它金融工具的邀请或保证，投资者不应以该内容取代独立判断，对使用本报告所造成的一切后果，国联证券及其关联人员均不承担任何法律责任。未经本公司同意请勿引用或转载，国联证券不会因接收人收到本内容而视其为客户。</a:t>
            </a:r>
            <a:endParaRPr lang="en-US" altLang="zh-CN" sz="1400" kern="0" dirty="0">
              <a:latin typeface="楷体" panose="02010609060101010101" pitchFamily="49" charset="-122"/>
              <a:ea typeface="楷体" panose="02010609060101010101" pitchFamily="49" charset="-122"/>
            </a:endParaRPr>
          </a:p>
          <a:p>
            <a:pPr lvl="0">
              <a:lnSpc>
                <a:spcPct val="150000"/>
              </a:lnSpc>
              <a:defRPr/>
            </a:pPr>
            <a:r>
              <a:rPr lang="zh-CN" altLang="en-US" sz="1400" kern="0" dirty="0">
                <a:latin typeface="楷体" panose="02010609060101010101" pitchFamily="49" charset="-122"/>
                <a:ea typeface="楷体" panose="02010609060101010101" pitchFamily="49" charset="-122"/>
              </a:rPr>
              <a:t>国联证券版权所有并保留一切权利。</a:t>
            </a:r>
            <a:endParaRPr kumimoji="0" lang="zh-CN" altLang="en-US" sz="1400" b="0" i="0" u="none" strike="noStrike" kern="0" cap="none" spc="0" normalizeH="0" baseline="0" noProof="0" dirty="0">
              <a:ln>
                <a:noFill/>
              </a:ln>
              <a:solidFill>
                <a:srgbClr val="1C1C1B"/>
              </a:solidFill>
              <a:effectLst/>
              <a:uLnTx/>
              <a:uFillTx/>
              <a:latin typeface="楷体" panose="02010609060101010101" pitchFamily="49" charset="-122"/>
              <a:ea typeface="楷体" panose="02010609060101010101"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62BA7-B57E-DB9E-BEA8-76683F56A71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E0187C5-49FD-75B9-812E-2F1F58A93958}"/>
              </a:ext>
            </a:extLst>
          </p:cNvPr>
          <p:cNvSpPr>
            <a:spLocks noGrp="1"/>
          </p:cNvSpPr>
          <p:nvPr>
            <p:ph sz="half" idx="19"/>
          </p:nvPr>
        </p:nvSpPr>
        <p:spPr/>
        <p:txBody>
          <a:bodyPr/>
          <a:lstStyle/>
          <a:p>
            <a:r>
              <a:rPr lang="zh-CN" altLang="en-US" b="1" dirty="0"/>
              <a:t>宏观信号挖掘</a:t>
            </a:r>
          </a:p>
        </p:txBody>
      </p:sp>
    </p:spTree>
    <p:extLst>
      <p:ext uri="{BB962C8B-B14F-4D97-AF65-F5344CB8AC3E}">
        <p14:creationId xmlns:p14="http://schemas.microsoft.com/office/powerpoint/2010/main" val="2175430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15F84-436B-B793-5238-C17ADCB5B788}"/>
              </a:ext>
            </a:extLst>
          </p:cNvPr>
          <p:cNvSpPr>
            <a:spLocks noGrp="1"/>
          </p:cNvSpPr>
          <p:nvPr>
            <p:ph type="title"/>
          </p:nvPr>
        </p:nvSpPr>
        <p:spPr/>
        <p:txBody>
          <a:bodyPr/>
          <a:lstStyle/>
          <a:p>
            <a:r>
              <a:rPr lang="zh-CN" altLang="en-US" dirty="0"/>
              <a:t>策略开发</a:t>
            </a:r>
          </a:p>
        </p:txBody>
      </p:sp>
      <p:graphicFrame>
        <p:nvGraphicFramePr>
          <p:cNvPr id="4" name="内容占位符 3">
            <a:extLst>
              <a:ext uri="{FF2B5EF4-FFF2-40B4-BE49-F238E27FC236}">
                <a16:creationId xmlns:a16="http://schemas.microsoft.com/office/drawing/2014/main" id="{58F78BC0-C6DA-0070-4BDB-14D3039FB0ED}"/>
              </a:ext>
            </a:extLst>
          </p:cNvPr>
          <p:cNvGraphicFramePr>
            <a:graphicFrameLocks noGrp="1"/>
          </p:cNvGraphicFramePr>
          <p:nvPr>
            <p:ph idx="1"/>
            <p:extLst>
              <p:ext uri="{D42A27DB-BD31-4B8C-83A1-F6EECF244321}">
                <p14:modId xmlns:p14="http://schemas.microsoft.com/office/powerpoint/2010/main" val="2339502619"/>
              </p:ext>
            </p:extLst>
          </p:nvPr>
        </p:nvGraphicFramePr>
        <p:xfrm>
          <a:off x="6188778" y="1014075"/>
          <a:ext cx="5112262" cy="50412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a:extLst>
              <a:ext uri="{FF2B5EF4-FFF2-40B4-BE49-F238E27FC236}">
                <a16:creationId xmlns:a16="http://schemas.microsoft.com/office/drawing/2014/main" id="{2653A03B-C9CF-8C11-BAAA-413286DE42E8}"/>
              </a:ext>
            </a:extLst>
          </p:cNvPr>
          <p:cNvSpPr txBox="1"/>
          <p:nvPr/>
        </p:nvSpPr>
        <p:spPr>
          <a:xfrm>
            <a:off x="890960" y="1092078"/>
            <a:ext cx="5262822" cy="4610236"/>
          </a:xfrm>
          <a:prstGeom prst="rect">
            <a:avLst/>
          </a:prstGeom>
          <a:noFill/>
        </p:spPr>
        <p:txBody>
          <a:bodyPr wrap="square" rtlCol="0">
            <a:spAutoFit/>
          </a:bodyPr>
          <a:lstStyle/>
          <a:p>
            <a:pPr marL="342900" indent="-342900">
              <a:lnSpc>
                <a:spcPct val="150000"/>
              </a:lnSpc>
              <a:buClr>
                <a:srgbClr val="C00000"/>
              </a:buClr>
              <a:buFont typeface="Wingdings" panose="05000000000000000000" pitchFamily="2" charset="2"/>
              <a:buChar char="u"/>
            </a:pPr>
            <a:r>
              <a:rPr lang="zh-CN" altLang="en-US" dirty="0"/>
              <a:t>经济（消费</a:t>
            </a:r>
            <a:r>
              <a:rPr lang="en-US" altLang="zh-CN" dirty="0"/>
              <a:t>/</a:t>
            </a:r>
            <a:r>
              <a:rPr lang="zh-CN" altLang="en-US" dirty="0"/>
              <a:t>出口</a:t>
            </a:r>
            <a:r>
              <a:rPr lang="en-US" altLang="zh-CN" dirty="0"/>
              <a:t>/</a:t>
            </a:r>
            <a:r>
              <a:rPr lang="zh-CN" altLang="en-US" dirty="0"/>
              <a:t>地产）、货币、利率、信用等宏观指标影响资产的盈利预期和投资者的风险偏好，进而会影响投资者的风格配置决策。</a:t>
            </a:r>
            <a:endParaRPr lang="en-US" altLang="zh-CN" dirty="0"/>
          </a:p>
          <a:p>
            <a:pPr marL="342900" indent="-342900">
              <a:lnSpc>
                <a:spcPct val="150000"/>
              </a:lnSpc>
              <a:buClr>
                <a:srgbClr val="C00000"/>
              </a:buClr>
              <a:buFont typeface="Wingdings" panose="05000000000000000000" pitchFamily="2" charset="2"/>
              <a:buChar char="u"/>
            </a:pPr>
            <a:endParaRPr lang="en-US" altLang="zh-CN" dirty="0"/>
          </a:p>
          <a:p>
            <a:pPr marL="342900" indent="-342900">
              <a:lnSpc>
                <a:spcPct val="150000"/>
              </a:lnSpc>
              <a:buClr>
                <a:srgbClr val="C00000"/>
              </a:buClr>
              <a:buFont typeface="Wingdings" panose="05000000000000000000" pitchFamily="2" charset="2"/>
              <a:buChar char="u"/>
            </a:pPr>
            <a:r>
              <a:rPr lang="zh-CN" altLang="en-US" dirty="0"/>
              <a:t>宏观指标的正确处理，进而指向不同的配置方向的过程，可以称之为特征提取。</a:t>
            </a:r>
            <a:endParaRPr lang="en-US" altLang="zh-CN" dirty="0"/>
          </a:p>
          <a:p>
            <a:pPr marL="342900" indent="-342900">
              <a:lnSpc>
                <a:spcPct val="150000"/>
              </a:lnSpc>
              <a:buClr>
                <a:srgbClr val="C00000"/>
              </a:buClr>
              <a:buFont typeface="Wingdings" panose="05000000000000000000" pitchFamily="2" charset="2"/>
              <a:buChar char="u"/>
            </a:pPr>
            <a:endParaRPr lang="en-US" altLang="zh-CN" dirty="0"/>
          </a:p>
          <a:p>
            <a:pPr marL="342900" indent="-342900">
              <a:lnSpc>
                <a:spcPct val="150000"/>
              </a:lnSpc>
              <a:buClr>
                <a:srgbClr val="C00000"/>
              </a:buClr>
              <a:buFont typeface="Wingdings" panose="05000000000000000000" pitchFamily="2" charset="2"/>
              <a:buChar char="u"/>
            </a:pPr>
            <a:r>
              <a:rPr lang="zh-CN" altLang="en-US" dirty="0"/>
              <a:t>通过设计一套特征提取规则，然后基于统计规律的显著性检验，我们就可以找出一组指向不同配置方向的宏观事件，进而构建完整的风格轮动策略。</a:t>
            </a:r>
          </a:p>
        </p:txBody>
      </p:sp>
    </p:spTree>
    <p:extLst>
      <p:ext uri="{BB962C8B-B14F-4D97-AF65-F5344CB8AC3E}">
        <p14:creationId xmlns:p14="http://schemas.microsoft.com/office/powerpoint/2010/main" val="3382974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3BE57C-509C-3815-3E18-66744A3E3FDA}"/>
              </a:ext>
            </a:extLst>
          </p:cNvPr>
          <p:cNvSpPr>
            <a:spLocks noGrp="1"/>
          </p:cNvSpPr>
          <p:nvPr>
            <p:ph type="title"/>
          </p:nvPr>
        </p:nvSpPr>
        <p:spPr/>
        <p:txBody>
          <a:bodyPr/>
          <a:lstStyle/>
          <a:p>
            <a:r>
              <a:rPr lang="zh-CN" altLang="en-US" dirty="0"/>
              <a:t>回测：指标</a:t>
            </a:r>
            <a:r>
              <a:rPr lang="en-US" altLang="zh-CN" dirty="0"/>
              <a:t>x</a:t>
            </a:r>
            <a:r>
              <a:rPr lang="zh-CN" altLang="en-US" dirty="0"/>
              <a:t>模式</a:t>
            </a:r>
            <a:r>
              <a:rPr lang="en-US" altLang="zh-CN" dirty="0"/>
              <a:t>=&gt;</a:t>
            </a:r>
            <a:r>
              <a:rPr lang="zh-CN" altLang="en-US" dirty="0"/>
              <a:t>信号</a:t>
            </a:r>
          </a:p>
        </p:txBody>
      </p:sp>
      <p:sp>
        <p:nvSpPr>
          <p:cNvPr id="3" name="内容占位符 2">
            <a:extLst>
              <a:ext uri="{FF2B5EF4-FFF2-40B4-BE49-F238E27FC236}">
                <a16:creationId xmlns:a16="http://schemas.microsoft.com/office/drawing/2014/main" id="{CDE31100-EB00-76EB-8C62-8AE992C9E48B}"/>
              </a:ext>
            </a:extLst>
          </p:cNvPr>
          <p:cNvSpPr>
            <a:spLocks noGrp="1"/>
          </p:cNvSpPr>
          <p:nvPr>
            <p:ph idx="1"/>
          </p:nvPr>
        </p:nvSpPr>
        <p:spPr>
          <a:xfrm>
            <a:off x="609600" y="967650"/>
            <a:ext cx="4229100" cy="3886037"/>
          </a:xfrm>
        </p:spPr>
        <p:txBody>
          <a:bodyPr/>
          <a:lstStyle/>
          <a:p>
            <a:r>
              <a:rPr lang="zh-CN" altLang="en-US" dirty="0"/>
              <a:t>右表为罗列的</a:t>
            </a:r>
            <a:r>
              <a:rPr lang="en-US" altLang="zh-CN" dirty="0"/>
              <a:t>40</a:t>
            </a:r>
            <a:r>
              <a:rPr lang="zh-CN" altLang="en-US" dirty="0"/>
              <a:t>个常见宏观指标，左下表为对宏观指标定义的</a:t>
            </a:r>
            <a:r>
              <a:rPr lang="en-US" altLang="zh-CN" dirty="0"/>
              <a:t>5</a:t>
            </a:r>
            <a:r>
              <a:rPr lang="zh-CN" altLang="en-US" dirty="0"/>
              <a:t>种事件模式以及相应的规则和可变的参数。</a:t>
            </a:r>
            <a:endParaRPr lang="en-US" altLang="zh-CN" dirty="0"/>
          </a:p>
          <a:p>
            <a:r>
              <a:rPr lang="zh-CN" altLang="en-US" dirty="0"/>
              <a:t>于是，我们可以通过回测计算出所有宏观事件下的所有参数配置的实际表现。</a:t>
            </a:r>
            <a:endParaRPr lang="en-US" altLang="zh-CN" dirty="0"/>
          </a:p>
          <a:p>
            <a:r>
              <a:rPr lang="zh-CN" altLang="en-US" dirty="0"/>
              <a:t>回测方法选择多空测试，即宏观指标触发某种模式后则多价值指数（大盘指数），空成长指数（小盘指数）。如果不假设宏观指标在该模式下的风格有利方向，则在指定回测区间和风格标定的前提下，</a:t>
            </a:r>
            <a:r>
              <a:rPr lang="en-US" altLang="zh-CN" dirty="0"/>
              <a:t>40</a:t>
            </a:r>
            <a:r>
              <a:rPr lang="zh-CN" altLang="en-US" dirty="0"/>
              <a:t>个宏观指标要进行</a:t>
            </a:r>
            <a:r>
              <a:rPr lang="en-US" altLang="zh-CN" dirty="0"/>
              <a:t>2160</a:t>
            </a:r>
            <a:r>
              <a:rPr lang="zh-CN" altLang="en-US" dirty="0"/>
              <a:t>次回测（</a:t>
            </a:r>
            <a:r>
              <a:rPr lang="en-US" altLang="zh-CN" dirty="0"/>
              <a:t>40*27*2</a:t>
            </a:r>
            <a:r>
              <a:rPr lang="zh-CN" altLang="en-US" dirty="0"/>
              <a:t>）。</a:t>
            </a:r>
            <a:endParaRPr lang="en-US" altLang="zh-CN" dirty="0"/>
          </a:p>
        </p:txBody>
      </p:sp>
      <p:pic>
        <p:nvPicPr>
          <p:cNvPr id="8" name="图片 7">
            <a:extLst>
              <a:ext uri="{FF2B5EF4-FFF2-40B4-BE49-F238E27FC236}">
                <a16:creationId xmlns:a16="http://schemas.microsoft.com/office/drawing/2014/main" id="{F0490E11-4793-48F0-CB79-2C96004691FE}"/>
              </a:ext>
            </a:extLst>
          </p:cNvPr>
          <p:cNvPicPr>
            <a:picLocks noChangeAspect="1"/>
          </p:cNvPicPr>
          <p:nvPr/>
        </p:nvPicPr>
        <p:blipFill>
          <a:blip r:embed="rId2"/>
          <a:stretch>
            <a:fillRect/>
          </a:stretch>
        </p:blipFill>
        <p:spPr>
          <a:xfrm>
            <a:off x="609600" y="5178831"/>
            <a:ext cx="4229100" cy="1193800"/>
          </a:xfrm>
          <a:prstGeom prst="rect">
            <a:avLst/>
          </a:prstGeom>
        </p:spPr>
      </p:pic>
      <p:pic>
        <p:nvPicPr>
          <p:cNvPr id="9" name="图片 8">
            <a:extLst>
              <a:ext uri="{FF2B5EF4-FFF2-40B4-BE49-F238E27FC236}">
                <a16:creationId xmlns:a16="http://schemas.microsoft.com/office/drawing/2014/main" id="{463B814C-A1B6-16CC-6EB0-A200701DBFD5}"/>
              </a:ext>
            </a:extLst>
          </p:cNvPr>
          <p:cNvPicPr>
            <a:picLocks noChangeAspect="1"/>
          </p:cNvPicPr>
          <p:nvPr/>
        </p:nvPicPr>
        <p:blipFill>
          <a:blip r:embed="rId3"/>
          <a:stretch>
            <a:fillRect/>
          </a:stretch>
        </p:blipFill>
        <p:spPr>
          <a:xfrm>
            <a:off x="5448449" y="643510"/>
            <a:ext cx="5650042" cy="6121280"/>
          </a:xfrm>
          <a:prstGeom prst="rect">
            <a:avLst/>
          </a:prstGeom>
        </p:spPr>
      </p:pic>
    </p:spTree>
    <p:extLst>
      <p:ext uri="{BB962C8B-B14F-4D97-AF65-F5344CB8AC3E}">
        <p14:creationId xmlns:p14="http://schemas.microsoft.com/office/powerpoint/2010/main" val="2580920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6CA491-8B38-AE96-E4E2-810499193740}"/>
              </a:ext>
            </a:extLst>
          </p:cNvPr>
          <p:cNvSpPr>
            <a:spLocks noGrp="1"/>
          </p:cNvSpPr>
          <p:nvPr>
            <p:ph type="title"/>
          </p:nvPr>
        </p:nvSpPr>
        <p:spPr/>
        <p:txBody>
          <a:bodyPr/>
          <a:lstStyle/>
          <a:p>
            <a:r>
              <a:rPr lang="zh-CN" altLang="en-US" dirty="0"/>
              <a:t>参数寻优</a:t>
            </a:r>
            <a:r>
              <a:rPr lang="en-US" altLang="zh-CN" dirty="0"/>
              <a:t>1</a:t>
            </a:r>
            <a:r>
              <a:rPr lang="zh-CN" altLang="en-US" dirty="0"/>
              <a:t>：统计显著</a:t>
            </a:r>
          </a:p>
        </p:txBody>
      </p:sp>
      <p:sp>
        <p:nvSpPr>
          <p:cNvPr id="3" name="内容占位符 2">
            <a:extLst>
              <a:ext uri="{FF2B5EF4-FFF2-40B4-BE49-F238E27FC236}">
                <a16:creationId xmlns:a16="http://schemas.microsoft.com/office/drawing/2014/main" id="{2767EBB7-48DA-6002-5C6C-A3FA5945113A}"/>
              </a:ext>
            </a:extLst>
          </p:cNvPr>
          <p:cNvSpPr>
            <a:spLocks noGrp="1"/>
          </p:cNvSpPr>
          <p:nvPr>
            <p:ph idx="1"/>
          </p:nvPr>
        </p:nvSpPr>
        <p:spPr>
          <a:xfrm>
            <a:off x="592264" y="804055"/>
            <a:ext cx="4525775" cy="2624945"/>
          </a:xfrm>
        </p:spPr>
        <p:txBody>
          <a:bodyPr>
            <a:normAutofit/>
          </a:bodyPr>
          <a:lstStyle/>
          <a:p>
            <a:r>
              <a:rPr lang="zh-CN" altLang="en-US" b="1" dirty="0"/>
              <a:t>指数池：</a:t>
            </a:r>
            <a:r>
              <a:rPr lang="zh-CN" altLang="en-US" dirty="0"/>
              <a:t>创成长</a:t>
            </a:r>
            <a:r>
              <a:rPr lang="en-US" altLang="zh-CN" dirty="0"/>
              <a:t>/</a:t>
            </a:r>
            <a:r>
              <a:rPr lang="zh-CN" altLang="en-US" dirty="0"/>
              <a:t>国信价值、沪深</a:t>
            </a:r>
            <a:r>
              <a:rPr lang="en-US" altLang="zh-CN" dirty="0"/>
              <a:t>300/</a:t>
            </a:r>
            <a:r>
              <a:rPr lang="zh-CN" altLang="en-US" dirty="0"/>
              <a:t>中证</a:t>
            </a:r>
            <a:r>
              <a:rPr lang="en-US" altLang="zh-CN" dirty="0"/>
              <a:t>1000.</a:t>
            </a:r>
          </a:p>
          <a:p>
            <a:r>
              <a:rPr lang="zh-CN" altLang="en-US" b="1" dirty="0"/>
              <a:t>回测区间：</a:t>
            </a:r>
            <a:r>
              <a:rPr lang="en-US" altLang="zh-CN" dirty="0"/>
              <a:t>2013</a:t>
            </a:r>
            <a:r>
              <a:rPr lang="zh-CN" altLang="en-US" dirty="0"/>
              <a:t>年</a:t>
            </a:r>
            <a:r>
              <a:rPr lang="en-US" altLang="zh-CN" dirty="0"/>
              <a:t>1</a:t>
            </a:r>
            <a:r>
              <a:rPr lang="zh-CN" altLang="en-US" dirty="0"/>
              <a:t>月</a:t>
            </a:r>
            <a:r>
              <a:rPr lang="en-US" altLang="zh-CN" dirty="0"/>
              <a:t>-2025</a:t>
            </a:r>
            <a:r>
              <a:rPr lang="zh-CN" altLang="en-US" dirty="0"/>
              <a:t>年</a:t>
            </a:r>
            <a:r>
              <a:rPr lang="en-US" altLang="zh-CN" dirty="0"/>
              <a:t>5</a:t>
            </a:r>
            <a:r>
              <a:rPr lang="zh-CN" altLang="en-US" dirty="0"/>
              <a:t>月</a:t>
            </a:r>
            <a:endParaRPr lang="en-US" altLang="zh-CN" dirty="0"/>
          </a:p>
          <a:p>
            <a:r>
              <a:rPr lang="zh-CN" altLang="en-US" b="1" dirty="0"/>
              <a:t>调仓频率：</a:t>
            </a:r>
            <a:r>
              <a:rPr lang="zh-CN" altLang="en-US" dirty="0"/>
              <a:t>每月</a:t>
            </a:r>
            <a:r>
              <a:rPr lang="en-US" altLang="zh-CN" dirty="0"/>
              <a:t>(T</a:t>
            </a:r>
            <a:r>
              <a:rPr lang="zh-CN" altLang="en-US" dirty="0"/>
              <a:t>月</a:t>
            </a:r>
            <a:r>
              <a:rPr lang="en-US" altLang="zh-CN" dirty="0"/>
              <a:t>)</a:t>
            </a:r>
            <a:r>
              <a:rPr lang="zh-CN" altLang="en-US" dirty="0"/>
              <a:t>第一个交易日根据</a:t>
            </a:r>
            <a:r>
              <a:rPr lang="en-US" altLang="zh-CN" dirty="0"/>
              <a:t>T-2</a:t>
            </a:r>
            <a:r>
              <a:rPr lang="zh-CN" altLang="en-US" dirty="0"/>
              <a:t>月的宏观信号进行调仓。</a:t>
            </a:r>
            <a:endParaRPr lang="en-US" altLang="zh-CN" dirty="0"/>
          </a:p>
          <a:p>
            <a:r>
              <a:rPr lang="zh-CN" altLang="en-US" b="1" dirty="0"/>
              <a:t>成交价格：</a:t>
            </a:r>
            <a:r>
              <a:rPr lang="zh-CN" altLang="en-US" dirty="0"/>
              <a:t>收盘价</a:t>
            </a:r>
            <a:endParaRPr lang="en-US" altLang="zh-CN" dirty="0"/>
          </a:p>
          <a:p>
            <a:r>
              <a:rPr lang="zh-CN" altLang="en-US" b="1" dirty="0"/>
              <a:t>回测方式：</a:t>
            </a:r>
            <a:r>
              <a:rPr lang="zh-CN" altLang="en-US" dirty="0"/>
              <a:t>多空组合</a:t>
            </a:r>
            <a:endParaRPr lang="zh-CN" altLang="en-US" sz="1600" dirty="0"/>
          </a:p>
        </p:txBody>
      </p:sp>
      <p:pic>
        <p:nvPicPr>
          <p:cNvPr id="7" name="图片 6">
            <a:extLst>
              <a:ext uri="{FF2B5EF4-FFF2-40B4-BE49-F238E27FC236}">
                <a16:creationId xmlns:a16="http://schemas.microsoft.com/office/drawing/2014/main" id="{A53F4A1B-E816-0E66-4890-516FD7A875EF}"/>
              </a:ext>
            </a:extLst>
          </p:cNvPr>
          <p:cNvPicPr>
            <a:picLocks noChangeAspect="1"/>
          </p:cNvPicPr>
          <p:nvPr/>
        </p:nvPicPr>
        <p:blipFill>
          <a:blip r:embed="rId2"/>
          <a:stretch>
            <a:fillRect/>
          </a:stretch>
        </p:blipFill>
        <p:spPr>
          <a:xfrm>
            <a:off x="5979986" y="732445"/>
            <a:ext cx="5619750" cy="2626372"/>
          </a:xfrm>
          <a:prstGeom prst="rect">
            <a:avLst/>
          </a:prstGeom>
        </p:spPr>
      </p:pic>
      <p:pic>
        <p:nvPicPr>
          <p:cNvPr id="9" name="图片 8">
            <a:extLst>
              <a:ext uri="{FF2B5EF4-FFF2-40B4-BE49-F238E27FC236}">
                <a16:creationId xmlns:a16="http://schemas.microsoft.com/office/drawing/2014/main" id="{9599EED4-7A3C-F4BB-710E-36AC6524934D}"/>
              </a:ext>
            </a:extLst>
          </p:cNvPr>
          <p:cNvPicPr>
            <a:picLocks noChangeAspect="1"/>
          </p:cNvPicPr>
          <p:nvPr/>
        </p:nvPicPr>
        <p:blipFill>
          <a:blip r:embed="rId3"/>
          <a:stretch>
            <a:fillRect/>
          </a:stretch>
        </p:blipFill>
        <p:spPr>
          <a:xfrm>
            <a:off x="254000" y="3447752"/>
            <a:ext cx="11684000" cy="2965450"/>
          </a:xfrm>
          <a:prstGeom prst="rect">
            <a:avLst/>
          </a:prstGeom>
        </p:spPr>
      </p:pic>
    </p:spTree>
    <p:extLst>
      <p:ext uri="{BB962C8B-B14F-4D97-AF65-F5344CB8AC3E}">
        <p14:creationId xmlns:p14="http://schemas.microsoft.com/office/powerpoint/2010/main" val="4149983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690EB-505B-B7D2-6594-CF44E78131E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9236DCB-3EC5-9CE1-EBCB-017BB71C9720}"/>
              </a:ext>
            </a:extLst>
          </p:cNvPr>
          <p:cNvSpPr>
            <a:spLocks noGrp="1"/>
          </p:cNvSpPr>
          <p:nvPr>
            <p:ph type="title"/>
          </p:nvPr>
        </p:nvSpPr>
        <p:spPr/>
        <p:txBody>
          <a:bodyPr/>
          <a:lstStyle/>
          <a:p>
            <a:r>
              <a:rPr lang="zh-CN" altLang="en-US" dirty="0"/>
              <a:t>参数寻优</a:t>
            </a:r>
            <a:r>
              <a:rPr lang="en-US" altLang="zh-CN" dirty="0"/>
              <a:t>1</a:t>
            </a:r>
            <a:r>
              <a:rPr lang="zh-CN" altLang="en-US" dirty="0"/>
              <a:t>：统计显著</a:t>
            </a:r>
          </a:p>
        </p:txBody>
      </p:sp>
      <p:sp>
        <p:nvSpPr>
          <p:cNvPr id="3" name="内容占位符 2">
            <a:extLst>
              <a:ext uri="{FF2B5EF4-FFF2-40B4-BE49-F238E27FC236}">
                <a16:creationId xmlns:a16="http://schemas.microsoft.com/office/drawing/2014/main" id="{F37ADBD8-2AEA-8F87-031F-020D7BC512BC}"/>
              </a:ext>
            </a:extLst>
          </p:cNvPr>
          <p:cNvSpPr>
            <a:spLocks noGrp="1"/>
          </p:cNvSpPr>
          <p:nvPr>
            <p:ph idx="1"/>
          </p:nvPr>
        </p:nvSpPr>
        <p:spPr>
          <a:xfrm>
            <a:off x="592264" y="804055"/>
            <a:ext cx="4525775" cy="2624945"/>
          </a:xfrm>
        </p:spPr>
        <p:txBody>
          <a:bodyPr>
            <a:normAutofit/>
          </a:bodyPr>
          <a:lstStyle/>
          <a:p>
            <a:r>
              <a:rPr lang="zh-CN" altLang="en-US" b="1" dirty="0"/>
              <a:t>指数池：</a:t>
            </a:r>
            <a:r>
              <a:rPr lang="zh-CN" altLang="en-US" dirty="0"/>
              <a:t>创成长</a:t>
            </a:r>
            <a:r>
              <a:rPr lang="en-US" altLang="zh-CN" dirty="0"/>
              <a:t>/</a:t>
            </a:r>
            <a:r>
              <a:rPr lang="zh-CN" altLang="en-US" dirty="0"/>
              <a:t>国信价值、沪深</a:t>
            </a:r>
            <a:r>
              <a:rPr lang="en-US" altLang="zh-CN" dirty="0"/>
              <a:t>300/</a:t>
            </a:r>
            <a:r>
              <a:rPr lang="zh-CN" altLang="en-US" dirty="0"/>
              <a:t>中证</a:t>
            </a:r>
            <a:r>
              <a:rPr lang="en-US" altLang="zh-CN" dirty="0"/>
              <a:t>1000.</a:t>
            </a:r>
          </a:p>
          <a:p>
            <a:r>
              <a:rPr lang="zh-CN" altLang="en-US" b="1" dirty="0"/>
              <a:t>回测区间：</a:t>
            </a:r>
            <a:r>
              <a:rPr lang="en-US" altLang="zh-CN" dirty="0"/>
              <a:t>2013</a:t>
            </a:r>
            <a:r>
              <a:rPr lang="zh-CN" altLang="en-US" dirty="0"/>
              <a:t>年</a:t>
            </a:r>
            <a:r>
              <a:rPr lang="en-US" altLang="zh-CN" dirty="0"/>
              <a:t>1</a:t>
            </a:r>
            <a:r>
              <a:rPr lang="zh-CN" altLang="en-US" dirty="0"/>
              <a:t>月</a:t>
            </a:r>
            <a:r>
              <a:rPr lang="en-US" altLang="zh-CN" dirty="0"/>
              <a:t>-2025</a:t>
            </a:r>
            <a:r>
              <a:rPr lang="zh-CN" altLang="en-US" dirty="0"/>
              <a:t>年</a:t>
            </a:r>
            <a:r>
              <a:rPr lang="en-US" altLang="zh-CN" dirty="0"/>
              <a:t>5</a:t>
            </a:r>
            <a:r>
              <a:rPr lang="zh-CN" altLang="en-US" dirty="0"/>
              <a:t>月</a:t>
            </a:r>
            <a:endParaRPr lang="en-US" altLang="zh-CN" dirty="0"/>
          </a:p>
          <a:p>
            <a:r>
              <a:rPr lang="zh-CN" altLang="en-US" b="1" dirty="0"/>
              <a:t>调仓频率：</a:t>
            </a:r>
            <a:r>
              <a:rPr lang="zh-CN" altLang="en-US" dirty="0"/>
              <a:t>每月</a:t>
            </a:r>
            <a:r>
              <a:rPr lang="en-US" altLang="zh-CN" dirty="0"/>
              <a:t>(T</a:t>
            </a:r>
            <a:r>
              <a:rPr lang="zh-CN" altLang="en-US" dirty="0"/>
              <a:t>月</a:t>
            </a:r>
            <a:r>
              <a:rPr lang="en-US" altLang="zh-CN" dirty="0"/>
              <a:t>)</a:t>
            </a:r>
            <a:r>
              <a:rPr lang="zh-CN" altLang="en-US" dirty="0"/>
              <a:t>第一个交易日根据</a:t>
            </a:r>
            <a:r>
              <a:rPr lang="en-US" altLang="zh-CN" dirty="0"/>
              <a:t>T-2</a:t>
            </a:r>
            <a:r>
              <a:rPr lang="zh-CN" altLang="en-US" dirty="0"/>
              <a:t>月的宏观信号进行调仓。</a:t>
            </a:r>
            <a:endParaRPr lang="en-US" altLang="zh-CN" dirty="0"/>
          </a:p>
          <a:p>
            <a:r>
              <a:rPr lang="zh-CN" altLang="en-US" b="1" dirty="0"/>
              <a:t>成交价格：</a:t>
            </a:r>
            <a:r>
              <a:rPr lang="zh-CN" altLang="en-US" dirty="0"/>
              <a:t>收盘价</a:t>
            </a:r>
            <a:endParaRPr lang="en-US" altLang="zh-CN" dirty="0"/>
          </a:p>
          <a:p>
            <a:r>
              <a:rPr lang="zh-CN" altLang="en-US" b="1" dirty="0"/>
              <a:t>回测方式：</a:t>
            </a:r>
            <a:r>
              <a:rPr lang="zh-CN" altLang="en-US" dirty="0"/>
              <a:t>多空组合</a:t>
            </a:r>
            <a:endParaRPr lang="zh-CN" altLang="en-US" sz="1600" dirty="0"/>
          </a:p>
        </p:txBody>
      </p:sp>
      <p:pic>
        <p:nvPicPr>
          <p:cNvPr id="7" name="图片 6">
            <a:extLst>
              <a:ext uri="{FF2B5EF4-FFF2-40B4-BE49-F238E27FC236}">
                <a16:creationId xmlns:a16="http://schemas.microsoft.com/office/drawing/2014/main" id="{2D61F909-8D54-EAC9-A729-5DC466604D69}"/>
              </a:ext>
            </a:extLst>
          </p:cNvPr>
          <p:cNvPicPr>
            <a:picLocks noChangeAspect="1"/>
          </p:cNvPicPr>
          <p:nvPr/>
        </p:nvPicPr>
        <p:blipFill>
          <a:blip r:embed="rId2"/>
          <a:stretch>
            <a:fillRect/>
          </a:stretch>
        </p:blipFill>
        <p:spPr>
          <a:xfrm>
            <a:off x="5979986" y="732445"/>
            <a:ext cx="5619750" cy="2626372"/>
          </a:xfrm>
          <a:prstGeom prst="rect">
            <a:avLst/>
          </a:prstGeom>
        </p:spPr>
      </p:pic>
      <p:pic>
        <p:nvPicPr>
          <p:cNvPr id="6" name="图片 5">
            <a:extLst>
              <a:ext uri="{FF2B5EF4-FFF2-40B4-BE49-F238E27FC236}">
                <a16:creationId xmlns:a16="http://schemas.microsoft.com/office/drawing/2014/main" id="{410212E3-AF21-E17F-128C-41578B33DAEE}"/>
              </a:ext>
            </a:extLst>
          </p:cNvPr>
          <p:cNvPicPr>
            <a:picLocks noChangeAspect="1"/>
          </p:cNvPicPr>
          <p:nvPr/>
        </p:nvPicPr>
        <p:blipFill>
          <a:blip r:embed="rId3"/>
          <a:srcRect b="6426"/>
          <a:stretch>
            <a:fillRect/>
          </a:stretch>
        </p:blipFill>
        <p:spPr>
          <a:xfrm>
            <a:off x="137986" y="3477333"/>
            <a:ext cx="11684000" cy="2959093"/>
          </a:xfrm>
          <a:prstGeom prst="rect">
            <a:avLst/>
          </a:prstGeom>
        </p:spPr>
      </p:pic>
    </p:spTree>
    <p:extLst>
      <p:ext uri="{BB962C8B-B14F-4D97-AF65-F5344CB8AC3E}">
        <p14:creationId xmlns:p14="http://schemas.microsoft.com/office/powerpoint/2010/main" val="3248112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7CD483-5D33-FF91-EAAB-8BB9A3364455}"/>
              </a:ext>
            </a:extLst>
          </p:cNvPr>
          <p:cNvSpPr>
            <a:spLocks noGrp="1"/>
          </p:cNvSpPr>
          <p:nvPr>
            <p:ph type="title"/>
          </p:nvPr>
        </p:nvSpPr>
        <p:spPr/>
        <p:txBody>
          <a:bodyPr/>
          <a:lstStyle/>
          <a:p>
            <a:r>
              <a:rPr lang="zh-CN" altLang="en-US" dirty="0"/>
              <a:t>参数寻优</a:t>
            </a:r>
            <a:r>
              <a:rPr lang="en-US" altLang="zh-CN" dirty="0"/>
              <a:t>2</a:t>
            </a:r>
            <a:r>
              <a:rPr lang="zh-CN" altLang="en-US" dirty="0"/>
              <a:t>：考虑稳定性</a:t>
            </a:r>
          </a:p>
        </p:txBody>
      </p:sp>
      <p:sp>
        <p:nvSpPr>
          <p:cNvPr id="3" name="内容占位符 2">
            <a:extLst>
              <a:ext uri="{FF2B5EF4-FFF2-40B4-BE49-F238E27FC236}">
                <a16:creationId xmlns:a16="http://schemas.microsoft.com/office/drawing/2014/main" id="{6ED94794-D519-6B72-037A-23BDD1E5C650}"/>
              </a:ext>
            </a:extLst>
          </p:cNvPr>
          <p:cNvSpPr>
            <a:spLocks noGrp="1"/>
          </p:cNvSpPr>
          <p:nvPr>
            <p:ph idx="1"/>
          </p:nvPr>
        </p:nvSpPr>
        <p:spPr>
          <a:xfrm>
            <a:off x="609599" y="967650"/>
            <a:ext cx="4457205" cy="5108720"/>
          </a:xfrm>
        </p:spPr>
        <p:txBody>
          <a:bodyPr/>
          <a:lstStyle/>
          <a:p>
            <a:r>
              <a:rPr lang="zh-CN" altLang="en-US" b="1" dirty="0"/>
              <a:t>数据收集</a:t>
            </a:r>
            <a:r>
              <a:rPr lang="zh-CN" altLang="en-US" dirty="0"/>
              <a:t>：保留每个窗口的显著组合</a:t>
            </a:r>
            <a:r>
              <a:rPr lang="en-US" altLang="zh-CN" dirty="0"/>
              <a:t>;</a:t>
            </a:r>
          </a:p>
          <a:p>
            <a:r>
              <a:rPr lang="zh-CN" altLang="en-US" b="1" dirty="0"/>
              <a:t>性能追踪</a:t>
            </a:r>
            <a:r>
              <a:rPr lang="zh-CN" altLang="en-US" dirty="0"/>
              <a:t>：为每个参数组合计算跨窗口的</a:t>
            </a:r>
            <a:r>
              <a:rPr lang="en-US" altLang="zh-CN" dirty="0"/>
              <a:t>IR</a:t>
            </a:r>
            <a:r>
              <a:rPr lang="zh-CN" altLang="en-US" dirty="0"/>
              <a:t>值序列</a:t>
            </a:r>
            <a:r>
              <a:rPr lang="en-US" altLang="zh-CN" dirty="0"/>
              <a:t>;</a:t>
            </a:r>
            <a:endParaRPr lang="zh-CN" altLang="en-US" dirty="0"/>
          </a:p>
          <a:p>
            <a:r>
              <a:rPr lang="zh-CN" altLang="en-US" b="1" dirty="0"/>
              <a:t>指标计算：</a:t>
            </a:r>
            <a:r>
              <a:rPr lang="zh-CN" altLang="en-US" dirty="0"/>
              <a:t>从稳定性和绝对表现两个维度来衡量参数组合的回测表现</a:t>
            </a:r>
            <a:r>
              <a:rPr lang="en-US" altLang="zh-CN" dirty="0"/>
              <a:t>;</a:t>
            </a:r>
          </a:p>
          <a:p>
            <a:r>
              <a:rPr lang="zh-CN" altLang="en-US" b="1" dirty="0"/>
              <a:t>综合评分</a:t>
            </a:r>
            <a:r>
              <a:rPr lang="zh-CN" altLang="en-US" dirty="0"/>
              <a:t>：结合显著性一致率、性能稳定性指标和绝对表现。</a:t>
            </a:r>
          </a:p>
          <a:p>
            <a:r>
              <a:rPr lang="zh-CN" altLang="en-US" dirty="0"/>
              <a:t>这样可以识别出那些</a:t>
            </a:r>
            <a:r>
              <a:rPr lang="en-US" altLang="zh-CN" dirty="0"/>
              <a:t>"</a:t>
            </a:r>
            <a:r>
              <a:rPr lang="zh-CN" altLang="en-US" dirty="0"/>
              <a:t>一直表现优秀</a:t>
            </a:r>
            <a:r>
              <a:rPr lang="en-US" altLang="zh-CN" dirty="0"/>
              <a:t>"</a:t>
            </a:r>
            <a:r>
              <a:rPr lang="zh-CN" altLang="en-US" dirty="0"/>
              <a:t>但不一定</a:t>
            </a:r>
            <a:r>
              <a:rPr lang="en-US" altLang="zh-CN" dirty="0"/>
              <a:t>"</a:t>
            </a:r>
            <a:r>
              <a:rPr lang="zh-CN" altLang="en-US" dirty="0"/>
              <a:t>总是最优</a:t>
            </a:r>
            <a:r>
              <a:rPr lang="en-US" altLang="zh-CN" dirty="0"/>
              <a:t>"</a:t>
            </a:r>
            <a:r>
              <a:rPr lang="zh-CN" altLang="en-US" dirty="0"/>
              <a:t>的稳定参数组合。</a:t>
            </a:r>
            <a:endParaRPr lang="en-US" altLang="zh-CN" dirty="0"/>
          </a:p>
        </p:txBody>
      </p:sp>
      <p:graphicFrame>
        <p:nvGraphicFramePr>
          <p:cNvPr id="4" name="图示 3">
            <a:extLst>
              <a:ext uri="{FF2B5EF4-FFF2-40B4-BE49-F238E27FC236}">
                <a16:creationId xmlns:a16="http://schemas.microsoft.com/office/drawing/2014/main" id="{0CC5DAB7-44F5-2C74-2923-565D1E5B9644}"/>
              </a:ext>
            </a:extLst>
          </p:cNvPr>
          <p:cNvGraphicFramePr/>
          <p:nvPr>
            <p:extLst>
              <p:ext uri="{D42A27DB-BD31-4B8C-83A1-F6EECF244321}">
                <p14:modId xmlns:p14="http://schemas.microsoft.com/office/powerpoint/2010/main" val="1650159508"/>
              </p:ext>
            </p:extLst>
          </p:nvPr>
        </p:nvGraphicFramePr>
        <p:xfrm>
          <a:off x="5709761" y="1085032"/>
          <a:ext cx="5769720" cy="49552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0815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5F29D5-0F49-1A57-55E3-42E058A59C42}"/>
              </a:ext>
            </a:extLst>
          </p:cNvPr>
          <p:cNvSpPr>
            <a:spLocks noGrp="1"/>
          </p:cNvSpPr>
          <p:nvPr>
            <p:ph type="title"/>
          </p:nvPr>
        </p:nvSpPr>
        <p:spPr/>
        <p:txBody>
          <a:bodyPr/>
          <a:lstStyle/>
          <a:p>
            <a:r>
              <a:rPr lang="zh-CN" altLang="en-US" dirty="0"/>
              <a:t>参数寻优</a:t>
            </a:r>
            <a:r>
              <a:rPr lang="en-US" altLang="zh-CN" dirty="0"/>
              <a:t>3</a:t>
            </a:r>
            <a:r>
              <a:rPr lang="zh-CN" altLang="en-US" dirty="0"/>
              <a:t>：筛选结果</a:t>
            </a:r>
          </a:p>
        </p:txBody>
      </p:sp>
      <p:sp>
        <p:nvSpPr>
          <p:cNvPr id="3" name="内容占位符 2">
            <a:extLst>
              <a:ext uri="{FF2B5EF4-FFF2-40B4-BE49-F238E27FC236}">
                <a16:creationId xmlns:a16="http://schemas.microsoft.com/office/drawing/2014/main" id="{C180C879-B3A5-CB0E-66A3-98C5B9753C88}"/>
              </a:ext>
            </a:extLst>
          </p:cNvPr>
          <p:cNvSpPr>
            <a:spLocks noGrp="1"/>
          </p:cNvSpPr>
          <p:nvPr>
            <p:ph idx="1"/>
          </p:nvPr>
        </p:nvSpPr>
        <p:spPr>
          <a:xfrm>
            <a:off x="609600" y="967650"/>
            <a:ext cx="10972800" cy="666417"/>
          </a:xfrm>
        </p:spPr>
        <p:txBody>
          <a:bodyPr/>
          <a:lstStyle/>
          <a:p>
            <a:r>
              <a:rPr lang="zh-CN" altLang="en-US" dirty="0"/>
              <a:t>价值成长和大小盘风格均筛选出综合得分靠前的前</a:t>
            </a:r>
            <a:r>
              <a:rPr lang="en-US" altLang="zh-CN" dirty="0"/>
              <a:t>13</a:t>
            </a:r>
            <a:r>
              <a:rPr lang="zh-CN" altLang="en-US" dirty="0"/>
              <a:t>个宏观事件参数组合</a:t>
            </a:r>
          </a:p>
        </p:txBody>
      </p:sp>
      <p:pic>
        <p:nvPicPr>
          <p:cNvPr id="7" name="图片 6">
            <a:extLst>
              <a:ext uri="{FF2B5EF4-FFF2-40B4-BE49-F238E27FC236}">
                <a16:creationId xmlns:a16="http://schemas.microsoft.com/office/drawing/2014/main" id="{0E1BA026-78FE-9FC0-D1D2-BC055CE6E1E3}"/>
              </a:ext>
            </a:extLst>
          </p:cNvPr>
          <p:cNvPicPr>
            <a:picLocks noChangeAspect="1"/>
          </p:cNvPicPr>
          <p:nvPr/>
        </p:nvPicPr>
        <p:blipFill>
          <a:blip r:embed="rId2"/>
          <a:stretch>
            <a:fillRect/>
          </a:stretch>
        </p:blipFill>
        <p:spPr>
          <a:xfrm>
            <a:off x="524932" y="1422772"/>
            <a:ext cx="11396133" cy="4732417"/>
          </a:xfrm>
          <a:prstGeom prst="rect">
            <a:avLst/>
          </a:prstGeom>
        </p:spPr>
      </p:pic>
      <p:sp>
        <p:nvSpPr>
          <p:cNvPr id="8" name="文本框 7">
            <a:extLst>
              <a:ext uri="{FF2B5EF4-FFF2-40B4-BE49-F238E27FC236}">
                <a16:creationId xmlns:a16="http://schemas.microsoft.com/office/drawing/2014/main" id="{A11D79C4-34DF-C86E-D654-3569C39F451D}"/>
              </a:ext>
            </a:extLst>
          </p:cNvPr>
          <p:cNvSpPr txBox="1"/>
          <p:nvPr/>
        </p:nvSpPr>
        <p:spPr>
          <a:xfrm>
            <a:off x="524932" y="6155189"/>
            <a:ext cx="11020966" cy="246221"/>
          </a:xfrm>
          <a:prstGeom prst="rect">
            <a:avLst/>
          </a:prstGeom>
          <a:noFill/>
        </p:spPr>
        <p:txBody>
          <a:bodyPr wrap="none" rtlCol="0">
            <a:spAutoFit/>
          </a:bodyPr>
          <a:lstStyle/>
          <a:p>
            <a:r>
              <a:rPr lang="zh-CN" altLang="en-US" sz="1000" dirty="0"/>
              <a:t>注：“房屋竣工面积</a:t>
            </a:r>
            <a:r>
              <a:rPr lang="en-US" altLang="zh-CN" sz="1000" dirty="0"/>
              <a:t>_</a:t>
            </a:r>
            <a:r>
              <a:rPr lang="zh-CN" altLang="en-US" sz="1000" dirty="0"/>
              <a:t>累计同比指标”和得分更高的“房屋竣工面积</a:t>
            </a:r>
            <a:r>
              <a:rPr lang="en-US" altLang="zh-CN" sz="1000" dirty="0"/>
              <a:t>_</a:t>
            </a:r>
            <a:r>
              <a:rPr lang="zh-CN" altLang="en-US" sz="1000" dirty="0"/>
              <a:t>当月同比指标”实际信息相同。因此仅保留当月同比指标，并换用“工业增加值</a:t>
            </a:r>
            <a:r>
              <a:rPr lang="en-US" altLang="zh-CN" sz="1000" dirty="0"/>
              <a:t>_</a:t>
            </a:r>
            <a:r>
              <a:rPr lang="zh-CN" altLang="en-US" sz="1000" dirty="0"/>
              <a:t>当月同比指标”的宏观事件参数组合递补。</a:t>
            </a:r>
          </a:p>
        </p:txBody>
      </p:sp>
    </p:spTree>
    <p:extLst>
      <p:ext uri="{BB962C8B-B14F-4D97-AF65-F5344CB8AC3E}">
        <p14:creationId xmlns:p14="http://schemas.microsoft.com/office/powerpoint/2010/main" val="2405645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86597771-664b-411b-afa0-6f5925cd5a08"/>
  <p:tag name="COMMONDATA" val="eyJoZGlkIjoiOTNkNmI4OWQ3NzIzYTQ2MTRmNDRjNDQwZDdlMDg3ZWQifQ=="/>
</p:tagLst>
</file>

<file path=ppt/tags/tag2.xml><?xml version="1.0" encoding="utf-8"?>
<p:tagLst xmlns:a="http://schemas.openxmlformats.org/drawingml/2006/main" xmlns:r="http://schemas.openxmlformats.org/officeDocument/2006/relationships" xmlns:p="http://schemas.openxmlformats.org/presentationml/2006/main">
  <p:tag name="MH" val="20171023151224"/>
  <p:tag name="MH_LIBRARY" val="CONTENTS"/>
  <p:tag name="MH_TYPE" val="OTHERS"/>
  <p:tag name="ID" val="545837"/>
</p:tagLst>
</file>

<file path=ppt/tags/tag3.xml><?xml version="1.0" encoding="utf-8"?>
<p:tagLst xmlns:a="http://schemas.openxmlformats.org/drawingml/2006/main" xmlns:r="http://schemas.openxmlformats.org/officeDocument/2006/relationships" xmlns:p="http://schemas.openxmlformats.org/presentationml/2006/main">
  <p:tag name="MH" val="20171023151224"/>
  <p:tag name="MH_LIBRARY" val="CONTENTS"/>
  <p:tag name="MH_TYPE" val="OTHERS"/>
  <p:tag name="ID" val="54583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2">
      <a:majorFont>
        <a:latin typeface="Times New Roman"/>
        <a:ea typeface="楷体"/>
        <a:cs typeface=""/>
      </a:majorFont>
      <a:minorFont>
        <a:latin typeface="Times New Roman"/>
        <a:ea typeface="楷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22878</TotalTime>
  <Words>3706</Words>
  <Application>Microsoft Office PowerPoint</Application>
  <PresentationFormat>宽屏</PresentationFormat>
  <Paragraphs>169</Paragraphs>
  <Slides>27</Slides>
  <Notes>5</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27</vt:i4>
      </vt:variant>
    </vt:vector>
  </HeadingPairs>
  <TitlesOfParts>
    <vt:vector size="38" baseType="lpstr">
      <vt:lpstr>等线</vt:lpstr>
      <vt:lpstr>等线 Light</vt:lpstr>
      <vt:lpstr>方正经黑简体</vt:lpstr>
      <vt:lpstr>楷体</vt:lpstr>
      <vt:lpstr>宋体</vt:lpstr>
      <vt:lpstr>Arial</vt:lpstr>
      <vt:lpstr>Calibri</vt:lpstr>
      <vt:lpstr>Times New Roman</vt:lpstr>
      <vt:lpstr>Wingdings</vt:lpstr>
      <vt:lpstr>Office 主题​​</vt:lpstr>
      <vt:lpstr>自定义设计方案</vt:lpstr>
      <vt:lpstr>ETF系列报告（三）：宏观风格轮动模型</vt:lpstr>
      <vt:lpstr>PowerPoint 演示文稿</vt:lpstr>
      <vt:lpstr>PowerPoint 演示文稿</vt:lpstr>
      <vt:lpstr>策略开发</vt:lpstr>
      <vt:lpstr>回测：指标x模式=&gt;信号</vt:lpstr>
      <vt:lpstr>参数寻优1：统计显著</vt:lpstr>
      <vt:lpstr>参数寻优1：统计显著</vt:lpstr>
      <vt:lpstr>参数寻优2：考虑稳定性</vt:lpstr>
      <vt:lpstr>参数寻优3：筛选结果</vt:lpstr>
      <vt:lpstr>价值成长-经济学解释</vt:lpstr>
      <vt:lpstr>大小盘-经济学解释</vt:lpstr>
      <vt:lpstr>PowerPoint 演示文稿</vt:lpstr>
      <vt:lpstr>最优信号数量</vt:lpstr>
      <vt:lpstr>模型回测1：全部切换</vt:lpstr>
      <vt:lpstr>模型回测2：比例切换</vt:lpstr>
      <vt:lpstr>轮动回测净值</vt:lpstr>
      <vt:lpstr>宏观事件信号</vt:lpstr>
      <vt:lpstr>PowerPoint 演示文稿</vt:lpstr>
      <vt:lpstr>宏观风格信号</vt:lpstr>
      <vt:lpstr>PowerPoint 演示文稿</vt:lpstr>
      <vt:lpstr>经济增长类</vt:lpstr>
      <vt:lpstr>消费价格类</vt:lpstr>
      <vt:lpstr>地产类指标</vt:lpstr>
      <vt:lpstr>货币类指标</vt:lpstr>
      <vt:lpstr>利率汇率指标</vt:lpstr>
      <vt:lpstr>声明</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17</dc:creator>
  <cp:lastModifiedBy>皓 吴</cp:lastModifiedBy>
  <cp:revision>4477</cp:revision>
  <dcterms:created xsi:type="dcterms:W3CDTF">2020-08-21T12:58:00Z</dcterms:created>
  <dcterms:modified xsi:type="dcterms:W3CDTF">2025-05-31T11:00:28Z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2052-12.1.0.19770</vt:lpwstr>
  </property>
  <property fmtid="{D5CDD505-2E9C-101B-9397-08002B2CF9AE}" pid="3" name="ICV">
    <vt:lpwstr>78D48E263CBF4FAC85EA0F8E2E24B322</vt:lpwstr>
  </property>
</Properties>
</file>