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58" r:id="rId4"/>
    <p:sldId id="262" r:id="rId5"/>
    <p:sldId id="261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Tujuan</a:t>
            </a:r>
            <a:r>
              <a:rPr lang="en-US" sz="3000" dirty="0" smtClean="0"/>
              <a:t> : </a:t>
            </a:r>
          </a:p>
          <a:p>
            <a:pPr lvl="1"/>
            <a:r>
              <a:rPr lang="en-US" sz="3000" dirty="0" err="1"/>
              <a:t>Memudahkan</a:t>
            </a:r>
            <a:r>
              <a:rPr lang="en-US" sz="3000" dirty="0"/>
              <a:t> </a:t>
            </a:r>
            <a:r>
              <a:rPr lang="en-US" sz="3000" dirty="0" err="1"/>
              <a:t>calon</a:t>
            </a:r>
            <a:r>
              <a:rPr lang="en-US" sz="3000" dirty="0"/>
              <a:t> </a:t>
            </a:r>
            <a:r>
              <a:rPr lang="en-US" sz="3000" dirty="0" err="1"/>
              <a:t>pembeli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mensurvei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tanpa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dirty="0"/>
              <a:t> </a:t>
            </a:r>
            <a:r>
              <a:rPr lang="en-US" sz="3000" dirty="0" err="1" smtClean="0"/>
              <a:t>apartemen</a:t>
            </a:r>
            <a:endParaRPr lang="en-US" sz="3000" dirty="0" smtClean="0"/>
          </a:p>
          <a:p>
            <a:pPr lvl="1"/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pembeli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mana</a:t>
            </a:r>
            <a:r>
              <a:rPr lang="en-US" sz="3000" dirty="0"/>
              <a:t> yang </a:t>
            </a:r>
            <a:r>
              <a:rPr lang="en-US" sz="3000" dirty="0" err="1"/>
              <a:t>sudah</a:t>
            </a:r>
            <a:r>
              <a:rPr lang="en-US" sz="3000" dirty="0"/>
              <a:t> </a:t>
            </a:r>
            <a:r>
              <a:rPr lang="en-US" sz="3000" dirty="0" err="1"/>
              <a:t>dibeli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 smtClean="0"/>
              <a:t>dibeli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263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[NO : 01] </a:t>
            </a:r>
            <a:r>
              <a:rPr lang="en-US" dirty="0" err="1"/>
              <a:t>Tampilan</a:t>
            </a:r>
            <a:r>
              <a:rPr lang="en-US" dirty="0"/>
              <a:t> Home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6021"/>
            <a:ext cx="7620000" cy="4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 smtClean="0"/>
              <a:t>bagi</a:t>
            </a:r>
            <a:r>
              <a:rPr lang="en-US" sz="3000" dirty="0" smtClean="0"/>
              <a:t> </a:t>
            </a:r>
            <a:r>
              <a:rPr lang="en-US" sz="3000" dirty="0"/>
              <a:t>customer :</a:t>
            </a:r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endParaRPr lang="en-US" sz="3000" dirty="0"/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status </a:t>
            </a:r>
            <a:r>
              <a:rPr lang="en-US" sz="3000" dirty="0" err="1" smtClean="0"/>
              <a:t>penjualan</a:t>
            </a:r>
            <a:endParaRPr lang="en-US" sz="3000" dirty="0"/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penawaran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fasilitas</a:t>
            </a:r>
            <a:r>
              <a:rPr lang="en-US" sz="3000" dirty="0"/>
              <a:t> </a:t>
            </a:r>
            <a:r>
              <a:rPr lang="en-US" sz="3000" dirty="0" err="1"/>
              <a:t>terbaru</a:t>
            </a:r>
            <a:endParaRPr lang="en-US" sz="3000" dirty="0"/>
          </a:p>
          <a:p>
            <a:pPr lvl="1"/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gambaran</a:t>
            </a:r>
            <a:r>
              <a:rPr lang="en-US" sz="3000" dirty="0"/>
              <a:t> </a:t>
            </a:r>
            <a:r>
              <a:rPr lang="en-US" sz="3000" dirty="0" err="1"/>
              <a:t>lokasi</a:t>
            </a:r>
            <a:r>
              <a:rPr lang="en-US" sz="3000" dirty="0"/>
              <a:t> hotel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337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b</a:t>
            </a:r>
            <a:r>
              <a:rPr lang="en-US" sz="3000" dirty="0" err="1" smtClean="0"/>
              <a:t>agi</a:t>
            </a:r>
            <a:r>
              <a:rPr lang="en-US" sz="3000" dirty="0" smtClean="0"/>
              <a:t> administrator :</a:t>
            </a:r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data user</a:t>
            </a:r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</a:t>
            </a:r>
            <a:r>
              <a:rPr lang="en-US" sz="3000" dirty="0" smtClean="0"/>
              <a:t>-update data </a:t>
            </a:r>
            <a:r>
              <a:rPr lang="en-US" sz="3000" dirty="0" err="1" smtClean="0"/>
              <a:t>fasilitas</a:t>
            </a:r>
            <a:r>
              <a:rPr lang="en-US" sz="3000" dirty="0" smtClean="0"/>
              <a:t> </a:t>
            </a:r>
            <a:r>
              <a:rPr lang="en-US" sz="3000" dirty="0" err="1" smtClean="0"/>
              <a:t>apartemen</a:t>
            </a:r>
            <a:endParaRPr lang="en-US" sz="3000" dirty="0"/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mengedit</a:t>
            </a:r>
            <a:r>
              <a:rPr lang="en-US" sz="3000" dirty="0" smtClean="0"/>
              <a:t> </a:t>
            </a:r>
            <a:r>
              <a:rPr lang="en-US" sz="3000" dirty="0" err="1" smtClean="0"/>
              <a:t>berita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penawaran-penawaran</a:t>
            </a:r>
            <a:r>
              <a:rPr lang="en-US" sz="3000" dirty="0" smtClean="0"/>
              <a:t> </a:t>
            </a:r>
            <a:r>
              <a:rPr lang="en-US" sz="3000" dirty="0" err="1" smtClean="0"/>
              <a:t>khusus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4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Ragam</a:t>
            </a:r>
            <a:r>
              <a:rPr lang="en-US" dirty="0" smtClean="0"/>
              <a:t> Dialog Yang </a:t>
            </a:r>
            <a:r>
              <a:rPr lang="en-US" dirty="0" err="1" smtClean="0"/>
              <a:t>Dipakai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Interface </a:t>
            </a:r>
            <a:r>
              <a:rPr lang="en-US" sz="3000" dirty="0" err="1" smtClean="0"/>
              <a:t>berbasis</a:t>
            </a:r>
            <a:r>
              <a:rPr lang="en-US" sz="3000" dirty="0" smtClean="0"/>
              <a:t> </a:t>
            </a:r>
            <a:r>
              <a:rPr lang="en-US" sz="3000" dirty="0" err="1" smtClean="0"/>
              <a:t>bahasa</a:t>
            </a:r>
            <a:r>
              <a:rPr lang="en-US" sz="3000" dirty="0" smtClean="0"/>
              <a:t> </a:t>
            </a:r>
            <a:r>
              <a:rPr lang="en-US" sz="3000" dirty="0" err="1" smtClean="0"/>
              <a:t>alami</a:t>
            </a:r>
            <a:endParaRPr lang="en-US" sz="3000" dirty="0" smtClean="0"/>
          </a:p>
          <a:p>
            <a:r>
              <a:rPr lang="en-US" sz="3000" dirty="0" err="1" smtClean="0"/>
              <a:t>Sistem</a:t>
            </a:r>
            <a:r>
              <a:rPr lang="en-US" sz="3000" dirty="0" smtClean="0"/>
              <a:t> Menu</a:t>
            </a:r>
          </a:p>
          <a:p>
            <a:r>
              <a:rPr lang="en-US" sz="3000" dirty="0" smtClean="0"/>
              <a:t>Dialog </a:t>
            </a:r>
            <a:r>
              <a:rPr lang="en-US" sz="3000" dirty="0" err="1" smtClean="0"/>
              <a:t>berbasis</a:t>
            </a:r>
            <a:r>
              <a:rPr lang="en-US" sz="3000" dirty="0" smtClean="0"/>
              <a:t> </a:t>
            </a:r>
            <a:r>
              <a:rPr lang="en-US" sz="3000" dirty="0" err="1" smtClean="0"/>
              <a:t>pengisian</a:t>
            </a:r>
            <a:r>
              <a:rPr lang="en-US" sz="3000" dirty="0" smtClean="0"/>
              <a:t> </a:t>
            </a:r>
            <a:r>
              <a:rPr lang="en-US" sz="3000" dirty="0" err="1" smtClean="0"/>
              <a:t>formulir</a:t>
            </a:r>
            <a:endParaRPr lang="en-US" sz="3000" dirty="0" smtClean="0"/>
          </a:p>
          <a:p>
            <a:r>
              <a:rPr lang="en-US" sz="3000" dirty="0" smtClean="0"/>
              <a:t>Icon</a:t>
            </a:r>
          </a:p>
          <a:p>
            <a:r>
              <a:rPr lang="en-US" sz="3000" dirty="0" smtClean="0"/>
              <a:t>Windows system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08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" y="1219201"/>
            <a:ext cx="7325209" cy="5181600"/>
          </a:xfrm>
        </p:spPr>
      </p:pic>
    </p:spTree>
    <p:extLst>
      <p:ext uri="{BB962C8B-B14F-4D97-AF65-F5344CB8AC3E}">
        <p14:creationId xmlns:p14="http://schemas.microsoft.com/office/powerpoint/2010/main" val="39574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Pohon1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, </a:t>
            </a:r>
            <a:r>
              <a:rPr lang="en-US" dirty="0" err="1" smtClean="0"/>
              <a:t>pak.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Perkenalkan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US_ </a:t>
            </a:r>
            <a:r>
              <a:rPr lang="en-US" dirty="0" err="1" smtClean="0"/>
              <a:t>dari</a:t>
            </a:r>
            <a:r>
              <a:rPr lang="en-US" dirty="0" smtClean="0"/>
              <a:t> developer web. Kami 	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website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	</a:t>
            </a:r>
            <a:r>
              <a:rPr lang="en-US" dirty="0" err="1" smtClean="0"/>
              <a:t>apartemen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website </a:t>
            </a:r>
            <a:r>
              <a:rPr lang="en-US" dirty="0" err="1" smtClean="0"/>
              <a:t>sebagai</a:t>
            </a:r>
            <a:r>
              <a:rPr lang="en-US" dirty="0" smtClean="0"/>
              <a:t> media 	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US_	: Oh,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kami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membangun</a:t>
            </a:r>
            <a:r>
              <a:rPr lang="en-US" dirty="0" smtClean="0"/>
              <a:t> website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	</a:t>
            </a:r>
            <a:r>
              <a:rPr lang="en-US" dirty="0" err="1" smtClean="0"/>
              <a:t>apartemen</a:t>
            </a:r>
            <a:r>
              <a:rPr lang="en-US" dirty="0" smtClean="0"/>
              <a:t> yang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kami </a:t>
            </a:r>
            <a:r>
              <a:rPr lang="en-US" dirty="0" err="1" smtClean="0"/>
              <a:t>bila</a:t>
            </a:r>
            <a:r>
              <a:rPr lang="en-US" dirty="0" smtClean="0"/>
              <a:t> 	</a:t>
            </a:r>
            <a:r>
              <a:rPr lang="en-US" dirty="0" err="1" smtClean="0"/>
              <a:t>menggunakan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Dengan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	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apartemen</a:t>
            </a:r>
            <a:r>
              <a:rPr lang="en-US" dirty="0" smtClean="0"/>
              <a:t>. Kami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	</a:t>
            </a:r>
            <a:r>
              <a:rPr lang="en-US" dirty="0" err="1" smtClean="0"/>
              <a:t>banyak</a:t>
            </a:r>
            <a:r>
              <a:rPr lang="en-US" dirty="0" smtClean="0"/>
              <a:t> orang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 </a:t>
            </a:r>
            <a:r>
              <a:rPr lang="en-US" dirty="0" err="1" smtClean="0"/>
              <a:t>apartemen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kesibukan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.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	</a:t>
            </a:r>
            <a:r>
              <a:rPr lang="en-US" dirty="0" err="1" smtClean="0"/>
              <a:t>memulainya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US_	: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website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	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website yang </a:t>
            </a:r>
            <a:r>
              <a:rPr lang="en-US" dirty="0" err="1" smtClean="0"/>
              <a:t>akan</a:t>
            </a:r>
            <a:r>
              <a:rPr lang="en-US" dirty="0" smtClean="0"/>
              <a:t> kami 	</a:t>
            </a:r>
            <a:r>
              <a:rPr lang="en-US" dirty="0" err="1" smtClean="0"/>
              <a:t>kembangkan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website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.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promosi-promsosi</a:t>
            </a:r>
            <a:r>
              <a:rPr lang="en-US" dirty="0" smtClean="0"/>
              <a:t> 	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apartemen</a:t>
            </a:r>
            <a:r>
              <a:rPr lang="en-US" dirty="0" smtClean="0"/>
              <a:t> yang 	</a:t>
            </a:r>
            <a:r>
              <a:rPr lang="en-US" dirty="0" err="1" smtClean="0"/>
              <a:t>diinginkan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733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BOS_	: Kami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data </a:t>
            </a:r>
            <a:r>
              <a:rPr lang="en-US" dirty="0" err="1" smtClean="0"/>
              <a:t>apartemen</a:t>
            </a:r>
            <a:r>
              <a:rPr lang="en-US" dirty="0" smtClean="0"/>
              <a:t>. 	Kami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status booking,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	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customer.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customer </a:t>
            </a:r>
            <a:r>
              <a:rPr lang="en-US" dirty="0" err="1" smtClean="0"/>
              <a:t>bisa</a:t>
            </a:r>
            <a:r>
              <a:rPr lang="en-US" dirty="0" smtClean="0"/>
              <a:t> 	</a:t>
            </a:r>
            <a:r>
              <a:rPr lang="en-US" dirty="0" err="1" smtClean="0"/>
              <a:t>melakukan</a:t>
            </a:r>
            <a:r>
              <a:rPr lang="en-US" dirty="0" smtClean="0"/>
              <a:t> booking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Baiklah</a:t>
            </a:r>
            <a:r>
              <a:rPr lang="en-US" dirty="0" smtClean="0"/>
              <a:t>. </a:t>
            </a:r>
            <a:r>
              <a:rPr lang="en-US" dirty="0" err="1" smtClean="0"/>
              <a:t>Adalagi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customer, </a:t>
            </a:r>
            <a:r>
              <a:rPr lang="en-US" dirty="0" err="1" smtClean="0"/>
              <a:t>pak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BOS_	: Customer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apartemen</a:t>
            </a:r>
            <a:r>
              <a:rPr lang="en-US" dirty="0" smtClean="0"/>
              <a:t>. 	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	</a:t>
            </a:r>
            <a:r>
              <a:rPr lang="en-US" dirty="0" err="1" smtClean="0"/>
              <a:t>melihat</a:t>
            </a:r>
            <a:r>
              <a:rPr lang="en-US" dirty="0" smtClean="0"/>
              <a:t> status booking </a:t>
            </a:r>
            <a:r>
              <a:rPr lang="en-US" dirty="0" err="1" smtClean="0"/>
              <a:t>apartemen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	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apartemen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booking.</a:t>
            </a:r>
          </a:p>
          <a:p>
            <a:pPr marL="114300" indent="0">
              <a:buNone/>
            </a:pPr>
            <a:r>
              <a:rPr lang="en-US" dirty="0" smtClean="0"/>
              <a:t>US_	: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pak.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kami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membuatkan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US_	: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kami </a:t>
            </a:r>
            <a:r>
              <a:rPr lang="en-US" dirty="0" err="1" smtClean="0"/>
              <a:t>terima</a:t>
            </a:r>
            <a:r>
              <a:rPr lang="en-US" dirty="0" smtClean="0"/>
              <a:t>.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waktunya</a:t>
            </a:r>
            <a:r>
              <a:rPr lang="en-US" dirty="0" smtClean="0"/>
              <a:t>, </a:t>
            </a:r>
            <a:r>
              <a:rPr lang="en-US" dirty="0" err="1" smtClean="0"/>
              <a:t>pak.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BOS_	: </a:t>
            </a:r>
            <a:r>
              <a:rPr lang="en-US" dirty="0" err="1" smtClean="0"/>
              <a:t>Sama-sama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6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304</TotalTime>
  <Words>120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Spesifikasi Sistem</vt:lpstr>
      <vt:lpstr>Spesifikasi Sistem</vt:lpstr>
      <vt:lpstr>Spesifikasi Sistem</vt:lpstr>
      <vt:lpstr>Ragam Dialog Yang Dipakai</vt:lpstr>
      <vt:lpstr>Struktur Pohon</vt:lpstr>
      <vt:lpstr>Struktur Pohon1</vt:lpstr>
      <vt:lpstr>Wawancara</vt:lpstr>
      <vt:lpstr>Wawancara</vt:lpstr>
      <vt:lpstr>Wawancara</vt:lpstr>
      <vt:lpstr>[NO : 01] Tampilan Home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Spesifikasi Sistem</dc:title>
  <dc:creator/>
  <cp:lastModifiedBy>Fredy Ong</cp:lastModifiedBy>
  <cp:revision>94</cp:revision>
  <dcterms:created xsi:type="dcterms:W3CDTF">2006-08-16T00:00:00Z</dcterms:created>
  <dcterms:modified xsi:type="dcterms:W3CDTF">2013-11-28T10:10:55Z</dcterms:modified>
</cp:coreProperties>
</file>