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9" r:id="rId3"/>
    <p:sldId id="258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 smtClean="0"/>
              <a:t>Tujuan</a:t>
            </a:r>
            <a:r>
              <a:rPr lang="en-US" sz="3000" dirty="0" smtClean="0"/>
              <a:t> : </a:t>
            </a:r>
          </a:p>
          <a:p>
            <a:pPr lvl="1"/>
            <a:r>
              <a:rPr lang="en-US" sz="3000" dirty="0" err="1"/>
              <a:t>Memudahkan</a:t>
            </a:r>
            <a:r>
              <a:rPr lang="en-US" sz="3000" dirty="0"/>
              <a:t> </a:t>
            </a:r>
            <a:r>
              <a:rPr lang="en-US" sz="3000" dirty="0" err="1"/>
              <a:t>calon</a:t>
            </a:r>
            <a:r>
              <a:rPr lang="en-US" sz="3000" dirty="0"/>
              <a:t> </a:t>
            </a:r>
            <a:r>
              <a:rPr lang="en-US" sz="3000" dirty="0" err="1"/>
              <a:t>pembeli</a:t>
            </a:r>
            <a:r>
              <a:rPr lang="en-US" sz="3000" dirty="0"/>
              <a:t> </a:t>
            </a:r>
            <a:r>
              <a:rPr lang="en-US" sz="3000" dirty="0" err="1"/>
              <a:t>untuk</a:t>
            </a:r>
            <a:r>
              <a:rPr lang="en-US" sz="3000" dirty="0"/>
              <a:t> </a:t>
            </a:r>
            <a:r>
              <a:rPr lang="en-US" sz="3000" dirty="0" err="1"/>
              <a:t>mensurvei</a:t>
            </a:r>
            <a:r>
              <a:rPr lang="en-US" sz="3000" dirty="0"/>
              <a:t> </a:t>
            </a:r>
            <a:r>
              <a:rPr lang="en-US" sz="3000" dirty="0" err="1"/>
              <a:t>apartemen</a:t>
            </a:r>
            <a:r>
              <a:rPr lang="en-US" sz="3000" dirty="0"/>
              <a:t> </a:t>
            </a:r>
            <a:r>
              <a:rPr lang="en-US" sz="3000" dirty="0" err="1"/>
              <a:t>tanpa</a:t>
            </a:r>
            <a:r>
              <a:rPr lang="en-US" sz="3000" dirty="0"/>
              <a:t> </a:t>
            </a:r>
            <a:r>
              <a:rPr lang="en-US" sz="3000" dirty="0" err="1"/>
              <a:t>harus</a:t>
            </a:r>
            <a:r>
              <a:rPr lang="en-US" sz="3000" dirty="0"/>
              <a:t> </a:t>
            </a:r>
            <a:r>
              <a:rPr lang="en-US" sz="3000" dirty="0" err="1"/>
              <a:t>ke</a:t>
            </a:r>
            <a:r>
              <a:rPr lang="en-US" sz="3000" dirty="0"/>
              <a:t> </a:t>
            </a:r>
            <a:r>
              <a:rPr lang="en-US" sz="3000" dirty="0" err="1" smtClean="0"/>
              <a:t>apartemen</a:t>
            </a:r>
            <a:endParaRPr lang="en-US" sz="3000" dirty="0" smtClean="0"/>
          </a:p>
          <a:p>
            <a:pPr lvl="1"/>
            <a:r>
              <a:rPr lang="en-US" sz="3000" dirty="0" err="1"/>
              <a:t>Memberikan</a:t>
            </a:r>
            <a:r>
              <a:rPr lang="en-US" sz="3000" dirty="0"/>
              <a:t> </a:t>
            </a:r>
            <a:r>
              <a:rPr lang="en-US" sz="3000" dirty="0" err="1"/>
              <a:t>informasi</a:t>
            </a:r>
            <a:r>
              <a:rPr lang="en-US" sz="3000" dirty="0"/>
              <a:t> </a:t>
            </a:r>
            <a:r>
              <a:rPr lang="en-US" sz="3000" dirty="0" err="1"/>
              <a:t>kepada</a:t>
            </a:r>
            <a:r>
              <a:rPr lang="en-US" sz="3000" dirty="0"/>
              <a:t> </a:t>
            </a:r>
            <a:r>
              <a:rPr lang="en-US" sz="3000" dirty="0" err="1"/>
              <a:t>pembeli</a:t>
            </a:r>
            <a:r>
              <a:rPr lang="en-US" sz="3000" dirty="0"/>
              <a:t> </a:t>
            </a:r>
            <a:r>
              <a:rPr lang="en-US" sz="3000" dirty="0" err="1"/>
              <a:t>tentang</a:t>
            </a:r>
            <a:r>
              <a:rPr lang="en-US" sz="3000" dirty="0"/>
              <a:t> </a:t>
            </a:r>
            <a:r>
              <a:rPr lang="en-US" sz="3000" dirty="0" err="1"/>
              <a:t>apartemen</a:t>
            </a:r>
            <a:r>
              <a:rPr lang="en-US" sz="3000" dirty="0"/>
              <a:t> </a:t>
            </a:r>
            <a:r>
              <a:rPr lang="en-US" sz="3000" dirty="0" err="1"/>
              <a:t>mana</a:t>
            </a:r>
            <a:r>
              <a:rPr lang="en-US" sz="3000" dirty="0"/>
              <a:t> yang </a:t>
            </a:r>
            <a:r>
              <a:rPr lang="en-US" sz="3000" dirty="0" err="1"/>
              <a:t>sudah</a:t>
            </a:r>
            <a:r>
              <a:rPr lang="en-US" sz="3000" dirty="0"/>
              <a:t> </a:t>
            </a:r>
            <a:r>
              <a:rPr lang="en-US" sz="3000" dirty="0" err="1"/>
              <a:t>dibeli</a:t>
            </a:r>
            <a:r>
              <a:rPr lang="en-US" sz="3000" dirty="0"/>
              <a:t> </a:t>
            </a:r>
            <a:r>
              <a:rPr lang="en-US" sz="3000" dirty="0" err="1"/>
              <a:t>dan</a:t>
            </a:r>
            <a:r>
              <a:rPr lang="en-US" sz="3000" dirty="0"/>
              <a:t> </a:t>
            </a:r>
            <a:r>
              <a:rPr lang="en-US" sz="3000" dirty="0" err="1"/>
              <a:t>belum</a:t>
            </a:r>
            <a:r>
              <a:rPr lang="en-US" sz="3000" dirty="0"/>
              <a:t> </a:t>
            </a:r>
            <a:r>
              <a:rPr lang="en-US" sz="3000" dirty="0" err="1" smtClean="0"/>
              <a:t>dibeli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12631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/>
              <a:t>Kegunaan</a:t>
            </a:r>
            <a:r>
              <a:rPr lang="en-US" sz="3000" dirty="0"/>
              <a:t> </a:t>
            </a:r>
            <a:r>
              <a:rPr lang="en-US" sz="3000" dirty="0" err="1"/>
              <a:t>sistem</a:t>
            </a:r>
            <a:r>
              <a:rPr lang="en-US" sz="3000" dirty="0"/>
              <a:t> </a:t>
            </a:r>
            <a:r>
              <a:rPr lang="en-US" sz="3000" dirty="0" err="1" smtClean="0"/>
              <a:t>bagi</a:t>
            </a:r>
            <a:r>
              <a:rPr lang="en-US" sz="3000" dirty="0" smtClean="0"/>
              <a:t> </a:t>
            </a:r>
            <a:r>
              <a:rPr lang="en-US" sz="3000" dirty="0"/>
              <a:t>customer :</a:t>
            </a:r>
          </a:p>
          <a:p>
            <a:pPr lvl="1"/>
            <a:r>
              <a:rPr lang="en-US" sz="3000" dirty="0" err="1"/>
              <a:t>Menyediakan</a:t>
            </a:r>
            <a:r>
              <a:rPr lang="en-US" sz="3000" dirty="0"/>
              <a:t> </a:t>
            </a:r>
            <a:r>
              <a:rPr lang="en-US" sz="3000" dirty="0" err="1"/>
              <a:t>informasi</a:t>
            </a:r>
            <a:r>
              <a:rPr lang="en-US" sz="3000" dirty="0"/>
              <a:t> </a:t>
            </a:r>
            <a:r>
              <a:rPr lang="en-US" sz="3000" dirty="0" err="1"/>
              <a:t>tentang</a:t>
            </a:r>
            <a:r>
              <a:rPr lang="en-US" sz="3000" dirty="0"/>
              <a:t> </a:t>
            </a:r>
            <a:r>
              <a:rPr lang="en-US" sz="3000" dirty="0" err="1"/>
              <a:t>apartemen</a:t>
            </a:r>
            <a:endParaRPr lang="en-US" sz="3000" dirty="0"/>
          </a:p>
          <a:p>
            <a:pPr lvl="1"/>
            <a:r>
              <a:rPr lang="en-US" sz="3000" dirty="0" err="1"/>
              <a:t>Menyediakan</a:t>
            </a:r>
            <a:r>
              <a:rPr lang="en-US" sz="3000" dirty="0"/>
              <a:t> </a:t>
            </a:r>
            <a:r>
              <a:rPr lang="en-US" sz="3000" dirty="0" err="1"/>
              <a:t>informasi</a:t>
            </a:r>
            <a:r>
              <a:rPr lang="en-US" sz="3000" dirty="0"/>
              <a:t> </a:t>
            </a:r>
            <a:r>
              <a:rPr lang="en-US" sz="3000" dirty="0" err="1"/>
              <a:t>jenis</a:t>
            </a:r>
            <a:r>
              <a:rPr lang="en-US" sz="3000" dirty="0"/>
              <a:t> </a:t>
            </a:r>
            <a:r>
              <a:rPr lang="en-US" sz="3000" dirty="0" err="1"/>
              <a:t>apartemen</a:t>
            </a:r>
            <a:r>
              <a:rPr lang="en-US" sz="3000" dirty="0"/>
              <a:t> </a:t>
            </a:r>
            <a:r>
              <a:rPr lang="en-US" sz="3000" dirty="0" err="1"/>
              <a:t>dan</a:t>
            </a:r>
            <a:r>
              <a:rPr lang="en-US" sz="3000" dirty="0"/>
              <a:t> status </a:t>
            </a:r>
            <a:r>
              <a:rPr lang="en-US" sz="3000" dirty="0" err="1" smtClean="0"/>
              <a:t>penjualan</a:t>
            </a:r>
            <a:endParaRPr lang="en-US" sz="3000" dirty="0"/>
          </a:p>
          <a:p>
            <a:pPr lvl="1"/>
            <a:r>
              <a:rPr lang="en-US" sz="3000" dirty="0" err="1"/>
              <a:t>Menyediakan</a:t>
            </a:r>
            <a:r>
              <a:rPr lang="en-US" sz="3000" dirty="0"/>
              <a:t> </a:t>
            </a:r>
            <a:r>
              <a:rPr lang="en-US" sz="3000" dirty="0" err="1"/>
              <a:t>informasi</a:t>
            </a:r>
            <a:r>
              <a:rPr lang="en-US" sz="3000" dirty="0"/>
              <a:t> </a:t>
            </a:r>
            <a:r>
              <a:rPr lang="en-US" sz="3000" dirty="0" err="1"/>
              <a:t>penawaran</a:t>
            </a:r>
            <a:r>
              <a:rPr lang="en-US" sz="3000" dirty="0"/>
              <a:t> </a:t>
            </a:r>
            <a:r>
              <a:rPr lang="en-US" sz="3000" dirty="0" err="1"/>
              <a:t>khusus</a:t>
            </a:r>
            <a:r>
              <a:rPr lang="en-US" sz="3000" dirty="0"/>
              <a:t> </a:t>
            </a:r>
            <a:r>
              <a:rPr lang="en-US" sz="3000" dirty="0" err="1"/>
              <a:t>dan</a:t>
            </a:r>
            <a:r>
              <a:rPr lang="en-US" sz="3000" dirty="0"/>
              <a:t> </a:t>
            </a:r>
            <a:r>
              <a:rPr lang="en-US" sz="3000" dirty="0" err="1"/>
              <a:t>fasilitas</a:t>
            </a:r>
            <a:r>
              <a:rPr lang="en-US" sz="3000" dirty="0"/>
              <a:t> </a:t>
            </a:r>
            <a:r>
              <a:rPr lang="en-US" sz="3000" dirty="0" err="1"/>
              <a:t>terbaru</a:t>
            </a:r>
            <a:endParaRPr lang="en-US" sz="3000" dirty="0"/>
          </a:p>
          <a:p>
            <a:pPr lvl="1"/>
            <a:r>
              <a:rPr lang="en-US" sz="3000" dirty="0" err="1"/>
              <a:t>Memberikan</a:t>
            </a:r>
            <a:r>
              <a:rPr lang="en-US" sz="3000" dirty="0"/>
              <a:t> </a:t>
            </a:r>
            <a:r>
              <a:rPr lang="en-US" sz="3000" dirty="0" err="1"/>
              <a:t>gambaran</a:t>
            </a:r>
            <a:r>
              <a:rPr lang="en-US" sz="3000" dirty="0"/>
              <a:t> </a:t>
            </a:r>
            <a:r>
              <a:rPr lang="en-US" sz="3000" dirty="0" err="1"/>
              <a:t>lokasi</a:t>
            </a:r>
            <a:r>
              <a:rPr lang="en-US" sz="3000" dirty="0"/>
              <a:t> hotel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3372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/>
              <a:t>Kegunaan</a:t>
            </a:r>
            <a:r>
              <a:rPr lang="en-US" sz="3000" dirty="0"/>
              <a:t> </a:t>
            </a:r>
            <a:r>
              <a:rPr lang="en-US" sz="3000" dirty="0" err="1"/>
              <a:t>sistem</a:t>
            </a:r>
            <a:r>
              <a:rPr lang="en-US" sz="3000" dirty="0"/>
              <a:t> </a:t>
            </a:r>
            <a:r>
              <a:rPr lang="en-US" sz="3000" dirty="0" err="1"/>
              <a:t>b</a:t>
            </a:r>
            <a:r>
              <a:rPr lang="en-US" sz="3000" dirty="0" err="1" smtClean="0"/>
              <a:t>agi</a:t>
            </a:r>
            <a:r>
              <a:rPr lang="en-US" sz="3000" dirty="0" smtClean="0"/>
              <a:t> administrator :</a:t>
            </a:r>
          </a:p>
          <a:p>
            <a:pPr lvl="1"/>
            <a:r>
              <a:rPr lang="en-US" sz="3000" dirty="0" err="1" smtClean="0"/>
              <a:t>Kemampuan</a:t>
            </a:r>
            <a:r>
              <a:rPr lang="en-US" sz="3000" dirty="0" smtClean="0"/>
              <a:t> </a:t>
            </a:r>
            <a:r>
              <a:rPr lang="en-US" sz="3000" dirty="0" err="1" smtClean="0"/>
              <a:t>untuk</a:t>
            </a:r>
            <a:r>
              <a:rPr lang="en-US" sz="3000" dirty="0" smtClean="0"/>
              <a:t> </a:t>
            </a:r>
            <a:r>
              <a:rPr lang="en-US" sz="3000" dirty="0" err="1" smtClean="0"/>
              <a:t>menambah</a:t>
            </a:r>
            <a:r>
              <a:rPr lang="en-US" sz="3000" dirty="0" smtClean="0"/>
              <a:t> data user</a:t>
            </a:r>
          </a:p>
          <a:p>
            <a:pPr lvl="1"/>
            <a:r>
              <a:rPr lang="en-US" sz="3000" dirty="0" err="1" smtClean="0"/>
              <a:t>Kemampuan</a:t>
            </a:r>
            <a:r>
              <a:rPr lang="en-US" sz="3000" dirty="0" smtClean="0"/>
              <a:t> </a:t>
            </a:r>
            <a:r>
              <a:rPr lang="en-US" sz="3000" dirty="0" err="1" smtClean="0"/>
              <a:t>untuk</a:t>
            </a:r>
            <a:r>
              <a:rPr lang="en-US" sz="3000" dirty="0" smtClean="0"/>
              <a:t> </a:t>
            </a:r>
            <a:r>
              <a:rPr lang="en-US" sz="3000" dirty="0" err="1" smtClean="0"/>
              <a:t>meng</a:t>
            </a:r>
            <a:r>
              <a:rPr lang="en-US" sz="3000" dirty="0" smtClean="0"/>
              <a:t>-update data </a:t>
            </a:r>
            <a:r>
              <a:rPr lang="en-US" sz="3000" dirty="0" err="1" smtClean="0"/>
              <a:t>fasilitas</a:t>
            </a:r>
            <a:r>
              <a:rPr lang="en-US" sz="3000" dirty="0" smtClean="0"/>
              <a:t> </a:t>
            </a:r>
            <a:r>
              <a:rPr lang="en-US" sz="3000" dirty="0" err="1" smtClean="0"/>
              <a:t>apartemen</a:t>
            </a:r>
            <a:endParaRPr lang="en-US" sz="3000" dirty="0"/>
          </a:p>
          <a:p>
            <a:pPr lvl="1"/>
            <a:r>
              <a:rPr lang="en-US" sz="3000" dirty="0" err="1" smtClean="0"/>
              <a:t>Kemampuan</a:t>
            </a:r>
            <a:r>
              <a:rPr lang="en-US" sz="3000" dirty="0" smtClean="0"/>
              <a:t> </a:t>
            </a:r>
            <a:r>
              <a:rPr lang="en-US" sz="3000" dirty="0" err="1" smtClean="0"/>
              <a:t>untuk</a:t>
            </a:r>
            <a:r>
              <a:rPr lang="en-US" sz="3000" dirty="0" smtClean="0"/>
              <a:t> </a:t>
            </a:r>
            <a:r>
              <a:rPr lang="en-US" sz="3000" dirty="0" err="1" smtClean="0"/>
              <a:t>menambah</a:t>
            </a:r>
            <a:r>
              <a:rPr lang="en-US" sz="3000" dirty="0" smtClean="0"/>
              <a:t> </a:t>
            </a:r>
            <a:r>
              <a:rPr lang="en-US" sz="3000" dirty="0" err="1" smtClean="0"/>
              <a:t>dan</a:t>
            </a:r>
            <a:r>
              <a:rPr lang="en-US" sz="3000" dirty="0" smtClean="0"/>
              <a:t> </a:t>
            </a:r>
            <a:r>
              <a:rPr lang="en-US" sz="3000" dirty="0" err="1" smtClean="0"/>
              <a:t>mengedit</a:t>
            </a:r>
            <a:r>
              <a:rPr lang="en-US" sz="3000" dirty="0" smtClean="0"/>
              <a:t> </a:t>
            </a:r>
            <a:r>
              <a:rPr lang="en-US" sz="3000" dirty="0" err="1" smtClean="0"/>
              <a:t>berita</a:t>
            </a:r>
            <a:r>
              <a:rPr lang="en-US" sz="3000" dirty="0" smtClean="0"/>
              <a:t> </a:t>
            </a:r>
            <a:r>
              <a:rPr lang="en-US" sz="3000" dirty="0" err="1" smtClean="0"/>
              <a:t>dan</a:t>
            </a:r>
            <a:r>
              <a:rPr lang="en-US" sz="3000" dirty="0" smtClean="0"/>
              <a:t> </a:t>
            </a:r>
            <a:r>
              <a:rPr lang="en-US" sz="3000" dirty="0" err="1" smtClean="0"/>
              <a:t>penawaran-penawaran</a:t>
            </a:r>
            <a:r>
              <a:rPr lang="en-US" sz="3000" dirty="0" smtClean="0"/>
              <a:t> </a:t>
            </a:r>
            <a:r>
              <a:rPr lang="en-US" sz="3000" dirty="0" err="1" smtClean="0"/>
              <a:t>khusus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1475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Ragam</a:t>
            </a:r>
            <a:r>
              <a:rPr lang="en-US" dirty="0" smtClean="0"/>
              <a:t> Dialog Yang </a:t>
            </a:r>
            <a:r>
              <a:rPr lang="en-US" dirty="0" err="1" smtClean="0"/>
              <a:t>Dipakai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Interface </a:t>
            </a:r>
            <a:r>
              <a:rPr lang="en-US" sz="3000" dirty="0" err="1" smtClean="0"/>
              <a:t>berbasis</a:t>
            </a:r>
            <a:r>
              <a:rPr lang="en-US" sz="3000" dirty="0" smtClean="0"/>
              <a:t> </a:t>
            </a:r>
            <a:r>
              <a:rPr lang="en-US" sz="3000" dirty="0" err="1" smtClean="0"/>
              <a:t>bahasa</a:t>
            </a:r>
            <a:r>
              <a:rPr lang="en-US" sz="3000" dirty="0" smtClean="0"/>
              <a:t> </a:t>
            </a:r>
            <a:r>
              <a:rPr lang="en-US" sz="3000" dirty="0" err="1" smtClean="0"/>
              <a:t>alami</a:t>
            </a:r>
            <a:endParaRPr lang="en-US" sz="3000" dirty="0" smtClean="0"/>
          </a:p>
          <a:p>
            <a:r>
              <a:rPr lang="en-US" sz="3000" dirty="0" err="1" smtClean="0"/>
              <a:t>Sistem</a:t>
            </a:r>
            <a:r>
              <a:rPr lang="en-US" sz="3000" dirty="0" smtClean="0"/>
              <a:t> Menu</a:t>
            </a:r>
          </a:p>
          <a:p>
            <a:r>
              <a:rPr lang="en-US" sz="3000" dirty="0" smtClean="0"/>
              <a:t>Dialog </a:t>
            </a:r>
            <a:r>
              <a:rPr lang="en-US" sz="3000" dirty="0" err="1" smtClean="0"/>
              <a:t>berbasis</a:t>
            </a:r>
            <a:r>
              <a:rPr lang="en-US" sz="3000" dirty="0" smtClean="0"/>
              <a:t> </a:t>
            </a:r>
            <a:r>
              <a:rPr lang="en-US" sz="3000" dirty="0" err="1" smtClean="0"/>
              <a:t>pengisian</a:t>
            </a:r>
            <a:r>
              <a:rPr lang="en-US" sz="3000" dirty="0" smtClean="0"/>
              <a:t> </a:t>
            </a:r>
            <a:r>
              <a:rPr lang="en-US" sz="3000" dirty="0" err="1" smtClean="0"/>
              <a:t>formulir</a:t>
            </a:r>
            <a:endParaRPr lang="en-US" sz="3000" dirty="0" smtClean="0"/>
          </a:p>
          <a:p>
            <a:r>
              <a:rPr lang="en-US" sz="3000" dirty="0" smtClean="0"/>
              <a:t>Icon</a:t>
            </a:r>
          </a:p>
          <a:p>
            <a:r>
              <a:rPr lang="en-US" sz="3000" dirty="0" smtClean="0"/>
              <a:t>Windows system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8086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2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Pohon1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9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107</TotalTime>
  <Words>104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Spesifikasi Sistem</vt:lpstr>
      <vt:lpstr>Spesifikasi Sistem</vt:lpstr>
      <vt:lpstr>Spesifikasi Sistem</vt:lpstr>
      <vt:lpstr>Ragam Dialog Yang Dipakai</vt:lpstr>
      <vt:lpstr>Struktur Pohon</vt:lpstr>
      <vt:lpstr>Struktur Pohon1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Spesifikasi Sistem</dc:title>
  <dc:creator/>
  <cp:lastModifiedBy>Fredy Ong</cp:lastModifiedBy>
  <cp:revision>29</cp:revision>
  <dcterms:created xsi:type="dcterms:W3CDTF">2006-08-16T00:00:00Z</dcterms:created>
  <dcterms:modified xsi:type="dcterms:W3CDTF">2013-11-28T05:05:02Z</dcterms:modified>
</cp:coreProperties>
</file>