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SuvABeWe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(Survey </a:t>
            </a:r>
            <a:r>
              <a:rPr lang="en-US" dirty="0" err="1"/>
              <a:t>Apartemen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12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Anggota</a:t>
            </a:r>
            <a:r>
              <a:rPr lang="en-US" dirty="0"/>
              <a:t> :</a:t>
            </a:r>
          </a:p>
          <a:p>
            <a:pPr algn="l"/>
            <a:r>
              <a:rPr lang="en-US" dirty="0"/>
              <a:t>Andreas		(11.111.0173)</a:t>
            </a:r>
          </a:p>
          <a:p>
            <a:pPr algn="l"/>
            <a:r>
              <a:rPr lang="en-US" dirty="0"/>
              <a:t>Steven Laurent	(11.111.0181)</a:t>
            </a:r>
          </a:p>
          <a:p>
            <a:pPr algn="l"/>
            <a:r>
              <a:rPr lang="en-US" dirty="0"/>
              <a:t>Sandy			(11.111.0238)</a:t>
            </a:r>
          </a:p>
          <a:p>
            <a:pPr algn="l"/>
            <a:r>
              <a:rPr lang="en-US" dirty="0"/>
              <a:t>Lisa			(11.111.0459)</a:t>
            </a:r>
          </a:p>
          <a:p>
            <a:pPr algn="l"/>
            <a:r>
              <a:rPr lang="en-US" dirty="0" err="1"/>
              <a:t>Fredy</a:t>
            </a:r>
            <a:r>
              <a:rPr lang="en-US" dirty="0"/>
              <a:t> </a:t>
            </a:r>
            <a:r>
              <a:rPr lang="en-US" dirty="0" err="1"/>
              <a:t>Ong</a:t>
            </a:r>
            <a:r>
              <a:rPr lang="en-US" dirty="0"/>
              <a:t> Jaya 	(11.111.3188)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.</a:t>
            </a:r>
          </a:p>
          <a:p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mensurvei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,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/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.</a:t>
            </a:r>
          </a:p>
          <a:p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booking, </a:t>
            </a:r>
            <a:r>
              <a:rPr lang="en-US" dirty="0" err="1"/>
              <a:t>pembayaran</a:t>
            </a:r>
            <a:r>
              <a:rPr lang="en-US" dirty="0"/>
              <a:t> booking fee </a:t>
            </a:r>
            <a:r>
              <a:rPr lang="en-US" dirty="0" err="1"/>
              <a:t>dapat</a:t>
            </a:r>
            <a:r>
              <a:rPr lang="en-US" dirty="0"/>
              <a:t> confirm </a:t>
            </a:r>
            <a:r>
              <a:rPr lang="en-US" dirty="0" err="1"/>
              <a:t>pada</a:t>
            </a:r>
            <a:r>
              <a:rPr lang="en-US" dirty="0"/>
              <a:t> website.</a:t>
            </a:r>
          </a:p>
          <a:p>
            <a:r>
              <a:rPr lang="en-US" dirty="0" err="1"/>
              <a:t>Pendaftaran</a:t>
            </a:r>
            <a:r>
              <a:rPr lang="en-US" dirty="0"/>
              <a:t> ID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email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9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website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penghuninya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(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,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,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mandi</a:t>
            </a:r>
            <a:r>
              <a:rPr lang="en-US" dirty="0"/>
              <a:t>, </a:t>
            </a:r>
            <a:r>
              <a:rPr lang="en-US" dirty="0" err="1"/>
              <a:t>pemandangan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balkon</a:t>
            </a:r>
            <a:r>
              <a:rPr lang="en-US" dirty="0"/>
              <a:t>) </a:t>
            </a:r>
            <a:r>
              <a:rPr lang="en-US" dirty="0" err="1"/>
              <a:t>apartemen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2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(</a:t>
            </a:r>
            <a:r>
              <a:rPr lang="en-US" dirty="0" err="1"/>
              <a:t>Pengguna</a:t>
            </a:r>
            <a:r>
              <a:rPr lang="en-US" dirty="0"/>
              <a:t>)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Jimy</a:t>
            </a:r>
            <a:r>
              <a:rPr lang="en-US" dirty="0"/>
              <a:t>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 </a:t>
            </a:r>
            <a:r>
              <a:rPr lang="en-US" i="1" dirty="0"/>
              <a:t>businessman </a:t>
            </a:r>
            <a:r>
              <a:rPr lang="en-US" dirty="0" err="1"/>
              <a:t>berusia</a:t>
            </a:r>
            <a:r>
              <a:rPr lang="en-US" dirty="0"/>
              <a:t> 37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gadget.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berangkat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pulang</a:t>
            </a:r>
            <a:r>
              <a:rPr lang="en-US" dirty="0"/>
              <a:t> di sore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Jimy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pulang</a:t>
            </a:r>
            <a:r>
              <a:rPr lang="en-US" dirty="0"/>
              <a:t> </a:t>
            </a:r>
            <a:r>
              <a:rPr lang="en-US" dirty="0" err="1"/>
              <a:t>malam</a:t>
            </a:r>
            <a:r>
              <a:rPr lang="en-US" dirty="0"/>
              <a:t>. </a:t>
            </a:r>
            <a:r>
              <a:rPr lang="en-US" dirty="0" err="1"/>
              <a:t>Penghasilannya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brosur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, </a:t>
            </a:r>
            <a:r>
              <a:rPr lang="en-US" dirty="0" err="1"/>
              <a:t>Jimy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Jimy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hunian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menunda</a:t>
            </a:r>
            <a:r>
              <a:rPr lang="en-US" dirty="0"/>
              <a:t> </a:t>
            </a:r>
            <a:r>
              <a:rPr lang="en-US" dirty="0" err="1"/>
              <a:t>niatnya</a:t>
            </a:r>
            <a:r>
              <a:rPr lang="en-US" dirty="0"/>
              <a:t>.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Jimy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yakin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brosur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unit </a:t>
            </a:r>
            <a:r>
              <a:rPr lang="en-US" dirty="0" err="1"/>
              <a:t>apartemen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Jimy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unit </a:t>
            </a:r>
            <a:r>
              <a:rPr lang="en-US" dirty="0" err="1"/>
              <a:t>apartemen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dilema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Jimy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1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(</a:t>
            </a:r>
            <a:r>
              <a:rPr lang="en-US" dirty="0" err="1"/>
              <a:t>Pengguna</a:t>
            </a:r>
            <a:r>
              <a:rPr lang="en-US" dirty="0"/>
              <a:t>)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“</a:t>
            </a:r>
            <a:r>
              <a:rPr lang="en-US" dirty="0" err="1"/>
              <a:t>Jimy</a:t>
            </a:r>
            <a:r>
              <a:rPr lang="en-US" dirty="0"/>
              <a:t>”,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Pria</a:t>
            </a:r>
            <a:endParaRPr lang="en-US" dirty="0"/>
          </a:p>
          <a:p>
            <a:pPr lvl="1"/>
            <a:r>
              <a:rPr lang="en-US" i="1" dirty="0"/>
              <a:t>Businessman</a:t>
            </a:r>
          </a:p>
          <a:p>
            <a:pPr lvl="1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gadget</a:t>
            </a:r>
          </a:p>
          <a:p>
            <a:pPr lvl="1"/>
            <a:r>
              <a:rPr lang="en-US" dirty="0" err="1"/>
              <a:t>Sibuk</a:t>
            </a:r>
            <a:endParaRPr lang="en-US" dirty="0"/>
          </a:p>
          <a:p>
            <a:pPr lvl="1"/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hunian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mencukupi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brosur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(Administrator)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)</a:t>
            </a:r>
          </a:p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status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booking </a:t>
            </a:r>
            <a:r>
              <a:rPr lang="en-US" dirty="0" err="1"/>
              <a:t>apartemen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95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341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SuvABeWe (Survey Apartemen Berbasis Web)</vt:lpstr>
      <vt:lpstr>Tujuan</vt:lpstr>
      <vt:lpstr>Batasan Masalah</vt:lpstr>
      <vt:lpstr>Deskripsi</vt:lpstr>
      <vt:lpstr>User (Pengguna) I</vt:lpstr>
      <vt:lpstr>User (Pengguna) II</vt:lpstr>
      <vt:lpstr>User (Administrator)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Fredy Ong</cp:lastModifiedBy>
  <cp:revision>3</cp:revision>
  <dcterms:created xsi:type="dcterms:W3CDTF">2006-08-16T00:00:00Z</dcterms:created>
  <dcterms:modified xsi:type="dcterms:W3CDTF">2013-11-28T03:13:39Z</dcterms:modified>
</cp:coreProperties>
</file>