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 autoAdjust="0"/>
    <p:restoredTop sz="94646"/>
  </p:normalViewPr>
  <p:slideViewPr>
    <p:cSldViewPr>
      <p:cViewPr varScale="1">
        <p:scale>
          <a:sx n="95" d="100"/>
          <a:sy n="95" d="100"/>
        </p:scale>
        <p:origin x="192" y="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11/4/20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06758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16, 34, 35, 38, 39, 41, 44, 45, 55, 63, 64, 65, 72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45, 38, 34, 16, 35, 41, 39, 44, 65, 63, 55, 64, 72  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16, 35, 34, 39, 44, 41, 38, 55, 64, 63, 72, 65, 45 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Height is 4, Nodes 38, 65</a:t>
            </a:r>
          </a:p>
          <a:p>
            <a:r>
              <a:rPr lang="en-US" sz="1200" dirty="0">
                <a:latin typeface="Times New Roman" pitchFamily="18" charset="0"/>
              </a:rPr>
              <a:t>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48 – 7 % 2 / 24 * 18 – 5 * 2 + 12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48 7 2 % - 24 / 18 5 2 * - 12 + *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20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39,16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61A9084-2E3C-2346-A6B3-87319B5A7604}"/>
              </a:ext>
            </a:extLst>
          </p:cNvPr>
          <p:cNvSpPr txBox="1"/>
          <p:nvPr/>
        </p:nvSpPr>
        <p:spPr>
          <a:xfrm>
            <a:off x="1483255" y="18764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8638E74-2877-C447-AC32-4A1684AEEEBE}"/>
              </a:ext>
            </a:extLst>
          </p:cNvPr>
          <p:cNvSpPr txBox="1"/>
          <p:nvPr/>
        </p:nvSpPr>
        <p:spPr>
          <a:xfrm>
            <a:off x="1489516" y="21780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C2911D9-891E-E349-9E65-47FC72B7B5E6}"/>
              </a:ext>
            </a:extLst>
          </p:cNvPr>
          <p:cNvSpPr txBox="1"/>
          <p:nvPr/>
        </p:nvSpPr>
        <p:spPr>
          <a:xfrm>
            <a:off x="1425697" y="309912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710B321-7EAD-9B48-B274-800D06455DAE}"/>
              </a:ext>
            </a:extLst>
          </p:cNvPr>
          <p:cNvSpPr txBox="1"/>
          <p:nvPr/>
        </p:nvSpPr>
        <p:spPr>
          <a:xfrm>
            <a:off x="1429597" y="400510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A64DE64-44CF-F14A-8136-B6C84748E5BE}"/>
              </a:ext>
            </a:extLst>
          </p:cNvPr>
          <p:cNvSpPr txBox="1"/>
          <p:nvPr/>
        </p:nvSpPr>
        <p:spPr>
          <a:xfrm>
            <a:off x="1425698" y="489179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3B8ADB0-05AE-174A-8393-E6AE67B5DE76}"/>
              </a:ext>
            </a:extLst>
          </p:cNvPr>
          <p:cNvSpPr txBox="1"/>
          <p:nvPr/>
        </p:nvSpPr>
        <p:spPr>
          <a:xfrm>
            <a:off x="1429373" y="458024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145A71D-3B01-B345-B587-81988A77EAB1}"/>
              </a:ext>
            </a:extLst>
          </p:cNvPr>
          <p:cNvSpPr txBox="1"/>
          <p:nvPr/>
        </p:nvSpPr>
        <p:spPr>
          <a:xfrm>
            <a:off x="1438219" y="521412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8D04462-7B22-FD4F-8049-7D709BE8371F}"/>
              </a:ext>
            </a:extLst>
          </p:cNvPr>
          <p:cNvSpPr txBox="1"/>
          <p:nvPr/>
        </p:nvSpPr>
        <p:spPr>
          <a:xfrm>
            <a:off x="1455684" y="583103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52DD23E-E467-3A41-BC49-53C8E289AAFC}"/>
              </a:ext>
            </a:extLst>
          </p:cNvPr>
          <p:cNvSpPr txBox="1"/>
          <p:nvPr/>
        </p:nvSpPr>
        <p:spPr>
          <a:xfrm>
            <a:off x="1542180" y="28106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2AAECF5-DD26-8F44-AB21-D9E642B6251A}"/>
              </a:ext>
            </a:extLst>
          </p:cNvPr>
          <p:cNvSpPr txBox="1"/>
          <p:nvPr/>
        </p:nvSpPr>
        <p:spPr>
          <a:xfrm>
            <a:off x="1494292" y="429972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7822459-F161-B34A-9A70-5135F5533E95}"/>
              </a:ext>
            </a:extLst>
          </p:cNvPr>
          <p:cNvSpPr txBox="1"/>
          <p:nvPr/>
        </p:nvSpPr>
        <p:spPr>
          <a:xfrm>
            <a:off x="1506981" y="24869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759D751-9623-CF4A-B110-AA64BC6EDB3A}"/>
              </a:ext>
            </a:extLst>
          </p:cNvPr>
          <p:cNvSpPr txBox="1"/>
          <p:nvPr/>
        </p:nvSpPr>
        <p:spPr>
          <a:xfrm>
            <a:off x="1483255" y="34106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212DF5A-73A8-F147-BDCA-6688F1AD40CF}"/>
              </a:ext>
            </a:extLst>
          </p:cNvPr>
          <p:cNvSpPr txBox="1"/>
          <p:nvPr/>
        </p:nvSpPr>
        <p:spPr>
          <a:xfrm>
            <a:off x="1539269" y="3706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785E2FF-D1A4-F64F-92C4-C0335048A310}"/>
              </a:ext>
            </a:extLst>
          </p:cNvPr>
          <p:cNvSpPr txBox="1"/>
          <p:nvPr/>
        </p:nvSpPr>
        <p:spPr>
          <a:xfrm>
            <a:off x="1475149" y="553243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BAF80D4-3D19-1642-8A1B-8E8E97DAAA4F}"/>
              </a:ext>
            </a:extLst>
          </p:cNvPr>
          <p:cNvSpPr txBox="1"/>
          <p:nvPr/>
        </p:nvSpPr>
        <p:spPr>
          <a:xfrm>
            <a:off x="1458858" y="613361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991CF6-A65B-E044-BE98-9266B60DA656}"/>
              </a:ext>
            </a:extLst>
          </p:cNvPr>
          <p:cNvSpPr txBox="1"/>
          <p:nvPr/>
        </p:nvSpPr>
        <p:spPr>
          <a:xfrm>
            <a:off x="5490434" y="73158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59B33E-3E76-5844-90F1-D27676870B7F}"/>
              </a:ext>
            </a:extLst>
          </p:cNvPr>
          <p:cNvSpPr/>
          <p:nvPr/>
        </p:nvSpPr>
        <p:spPr>
          <a:xfrm>
            <a:off x="5535431" y="755014"/>
            <a:ext cx="582211" cy="471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AA0980-A6E5-B648-AF0D-76074493BFE1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591564" y="1226365"/>
            <a:ext cx="594870" cy="44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BCF72F7-A6CA-E944-80C5-9779BE17CF76}"/>
              </a:ext>
            </a:extLst>
          </p:cNvPr>
          <p:cNvSpPr/>
          <p:nvPr/>
        </p:nvSpPr>
        <p:spPr>
          <a:xfrm>
            <a:off x="5895328" y="1667603"/>
            <a:ext cx="582211" cy="6463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58D008-4F79-ED48-894B-4F00C02455CE}"/>
              </a:ext>
            </a:extLst>
          </p:cNvPr>
          <p:cNvSpPr txBox="1"/>
          <p:nvPr/>
        </p:nvSpPr>
        <p:spPr>
          <a:xfrm>
            <a:off x="5980591" y="180347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A78AC4-B21E-814E-B822-53A22A47FA69}"/>
              </a:ext>
            </a:extLst>
          </p:cNvPr>
          <p:cNvCxnSpPr>
            <a:cxnSpLocks/>
            <a:stCxn id="24" idx="3"/>
            <a:endCxn id="28" idx="7"/>
          </p:cNvCxnSpPr>
          <p:nvPr/>
        </p:nvCxnSpPr>
        <p:spPr>
          <a:xfrm flipH="1">
            <a:off x="4667598" y="2219263"/>
            <a:ext cx="1312993" cy="52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39AFC4B-21E1-AC45-B58F-657EBC8381D8}"/>
              </a:ext>
            </a:extLst>
          </p:cNvPr>
          <p:cNvCxnSpPr>
            <a:cxnSpLocks/>
            <a:stCxn id="24" idx="5"/>
            <a:endCxn id="32" idx="1"/>
          </p:cNvCxnSpPr>
          <p:nvPr/>
        </p:nvCxnSpPr>
        <p:spPr>
          <a:xfrm>
            <a:off x="6392276" y="2219263"/>
            <a:ext cx="1272643" cy="46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76EFB2C-0DBA-804A-B6ED-7C6F0FAEDFEC}"/>
              </a:ext>
            </a:extLst>
          </p:cNvPr>
          <p:cNvSpPr/>
          <p:nvPr/>
        </p:nvSpPr>
        <p:spPr>
          <a:xfrm>
            <a:off x="4170650" y="2647483"/>
            <a:ext cx="582211" cy="6463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512B8E-2377-DF43-98F3-E92D3780632B}"/>
              </a:ext>
            </a:extLst>
          </p:cNvPr>
          <p:cNvSpPr txBox="1"/>
          <p:nvPr/>
        </p:nvSpPr>
        <p:spPr>
          <a:xfrm>
            <a:off x="4241182" y="27885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17ED6A-2EAF-6349-81B9-2BFC4F6961D8}"/>
              </a:ext>
            </a:extLst>
          </p:cNvPr>
          <p:cNvCxnSpPr>
            <a:cxnSpLocks/>
            <a:stCxn id="28" idx="3"/>
            <a:endCxn id="35" idx="7"/>
          </p:cNvCxnSpPr>
          <p:nvPr/>
        </p:nvCxnSpPr>
        <p:spPr>
          <a:xfrm flipH="1">
            <a:off x="3717109" y="3199143"/>
            <a:ext cx="538804" cy="44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34F69FE-9A20-9F41-8023-F20DAFBB4200}"/>
              </a:ext>
            </a:extLst>
          </p:cNvPr>
          <p:cNvCxnSpPr>
            <a:cxnSpLocks/>
            <a:stCxn id="28" idx="5"/>
            <a:endCxn id="38" idx="1"/>
          </p:cNvCxnSpPr>
          <p:nvPr/>
        </p:nvCxnSpPr>
        <p:spPr>
          <a:xfrm>
            <a:off x="4667598" y="3199143"/>
            <a:ext cx="520906" cy="43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8E3337B-590A-4F4F-834B-7ED4D7685CC1}"/>
              </a:ext>
            </a:extLst>
          </p:cNvPr>
          <p:cNvSpPr/>
          <p:nvPr/>
        </p:nvSpPr>
        <p:spPr>
          <a:xfrm>
            <a:off x="7579656" y="2593183"/>
            <a:ext cx="582211" cy="6463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B0AEC-7B35-8F48-B0E0-0F495EA8C5B5}"/>
              </a:ext>
            </a:extLst>
          </p:cNvPr>
          <p:cNvSpPr txBox="1"/>
          <p:nvPr/>
        </p:nvSpPr>
        <p:spPr>
          <a:xfrm>
            <a:off x="7660439" y="27161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A409A8-8DD9-A846-A2A7-EC5652BF30FB}"/>
              </a:ext>
            </a:extLst>
          </p:cNvPr>
          <p:cNvCxnSpPr>
            <a:cxnSpLocks/>
            <a:stCxn id="32" idx="4"/>
            <a:endCxn id="41" idx="7"/>
          </p:cNvCxnSpPr>
          <p:nvPr/>
        </p:nvCxnSpPr>
        <p:spPr>
          <a:xfrm flipH="1">
            <a:off x="7541153" y="3239493"/>
            <a:ext cx="329609" cy="39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7AF5116-9A83-BA41-961A-D2788730CC25}"/>
              </a:ext>
            </a:extLst>
          </p:cNvPr>
          <p:cNvSpPr/>
          <p:nvPr/>
        </p:nvSpPr>
        <p:spPr>
          <a:xfrm>
            <a:off x="3220161" y="3546779"/>
            <a:ext cx="582211" cy="6463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D44C00-AF68-794A-A814-B1760F9FE209}"/>
              </a:ext>
            </a:extLst>
          </p:cNvPr>
          <p:cNvSpPr txBox="1"/>
          <p:nvPr/>
        </p:nvSpPr>
        <p:spPr>
          <a:xfrm>
            <a:off x="3290693" y="36878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B91C2B5-8E5B-9140-AF40-393DE0622E43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3739561" y="4083010"/>
            <a:ext cx="281049" cy="40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61C462B-5EFC-6648-85C4-FB4AD7D33373}"/>
              </a:ext>
            </a:extLst>
          </p:cNvPr>
          <p:cNvSpPr/>
          <p:nvPr/>
        </p:nvSpPr>
        <p:spPr>
          <a:xfrm>
            <a:off x="5103241" y="3541535"/>
            <a:ext cx="582211" cy="6463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ECDD57-CFF8-BB42-B198-D3313251446B}"/>
              </a:ext>
            </a:extLst>
          </p:cNvPr>
          <p:cNvSpPr txBox="1"/>
          <p:nvPr/>
        </p:nvSpPr>
        <p:spPr>
          <a:xfrm>
            <a:off x="5173773" y="368264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FEAC77-24A3-2C4B-B0D0-CFC1B07061AF}"/>
              </a:ext>
            </a:extLst>
          </p:cNvPr>
          <p:cNvCxnSpPr>
            <a:cxnSpLocks/>
            <a:stCxn id="38" idx="3"/>
            <a:endCxn id="47" idx="0"/>
          </p:cNvCxnSpPr>
          <p:nvPr/>
        </p:nvCxnSpPr>
        <p:spPr>
          <a:xfrm flipH="1">
            <a:off x="4981156" y="4093195"/>
            <a:ext cx="207348" cy="34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07CF9D8-D49C-544E-9551-EE42EF19A492}"/>
              </a:ext>
            </a:extLst>
          </p:cNvPr>
          <p:cNvSpPr/>
          <p:nvPr/>
        </p:nvSpPr>
        <p:spPr>
          <a:xfrm>
            <a:off x="7044205" y="3535507"/>
            <a:ext cx="582211" cy="6463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1CEA36-BDAB-C642-A7F4-A05993C24407}"/>
              </a:ext>
            </a:extLst>
          </p:cNvPr>
          <p:cNvSpPr txBox="1"/>
          <p:nvPr/>
        </p:nvSpPr>
        <p:spPr>
          <a:xfrm>
            <a:off x="7115649" y="36895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7B0FB07-0A93-2D40-B879-DF37598080E2}"/>
              </a:ext>
            </a:extLst>
          </p:cNvPr>
          <p:cNvCxnSpPr>
            <a:cxnSpLocks/>
            <a:stCxn id="41" idx="3"/>
            <a:endCxn id="49" idx="0"/>
          </p:cNvCxnSpPr>
          <p:nvPr/>
        </p:nvCxnSpPr>
        <p:spPr>
          <a:xfrm flipH="1">
            <a:off x="6824214" y="4087167"/>
            <a:ext cx="305254" cy="32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B9F02EB4-E603-6A4F-BBA8-0424A94970F5}"/>
              </a:ext>
            </a:extLst>
          </p:cNvPr>
          <p:cNvSpPr/>
          <p:nvPr/>
        </p:nvSpPr>
        <p:spPr>
          <a:xfrm>
            <a:off x="3729504" y="4483987"/>
            <a:ext cx="582211" cy="6463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B55159-DB7B-9149-B9E6-C5AE79CCFB22}"/>
              </a:ext>
            </a:extLst>
          </p:cNvPr>
          <p:cNvSpPr txBox="1"/>
          <p:nvPr/>
        </p:nvSpPr>
        <p:spPr>
          <a:xfrm>
            <a:off x="3800036" y="46250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158699-C40F-C74B-9501-4DF51C2F7F49}"/>
              </a:ext>
            </a:extLst>
          </p:cNvPr>
          <p:cNvCxnSpPr>
            <a:cxnSpLocks/>
            <a:stCxn id="44" idx="3"/>
          </p:cNvCxnSpPr>
          <p:nvPr/>
        </p:nvCxnSpPr>
        <p:spPr>
          <a:xfrm flipH="1">
            <a:off x="3448649" y="5035647"/>
            <a:ext cx="366118" cy="32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8103359-ADA3-8A4E-A5AD-1216E2C2CE8F}"/>
              </a:ext>
            </a:extLst>
          </p:cNvPr>
          <p:cNvSpPr/>
          <p:nvPr/>
        </p:nvSpPr>
        <p:spPr>
          <a:xfrm>
            <a:off x="4690050" y="4438733"/>
            <a:ext cx="582211" cy="6463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CD75DF-07B4-834E-81E5-C12970E05F7C}"/>
              </a:ext>
            </a:extLst>
          </p:cNvPr>
          <p:cNvSpPr txBox="1"/>
          <p:nvPr/>
        </p:nvSpPr>
        <p:spPr>
          <a:xfrm>
            <a:off x="4760582" y="45798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2DFF0E6-4D14-464A-831F-DC83DE2E9D0E}"/>
              </a:ext>
            </a:extLst>
          </p:cNvPr>
          <p:cNvSpPr/>
          <p:nvPr/>
        </p:nvSpPr>
        <p:spPr>
          <a:xfrm>
            <a:off x="6533108" y="4407700"/>
            <a:ext cx="582211" cy="6463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3D06E9-AF42-0148-8E7E-B34E8BCE8ED3}"/>
              </a:ext>
            </a:extLst>
          </p:cNvPr>
          <p:cNvSpPr txBox="1"/>
          <p:nvPr/>
        </p:nvSpPr>
        <p:spPr>
          <a:xfrm>
            <a:off x="6603640" y="45488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6F216C8-C03E-044E-86DC-0181366BA236}"/>
              </a:ext>
            </a:extLst>
          </p:cNvPr>
          <p:cNvSpPr/>
          <p:nvPr/>
        </p:nvSpPr>
        <p:spPr>
          <a:xfrm>
            <a:off x="3007761" y="5293606"/>
            <a:ext cx="582211" cy="6463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7529FBC-C150-314D-B3EF-CDD9ED184695}"/>
              </a:ext>
            </a:extLst>
          </p:cNvPr>
          <p:cNvSpPr txBox="1"/>
          <p:nvPr/>
        </p:nvSpPr>
        <p:spPr>
          <a:xfrm>
            <a:off x="3078293" y="543471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471</Words>
  <Application>Microsoft Macintosh PowerPoint</Application>
  <PresentationFormat>On-screen Show (4:3)</PresentationFormat>
  <Paragraphs>140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Santos Diaz, Fredy</cp:lastModifiedBy>
  <cp:revision>23</cp:revision>
  <cp:lastPrinted>2016-04-12T17:35:20Z</cp:lastPrinted>
  <dcterms:created xsi:type="dcterms:W3CDTF">2006-11-01T05:42:40Z</dcterms:created>
  <dcterms:modified xsi:type="dcterms:W3CDTF">2020-11-05T03:44:56Z</dcterms:modified>
</cp:coreProperties>
</file>