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812" autoAdjust="0"/>
    <p:restoredTop sz="94660"/>
  </p:normalViewPr>
  <p:slideViewPr>
    <p:cSldViewPr>
      <p:cViewPr varScale="1">
        <p:scale>
          <a:sx n="84" d="100"/>
          <a:sy n="84" d="100"/>
        </p:scale>
        <p:origin x="176" y="2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381042"/>
              </p:ext>
            </p:extLst>
          </p:nvPr>
        </p:nvGraphicFramePr>
        <p:xfrm>
          <a:off x="538163" y="5110163"/>
          <a:ext cx="54689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3" imgW="5491805" imgH="2460978" progId="Word.Document.8">
                  <p:embed/>
                </p:oleObj>
              </mc:Choice>
              <mc:Fallback>
                <p:oleObj name="Document" r:id="rId3" imgW="5491805" imgH="246097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5110163"/>
                        <a:ext cx="54689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E6184F-D34B-C543-8B0D-0C79F8ED433E}"/>
              </a:ext>
            </a:extLst>
          </p:cNvPr>
          <p:cNvSpPr/>
          <p:nvPr/>
        </p:nvSpPr>
        <p:spPr bwMode="auto">
          <a:xfrm>
            <a:off x="1143000" y="2755900"/>
            <a:ext cx="528637" cy="2746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F9E494-803A-8B49-914F-1C487CEE000B}"/>
              </a:ext>
            </a:extLst>
          </p:cNvPr>
          <p:cNvSpPr/>
          <p:nvPr/>
        </p:nvSpPr>
        <p:spPr bwMode="auto">
          <a:xfrm>
            <a:off x="1845223" y="3433571"/>
            <a:ext cx="519604" cy="2746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BAB77A-A198-564E-B606-90E028140F3D}"/>
              </a:ext>
            </a:extLst>
          </p:cNvPr>
          <p:cNvSpPr/>
          <p:nvPr/>
        </p:nvSpPr>
        <p:spPr bwMode="auto">
          <a:xfrm>
            <a:off x="1299664" y="4574725"/>
            <a:ext cx="452437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0AF3BE-1816-0C4C-8A08-44CDF9EF498D}"/>
              </a:ext>
            </a:extLst>
          </p:cNvPr>
          <p:cNvSpPr/>
          <p:nvPr/>
        </p:nvSpPr>
        <p:spPr bwMode="auto">
          <a:xfrm>
            <a:off x="2836545" y="2755899"/>
            <a:ext cx="561975" cy="2746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077DF5-195A-1D4F-9C20-1A745EF9DF92}"/>
              </a:ext>
            </a:extLst>
          </p:cNvPr>
          <p:cNvSpPr/>
          <p:nvPr/>
        </p:nvSpPr>
        <p:spPr bwMode="auto">
          <a:xfrm>
            <a:off x="2739231" y="4531440"/>
            <a:ext cx="533400" cy="3858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TX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129ABA-28F5-7141-A53E-F6A3F7CDA01B}"/>
              </a:ext>
            </a:extLst>
          </p:cNvPr>
          <p:cNvSpPr/>
          <p:nvPr/>
        </p:nvSpPr>
        <p:spPr bwMode="auto">
          <a:xfrm>
            <a:off x="511970" y="3254163"/>
            <a:ext cx="528637" cy="2746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986F79-E40D-FD44-AF91-605FA88B7A05}"/>
              </a:ext>
            </a:extLst>
          </p:cNvPr>
          <p:cNvSpPr/>
          <p:nvPr/>
        </p:nvSpPr>
        <p:spPr bwMode="auto">
          <a:xfrm>
            <a:off x="3398520" y="3066944"/>
            <a:ext cx="528637" cy="27463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DB5934-6A42-7A42-BF55-3BD6FA504701}"/>
              </a:ext>
            </a:extLst>
          </p:cNvPr>
          <p:cNvCxnSpPr>
            <a:stCxn id="9" idx="0"/>
            <a:endCxn id="7" idx="4"/>
          </p:cNvCxnSpPr>
          <p:nvPr/>
        </p:nvCxnSpPr>
        <p:spPr bwMode="auto">
          <a:xfrm flipH="1" flipV="1">
            <a:off x="1407319" y="3030537"/>
            <a:ext cx="118564" cy="15441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" name="Connector: Elbow 21">
            <a:extLst>
              <a:ext uri="{FF2B5EF4-FFF2-40B4-BE49-F238E27FC236}">
                <a16:creationId xmlns:a16="http://schemas.microsoft.com/office/drawing/2014/main" id="{7F4C2050-C6F0-894F-859E-B114B3989FE7}"/>
              </a:ext>
            </a:extLst>
          </p:cNvPr>
          <p:cNvCxnSpPr>
            <a:cxnSpLocks/>
            <a:stCxn id="11" idx="4"/>
            <a:endCxn id="9" idx="4"/>
          </p:cNvCxnSpPr>
          <p:nvPr/>
        </p:nvCxnSpPr>
        <p:spPr bwMode="auto">
          <a:xfrm rot="5400000" flipH="1">
            <a:off x="2231788" y="4143140"/>
            <a:ext cx="68237" cy="1480048"/>
          </a:xfrm>
          <a:prstGeom prst="bentConnector3">
            <a:avLst>
              <a:gd name="adj1" fmla="val -335009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" name="Connector: Elbow 2048">
            <a:extLst>
              <a:ext uri="{FF2B5EF4-FFF2-40B4-BE49-F238E27FC236}">
                <a16:creationId xmlns:a16="http://schemas.microsoft.com/office/drawing/2014/main" id="{CD06D11C-988A-3743-86B0-2FF53D884AE4}"/>
              </a:ext>
            </a:extLst>
          </p:cNvPr>
          <p:cNvCxnSpPr>
            <a:cxnSpLocks/>
            <a:stCxn id="9" idx="1"/>
            <a:endCxn id="12" idx="4"/>
          </p:cNvCxnSpPr>
          <p:nvPr/>
        </p:nvCxnSpPr>
        <p:spPr bwMode="auto">
          <a:xfrm rot="16200000" flipV="1">
            <a:off x="528057" y="3777032"/>
            <a:ext cx="1086098" cy="5896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Connector: Elbow 2056">
            <a:extLst>
              <a:ext uri="{FF2B5EF4-FFF2-40B4-BE49-F238E27FC236}">
                <a16:creationId xmlns:a16="http://schemas.microsoft.com/office/drawing/2014/main" id="{67BA0DD6-BF52-9E4F-87F1-0FC7B0471191}"/>
              </a:ext>
            </a:extLst>
          </p:cNvPr>
          <p:cNvCxnSpPr>
            <a:cxnSpLocks/>
            <a:stCxn id="11" idx="6"/>
            <a:endCxn id="13" idx="4"/>
          </p:cNvCxnSpPr>
          <p:nvPr/>
        </p:nvCxnSpPr>
        <p:spPr bwMode="auto">
          <a:xfrm flipV="1">
            <a:off x="3272631" y="3341581"/>
            <a:ext cx="390208" cy="138278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8" name="Connector: Elbow 2058">
            <a:extLst>
              <a:ext uri="{FF2B5EF4-FFF2-40B4-BE49-F238E27FC236}">
                <a16:creationId xmlns:a16="http://schemas.microsoft.com/office/drawing/2014/main" id="{7A60D01B-E948-7F4F-BDDE-360C574B31B5}"/>
              </a:ext>
            </a:extLst>
          </p:cNvPr>
          <p:cNvCxnSpPr>
            <a:stCxn id="13" idx="2"/>
            <a:endCxn id="8" idx="0"/>
          </p:cNvCxnSpPr>
          <p:nvPr/>
        </p:nvCxnSpPr>
        <p:spPr bwMode="auto">
          <a:xfrm rot="10800000" flipV="1">
            <a:off x="2105026" y="3204263"/>
            <a:ext cx="1293495" cy="229308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9" name="Connector: Elbow 2066">
            <a:extLst>
              <a:ext uri="{FF2B5EF4-FFF2-40B4-BE49-F238E27FC236}">
                <a16:creationId xmlns:a16="http://schemas.microsoft.com/office/drawing/2014/main" id="{55E9446C-5FA7-9F4D-8C6F-AAECBAB744FF}"/>
              </a:ext>
            </a:extLst>
          </p:cNvPr>
          <p:cNvCxnSpPr>
            <a:stCxn id="13" idx="0"/>
            <a:endCxn id="7" idx="0"/>
          </p:cNvCxnSpPr>
          <p:nvPr/>
        </p:nvCxnSpPr>
        <p:spPr bwMode="auto">
          <a:xfrm rot="16200000" flipV="1">
            <a:off x="2379557" y="1783662"/>
            <a:ext cx="311044" cy="2255520"/>
          </a:xfrm>
          <a:prstGeom prst="bentConnector3">
            <a:avLst>
              <a:gd name="adj1" fmla="val 173494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0" name="Connector: Elbow 2071">
            <a:extLst>
              <a:ext uri="{FF2B5EF4-FFF2-40B4-BE49-F238E27FC236}">
                <a16:creationId xmlns:a16="http://schemas.microsoft.com/office/drawing/2014/main" id="{640F052E-CFC1-0942-B8A1-B6F76B53B7A1}"/>
              </a:ext>
            </a:extLst>
          </p:cNvPr>
          <p:cNvCxnSpPr>
            <a:stCxn id="7" idx="6"/>
            <a:endCxn id="10" idx="2"/>
          </p:cNvCxnSpPr>
          <p:nvPr/>
        </p:nvCxnSpPr>
        <p:spPr bwMode="auto">
          <a:xfrm flipV="1">
            <a:off x="1671637" y="2893218"/>
            <a:ext cx="1164908" cy="1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Connector: Elbow 2073">
            <a:extLst>
              <a:ext uri="{FF2B5EF4-FFF2-40B4-BE49-F238E27FC236}">
                <a16:creationId xmlns:a16="http://schemas.microsoft.com/office/drawing/2014/main" id="{EB73D177-CD56-7A44-A218-6ABB1AA6564A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 bwMode="auto">
          <a:xfrm rot="5400000" flipH="1" flipV="1">
            <a:off x="1382196" y="3851896"/>
            <a:ext cx="866517" cy="57914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2" name="Connector: Elbow 2075">
            <a:extLst>
              <a:ext uri="{FF2B5EF4-FFF2-40B4-BE49-F238E27FC236}">
                <a16:creationId xmlns:a16="http://schemas.microsoft.com/office/drawing/2014/main" id="{BC572094-571A-A345-ABA8-C5F787CF77B1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 bwMode="auto">
          <a:xfrm>
            <a:off x="1752101" y="4711885"/>
            <a:ext cx="987130" cy="12476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CAAA7A1-9EF8-F448-B4DF-1E5B0D198FFF}"/>
              </a:ext>
            </a:extLst>
          </p:cNvPr>
          <p:cNvSpPr txBox="1"/>
          <p:nvPr/>
        </p:nvSpPr>
        <p:spPr>
          <a:xfrm>
            <a:off x="1966717" y="5410189"/>
            <a:ext cx="4221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{Oregon, Alaska, Texas, Hawaii, Vermont, New York, California}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51E56B-59AB-9541-9D71-0052F976486C}"/>
              </a:ext>
            </a:extLst>
          </p:cNvPr>
          <p:cNvSpPr txBox="1"/>
          <p:nvPr/>
        </p:nvSpPr>
        <p:spPr>
          <a:xfrm>
            <a:off x="1935858" y="5708403"/>
            <a:ext cx="511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{(Alaska, Oregon), (Hawaii, Alaska), (Hawaii, Texas), (Texas, Hawaii), (Hawaii, California), (Hawaii, New York), (Texas, Vermont), (Vermont, California), (Vermont, Alaska)}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8E9D87-0A1B-7841-A2DC-DED95260A303}"/>
              </a:ext>
            </a:extLst>
          </p:cNvPr>
          <p:cNvSpPr txBox="1"/>
          <p:nvPr/>
        </p:nvSpPr>
        <p:spPr>
          <a:xfrm>
            <a:off x="4796744" y="5987214"/>
            <a:ext cx="14414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</a:p>
          <a:p>
            <a:endParaRPr lang="en-US" sz="1600" dirty="0"/>
          </a:p>
          <a:p>
            <a:r>
              <a:rPr lang="en-US" sz="1600" dirty="0"/>
              <a:t>Yes </a:t>
            </a:r>
          </a:p>
          <a:p>
            <a:endParaRPr lang="en-US" sz="1600" dirty="0"/>
          </a:p>
          <a:p>
            <a:r>
              <a:rPr lang="en-US" sz="1600" dirty="0"/>
              <a:t>Texas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327043-BDD4-1249-8CB8-52DF046D5479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93D344C0-55AF-864A-9A75-52884430F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05AEAEB8-40C0-4648-B3BF-012E1050E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D79E044B-484D-724D-B447-E2D9F0459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4AC7FB9-F900-0447-A98B-ECB0D1BE0BEF}"/>
              </a:ext>
            </a:extLst>
          </p:cNvPr>
          <p:cNvSpPr txBox="1"/>
          <p:nvPr/>
        </p:nvSpPr>
        <p:spPr>
          <a:xfrm>
            <a:off x="990600" y="1841837"/>
            <a:ext cx="11212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Alaska</a:t>
            </a:r>
          </a:p>
          <a:p>
            <a:r>
              <a:rPr lang="en-US" sz="1800" dirty="0"/>
              <a:t>California</a:t>
            </a:r>
          </a:p>
          <a:p>
            <a:r>
              <a:rPr lang="en-US" sz="1800" dirty="0"/>
              <a:t>Hawaii</a:t>
            </a:r>
          </a:p>
          <a:p>
            <a:r>
              <a:rPr lang="en-US" sz="1800" dirty="0"/>
              <a:t>New York</a:t>
            </a:r>
          </a:p>
          <a:p>
            <a:r>
              <a:rPr lang="en-US" sz="1800" dirty="0"/>
              <a:t>Oregon</a:t>
            </a:r>
          </a:p>
          <a:p>
            <a:r>
              <a:rPr lang="en-US" sz="1800" dirty="0"/>
              <a:t>Texas</a:t>
            </a:r>
          </a:p>
          <a:p>
            <a:r>
              <a:rPr lang="en-US" sz="1800" dirty="0"/>
              <a:t>Vermont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6D6EAC-1643-1E4B-9209-4A2748C0B5EA}"/>
              </a:ext>
            </a:extLst>
          </p:cNvPr>
          <p:cNvSpPr txBox="1"/>
          <p:nvPr/>
        </p:nvSpPr>
        <p:spPr>
          <a:xfrm>
            <a:off x="2498508" y="1841837"/>
            <a:ext cx="3597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0     0     0     0     1     0     0</a:t>
            </a:r>
          </a:p>
          <a:p>
            <a:r>
              <a:rPr lang="en-US" sz="1800" dirty="0"/>
              <a:t>0     0     0     0     0     0     0</a:t>
            </a:r>
          </a:p>
          <a:p>
            <a:r>
              <a:rPr lang="en-US" sz="1800" dirty="0"/>
              <a:t>1     1     0     1     0     1     0</a:t>
            </a:r>
          </a:p>
          <a:p>
            <a:r>
              <a:rPr lang="en-US" sz="1800" dirty="0"/>
              <a:t>0     0     0     0     0     0     0 </a:t>
            </a:r>
          </a:p>
          <a:p>
            <a:r>
              <a:rPr lang="en-US" sz="1800" dirty="0"/>
              <a:t>0     0     0     0     0     0     0 </a:t>
            </a:r>
          </a:p>
          <a:p>
            <a:r>
              <a:rPr lang="en-US" sz="1800" dirty="0"/>
              <a:t>0     0     1     0     0     0     1</a:t>
            </a:r>
          </a:p>
          <a:p>
            <a:r>
              <a:rPr lang="en-US" sz="1800" dirty="0"/>
              <a:t>1     1     0     0     0     0     0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21FA49-CC72-0048-98A0-6F47C3089DCC}"/>
              </a:ext>
            </a:extLst>
          </p:cNvPr>
          <p:cNvSpPr txBox="1"/>
          <p:nvPr/>
        </p:nvSpPr>
        <p:spPr>
          <a:xfrm>
            <a:off x="2392165" y="1322326"/>
            <a:ext cx="298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  CA  HI  NY  OR  TX  VT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B120C9-C6D0-164A-8D99-0FACEBC165BD}"/>
              </a:ext>
            </a:extLst>
          </p:cNvPr>
          <p:cNvSpPr txBox="1"/>
          <p:nvPr/>
        </p:nvSpPr>
        <p:spPr>
          <a:xfrm>
            <a:off x="1000715" y="6172200"/>
            <a:ext cx="11212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Alaska</a:t>
            </a:r>
          </a:p>
          <a:p>
            <a:r>
              <a:rPr lang="en-US" sz="1800" dirty="0"/>
              <a:t>California</a:t>
            </a:r>
          </a:p>
          <a:p>
            <a:r>
              <a:rPr lang="en-US" sz="1800" dirty="0"/>
              <a:t>Hawaii</a:t>
            </a:r>
          </a:p>
          <a:p>
            <a:r>
              <a:rPr lang="en-US" sz="1800" dirty="0"/>
              <a:t>New York</a:t>
            </a:r>
          </a:p>
          <a:p>
            <a:r>
              <a:rPr lang="en-US" sz="1800" dirty="0"/>
              <a:t>Oregon</a:t>
            </a:r>
          </a:p>
          <a:p>
            <a:r>
              <a:rPr lang="en-US" sz="1800" dirty="0"/>
              <a:t>Texas</a:t>
            </a:r>
          </a:p>
          <a:p>
            <a:r>
              <a:rPr lang="en-US" sz="1800" dirty="0"/>
              <a:t>Vermont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ED09A8-CB29-1A4A-902E-7288E993A00C}"/>
              </a:ext>
            </a:extLst>
          </p:cNvPr>
          <p:cNvCxnSpPr/>
          <p:nvPr/>
        </p:nvCxnSpPr>
        <p:spPr bwMode="auto">
          <a:xfrm>
            <a:off x="1970302" y="6324600"/>
            <a:ext cx="6313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365941-A65C-E54E-B919-939F741C3C76}"/>
              </a:ext>
            </a:extLst>
          </p:cNvPr>
          <p:cNvCxnSpPr/>
          <p:nvPr/>
        </p:nvCxnSpPr>
        <p:spPr bwMode="auto">
          <a:xfrm>
            <a:off x="1970302" y="6858000"/>
            <a:ext cx="6313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E6B248-C303-6F48-AF82-C854400CAA91}"/>
              </a:ext>
            </a:extLst>
          </p:cNvPr>
          <p:cNvCxnSpPr/>
          <p:nvPr/>
        </p:nvCxnSpPr>
        <p:spPr bwMode="auto">
          <a:xfrm>
            <a:off x="1970302" y="8077200"/>
            <a:ext cx="6313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F38AFB-BDDD-F344-8253-0B0BD5A4610A}"/>
              </a:ext>
            </a:extLst>
          </p:cNvPr>
          <p:cNvCxnSpPr/>
          <p:nvPr/>
        </p:nvCxnSpPr>
        <p:spPr bwMode="auto">
          <a:xfrm>
            <a:off x="1970302" y="7696200"/>
            <a:ext cx="6313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B6190C-3C59-A04D-96D5-FB67FEC6C849}"/>
              </a:ext>
            </a:extLst>
          </p:cNvPr>
          <p:cNvSpPr/>
          <p:nvPr/>
        </p:nvSpPr>
        <p:spPr bwMode="auto">
          <a:xfrm>
            <a:off x="2601698" y="6151649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EECF8C-9174-C74C-93A3-33452050E3CC}"/>
              </a:ext>
            </a:extLst>
          </p:cNvPr>
          <p:cNvCxnSpPr/>
          <p:nvPr/>
        </p:nvCxnSpPr>
        <p:spPr bwMode="auto">
          <a:xfrm>
            <a:off x="3161049" y="6151649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258447-A3D8-C042-B3F8-5470BE7651F2}"/>
              </a:ext>
            </a:extLst>
          </p:cNvPr>
          <p:cNvSpPr txBox="1"/>
          <p:nvPr/>
        </p:nvSpPr>
        <p:spPr>
          <a:xfrm>
            <a:off x="2601698" y="6657224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8A662C-D7C1-D34F-BEBB-1BF6AB4B28E4}"/>
              </a:ext>
            </a:extLst>
          </p:cNvPr>
          <p:cNvSpPr/>
          <p:nvPr/>
        </p:nvSpPr>
        <p:spPr bwMode="auto">
          <a:xfrm>
            <a:off x="2601698" y="6689490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CCBCDB-A2D4-2E4E-872A-5D32F62314DA}"/>
              </a:ext>
            </a:extLst>
          </p:cNvPr>
          <p:cNvCxnSpPr/>
          <p:nvPr/>
        </p:nvCxnSpPr>
        <p:spPr bwMode="auto">
          <a:xfrm>
            <a:off x="3161049" y="6689490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431F60-9DD5-6E49-96A7-AAFF92BD4D66}"/>
              </a:ext>
            </a:extLst>
          </p:cNvPr>
          <p:cNvSpPr txBox="1"/>
          <p:nvPr/>
        </p:nvSpPr>
        <p:spPr>
          <a:xfrm>
            <a:off x="3622446" y="6657224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C65E8B-B815-3941-AD74-7A866A4AF3DA}"/>
              </a:ext>
            </a:extLst>
          </p:cNvPr>
          <p:cNvSpPr/>
          <p:nvPr/>
        </p:nvSpPr>
        <p:spPr bwMode="auto">
          <a:xfrm>
            <a:off x="3622446" y="6689490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0C7B7A-5151-034A-BFE5-DB56C5A7334B}"/>
              </a:ext>
            </a:extLst>
          </p:cNvPr>
          <p:cNvCxnSpPr/>
          <p:nvPr/>
        </p:nvCxnSpPr>
        <p:spPr bwMode="auto">
          <a:xfrm>
            <a:off x="4181797" y="6689490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8DCDC2-425F-8A43-862A-54099608D76E}"/>
              </a:ext>
            </a:extLst>
          </p:cNvPr>
          <p:cNvSpPr txBox="1"/>
          <p:nvPr/>
        </p:nvSpPr>
        <p:spPr>
          <a:xfrm>
            <a:off x="4643194" y="6657224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D4E58D-DB37-D34F-AE2E-B6B59750A195}"/>
              </a:ext>
            </a:extLst>
          </p:cNvPr>
          <p:cNvSpPr/>
          <p:nvPr/>
        </p:nvSpPr>
        <p:spPr bwMode="auto">
          <a:xfrm>
            <a:off x="4643194" y="6689490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E0B280-0BC1-E54F-A64B-4F6E627D44A6}"/>
              </a:ext>
            </a:extLst>
          </p:cNvPr>
          <p:cNvCxnSpPr/>
          <p:nvPr/>
        </p:nvCxnSpPr>
        <p:spPr bwMode="auto">
          <a:xfrm>
            <a:off x="5202545" y="6689490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EB3AAB-72BB-F548-BB7B-E38D7BB7ADF8}"/>
              </a:ext>
            </a:extLst>
          </p:cNvPr>
          <p:cNvSpPr txBox="1"/>
          <p:nvPr/>
        </p:nvSpPr>
        <p:spPr>
          <a:xfrm>
            <a:off x="5663942" y="6657224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BB037-7A49-AE41-A6A0-61C9D720BF36}"/>
              </a:ext>
            </a:extLst>
          </p:cNvPr>
          <p:cNvSpPr/>
          <p:nvPr/>
        </p:nvSpPr>
        <p:spPr bwMode="auto">
          <a:xfrm>
            <a:off x="5663942" y="6689490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41002C-FA20-C746-BF82-CAAE4B6F1928}"/>
              </a:ext>
            </a:extLst>
          </p:cNvPr>
          <p:cNvCxnSpPr/>
          <p:nvPr/>
        </p:nvCxnSpPr>
        <p:spPr bwMode="auto">
          <a:xfrm>
            <a:off x="6223293" y="6689490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6658D4C-BBCB-7A48-8A93-E76AD1A0F6B1}"/>
              </a:ext>
            </a:extLst>
          </p:cNvPr>
          <p:cNvSpPr txBox="1"/>
          <p:nvPr/>
        </p:nvSpPr>
        <p:spPr>
          <a:xfrm>
            <a:off x="2601698" y="7487881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VT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75D7DB-55D4-984F-8F69-DD1BC8883ABD}"/>
              </a:ext>
            </a:extLst>
          </p:cNvPr>
          <p:cNvSpPr/>
          <p:nvPr/>
        </p:nvSpPr>
        <p:spPr bwMode="auto">
          <a:xfrm>
            <a:off x="2601698" y="7520147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4D5AA3-4179-5F40-8044-B4BDC0C90F6D}"/>
              </a:ext>
            </a:extLst>
          </p:cNvPr>
          <p:cNvCxnSpPr/>
          <p:nvPr/>
        </p:nvCxnSpPr>
        <p:spPr bwMode="auto">
          <a:xfrm>
            <a:off x="3161049" y="7520147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1960BD-68DD-FC4E-AB6F-6C80AA144220}"/>
              </a:ext>
            </a:extLst>
          </p:cNvPr>
          <p:cNvSpPr txBox="1"/>
          <p:nvPr/>
        </p:nvSpPr>
        <p:spPr>
          <a:xfrm>
            <a:off x="3622446" y="7487881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6EAEBA-5358-3642-B28F-C88A95511C84}"/>
              </a:ext>
            </a:extLst>
          </p:cNvPr>
          <p:cNvSpPr/>
          <p:nvPr/>
        </p:nvSpPr>
        <p:spPr bwMode="auto">
          <a:xfrm>
            <a:off x="3622446" y="7520147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EB902F-B4C7-9549-BA87-CE176BADE24D}"/>
              </a:ext>
            </a:extLst>
          </p:cNvPr>
          <p:cNvCxnSpPr/>
          <p:nvPr/>
        </p:nvCxnSpPr>
        <p:spPr bwMode="auto">
          <a:xfrm>
            <a:off x="4181797" y="7520147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07585FE-3A7D-D044-A6EC-631EB81D79E8}"/>
              </a:ext>
            </a:extLst>
          </p:cNvPr>
          <p:cNvSpPr txBox="1"/>
          <p:nvPr/>
        </p:nvSpPr>
        <p:spPr>
          <a:xfrm>
            <a:off x="2601698" y="7908617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91943E-543E-7840-8BE7-FE171E7F533B}"/>
              </a:ext>
            </a:extLst>
          </p:cNvPr>
          <p:cNvSpPr/>
          <p:nvPr/>
        </p:nvSpPr>
        <p:spPr bwMode="auto">
          <a:xfrm>
            <a:off x="2601698" y="7940883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7B3479-4454-4746-B048-9A8FA445930B}"/>
              </a:ext>
            </a:extLst>
          </p:cNvPr>
          <p:cNvCxnSpPr/>
          <p:nvPr/>
        </p:nvCxnSpPr>
        <p:spPr bwMode="auto">
          <a:xfrm>
            <a:off x="3161049" y="7940883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BBA2A1E-01A3-D841-8B10-CF1E2AF67F97}"/>
              </a:ext>
            </a:extLst>
          </p:cNvPr>
          <p:cNvSpPr txBox="1"/>
          <p:nvPr/>
        </p:nvSpPr>
        <p:spPr>
          <a:xfrm>
            <a:off x="3622446" y="7908617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A27E8C-7CEE-D847-8647-5CCA407E9886}"/>
              </a:ext>
            </a:extLst>
          </p:cNvPr>
          <p:cNvSpPr/>
          <p:nvPr/>
        </p:nvSpPr>
        <p:spPr bwMode="auto">
          <a:xfrm>
            <a:off x="3622446" y="7940883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0650213-1DAD-EA45-8E8C-99A8C87B5BE0}"/>
              </a:ext>
            </a:extLst>
          </p:cNvPr>
          <p:cNvCxnSpPr/>
          <p:nvPr/>
        </p:nvCxnSpPr>
        <p:spPr bwMode="auto">
          <a:xfrm>
            <a:off x="4181797" y="7940883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3888550-A3F8-704E-900F-2FA593CEB0AB}"/>
              </a:ext>
            </a:extLst>
          </p:cNvPr>
          <p:cNvCxnSpPr>
            <a:stCxn id="26" idx="3"/>
            <a:endCxn id="29" idx="1"/>
          </p:cNvCxnSpPr>
          <p:nvPr/>
        </p:nvCxnSpPr>
        <p:spPr bwMode="auto">
          <a:xfrm>
            <a:off x="3313449" y="6858000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F66F680-D02A-8746-A940-4190A6D749B0}"/>
              </a:ext>
            </a:extLst>
          </p:cNvPr>
          <p:cNvCxnSpPr>
            <a:stCxn id="29" idx="3"/>
            <a:endCxn id="32" idx="1"/>
          </p:cNvCxnSpPr>
          <p:nvPr/>
        </p:nvCxnSpPr>
        <p:spPr bwMode="auto">
          <a:xfrm>
            <a:off x="4334197" y="6858000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197AE6-83FC-CA49-B44C-34516A97D684}"/>
              </a:ext>
            </a:extLst>
          </p:cNvPr>
          <p:cNvCxnSpPr>
            <a:stCxn id="32" idx="3"/>
            <a:endCxn id="35" idx="1"/>
          </p:cNvCxnSpPr>
          <p:nvPr/>
        </p:nvCxnSpPr>
        <p:spPr bwMode="auto">
          <a:xfrm>
            <a:off x="5354945" y="6858000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5A5DF3-0943-DA4B-A463-E2617B79E9D5}"/>
              </a:ext>
            </a:extLst>
          </p:cNvPr>
          <p:cNvCxnSpPr>
            <a:stCxn id="38" idx="3"/>
            <a:endCxn id="41" idx="1"/>
          </p:cNvCxnSpPr>
          <p:nvPr/>
        </p:nvCxnSpPr>
        <p:spPr bwMode="auto">
          <a:xfrm>
            <a:off x="3313449" y="7688657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C1C68CE-6FAF-1642-A360-A7B0B29CD978}"/>
              </a:ext>
            </a:extLst>
          </p:cNvPr>
          <p:cNvCxnSpPr>
            <a:stCxn id="44" idx="3"/>
            <a:endCxn id="47" idx="1"/>
          </p:cNvCxnSpPr>
          <p:nvPr/>
        </p:nvCxnSpPr>
        <p:spPr bwMode="auto">
          <a:xfrm>
            <a:off x="3313449" y="8109393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</a:t>
            </a:r>
            <a:r>
              <a:rPr lang="en-US" altLang="en-US" sz="1200" dirty="0">
                <a:highlight>
                  <a:srgbClr val="FFFF00"/>
                </a:highlight>
              </a:rPr>
              <a:t>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</a:t>
            </a:r>
            <a:r>
              <a:rPr lang="en-US" altLang="en-US" sz="1200" dirty="0">
                <a:highlight>
                  <a:srgbClr val="FFFF00"/>
                </a:highlight>
              </a:rPr>
              <a:t>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35031B-ECB9-A543-8C54-9C396ABA44DA}"/>
              </a:ext>
            </a:extLst>
          </p:cNvPr>
          <p:cNvSpPr/>
          <p:nvPr/>
        </p:nvSpPr>
        <p:spPr>
          <a:xfrm>
            <a:off x="609600" y="4237038"/>
            <a:ext cx="5372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Atlanta -&gt;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Washinton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cost: 600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Atlanta -&gt; Houston  cost: 800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Atlanta -&gt; Dallas   cost: 1900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Atlanta -&gt; Denver  cost: 2680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Atlanta -&gt; Austin   cost: 2100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Atlanta -&gt; Chicago  cost: 2800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Google Shape;142;p5">
            <a:extLst>
              <a:ext uri="{FF2B5EF4-FFF2-40B4-BE49-F238E27FC236}">
                <a16:creationId xmlns:a16="http://schemas.microsoft.com/office/drawing/2014/main" id="{A1EB1B67-B3E9-4145-B0A6-BC4EFB51343D}"/>
              </a:ext>
            </a:extLst>
          </p:cNvPr>
          <p:cNvSpPr txBox="1"/>
          <p:nvPr/>
        </p:nvSpPr>
        <p:spPr>
          <a:xfrm>
            <a:off x="1216173" y="4187422"/>
            <a:ext cx="2934600" cy="2746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{0,inf,inf,inf,inf,inf}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{0,2,inf,inf,inf,inf}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{0,2,5,inf,inf,inf}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{0,2,5,1,inf,inf}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{0,2,5,1,4,inf}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{0,2,5,1,4,3}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9F1B1D-7DA6-A346-8865-BFDFAB4C2A2F}"/>
              </a:ext>
            </a:extLst>
          </p:cNvPr>
          <p:cNvSpPr txBox="1"/>
          <p:nvPr/>
        </p:nvSpPr>
        <p:spPr>
          <a:xfrm>
            <a:off x="1728501" y="4706342"/>
            <a:ext cx="6030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 -  1</a:t>
            </a:r>
          </a:p>
          <a:p>
            <a:r>
              <a:rPr lang="en-US" sz="1400" dirty="0"/>
              <a:t>0  -  2</a:t>
            </a:r>
          </a:p>
          <a:p>
            <a:r>
              <a:rPr lang="en-US" sz="1400" dirty="0"/>
              <a:t>1  -  3</a:t>
            </a:r>
          </a:p>
          <a:p>
            <a:r>
              <a:rPr lang="en-US" sz="1400" dirty="0"/>
              <a:t>1  -  5</a:t>
            </a:r>
          </a:p>
          <a:p>
            <a:r>
              <a:rPr lang="en-US" sz="1400" dirty="0"/>
              <a:t>2  -  4</a:t>
            </a:r>
          </a:p>
          <a:p>
            <a:r>
              <a:rPr lang="en-US" sz="1400" dirty="0"/>
              <a:t>2  -  5</a:t>
            </a:r>
          </a:p>
          <a:p>
            <a:r>
              <a:rPr lang="en-US" sz="1400" dirty="0"/>
              <a:t>3  -  4</a:t>
            </a:r>
          </a:p>
          <a:p>
            <a:r>
              <a:rPr lang="en-US" sz="1400" dirty="0"/>
              <a:t>4  - 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CA6AE-E5E4-CC4A-B5B3-50325BD9B5AE}"/>
              </a:ext>
            </a:extLst>
          </p:cNvPr>
          <p:cNvSpPr txBox="1"/>
          <p:nvPr/>
        </p:nvSpPr>
        <p:spPr>
          <a:xfrm>
            <a:off x="1728501" y="439952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Edge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890EB-2A66-5144-9EF6-3AF4E3D32402}"/>
              </a:ext>
            </a:extLst>
          </p:cNvPr>
          <p:cNvSpPr txBox="1"/>
          <p:nvPr/>
        </p:nvSpPr>
        <p:spPr>
          <a:xfrm>
            <a:off x="2490501" y="4399526"/>
            <a:ext cx="89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6AE725-C2DF-4B4A-BD5A-B9B71C9E79F5}"/>
              </a:ext>
            </a:extLst>
          </p:cNvPr>
          <p:cNvSpPr txBox="1"/>
          <p:nvPr/>
        </p:nvSpPr>
        <p:spPr>
          <a:xfrm>
            <a:off x="2800959" y="4706342"/>
            <a:ext cx="2744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  <a:p>
            <a:r>
              <a:rPr lang="en-US" sz="1400" dirty="0"/>
              <a:t>3</a:t>
            </a:r>
          </a:p>
          <a:p>
            <a:r>
              <a:rPr lang="en-US" sz="1400" dirty="0"/>
              <a:t>5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8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6</a:t>
            </a:r>
          </a:p>
          <a:p>
            <a:r>
              <a:rPr lang="en-US" sz="1400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ECE0E9-D9E0-FF49-8CCF-438C919F881E}"/>
              </a:ext>
            </a:extLst>
          </p:cNvPr>
          <p:cNvSpPr/>
          <p:nvPr/>
        </p:nvSpPr>
        <p:spPr bwMode="auto">
          <a:xfrm>
            <a:off x="1576101" y="4338981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019CC3-0800-994A-99DD-C9D8CF53428B}"/>
              </a:ext>
            </a:extLst>
          </p:cNvPr>
          <p:cNvSpPr txBox="1"/>
          <p:nvPr/>
        </p:nvSpPr>
        <p:spPr>
          <a:xfrm>
            <a:off x="3818493" y="4684243"/>
            <a:ext cx="6030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  -  5</a:t>
            </a:r>
          </a:p>
          <a:p>
            <a:r>
              <a:rPr lang="en-US" sz="1400" dirty="0"/>
              <a:t>1  -  5</a:t>
            </a:r>
          </a:p>
          <a:p>
            <a:r>
              <a:rPr lang="en-US" sz="1400" dirty="0"/>
              <a:t>0  -  2</a:t>
            </a:r>
          </a:p>
          <a:p>
            <a:r>
              <a:rPr lang="en-US" sz="1400" dirty="0"/>
              <a:t>4  -  5</a:t>
            </a:r>
          </a:p>
          <a:p>
            <a:r>
              <a:rPr lang="en-US" sz="1400" dirty="0"/>
              <a:t>1  -  3</a:t>
            </a:r>
          </a:p>
          <a:p>
            <a:r>
              <a:rPr lang="en-US" sz="1400" dirty="0"/>
              <a:t>3  -  4</a:t>
            </a:r>
          </a:p>
          <a:p>
            <a:r>
              <a:rPr lang="en-US" sz="1400" dirty="0"/>
              <a:t>0  -  1</a:t>
            </a:r>
          </a:p>
          <a:p>
            <a:r>
              <a:rPr lang="en-US" sz="1400" dirty="0"/>
              <a:t>2  - 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9CBC7A-170C-BD40-987F-88A371D587E8}"/>
              </a:ext>
            </a:extLst>
          </p:cNvPr>
          <p:cNvSpPr txBox="1"/>
          <p:nvPr/>
        </p:nvSpPr>
        <p:spPr>
          <a:xfrm>
            <a:off x="3818493" y="4377427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Edge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BE015-C90B-1A4C-AD18-9E5C27E2332A}"/>
              </a:ext>
            </a:extLst>
          </p:cNvPr>
          <p:cNvSpPr txBox="1"/>
          <p:nvPr/>
        </p:nvSpPr>
        <p:spPr>
          <a:xfrm>
            <a:off x="4580493" y="4377427"/>
            <a:ext cx="89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6523B3-98BA-3B44-85C4-B8DD0F369249}"/>
              </a:ext>
            </a:extLst>
          </p:cNvPr>
          <p:cNvSpPr txBox="1"/>
          <p:nvPr/>
        </p:nvSpPr>
        <p:spPr>
          <a:xfrm>
            <a:off x="4890951" y="4684243"/>
            <a:ext cx="2744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3</a:t>
            </a:r>
          </a:p>
          <a:p>
            <a:r>
              <a:rPr lang="en-US" sz="1400" dirty="0"/>
              <a:t>3</a:t>
            </a:r>
          </a:p>
          <a:p>
            <a:r>
              <a:rPr lang="en-US" sz="1400" dirty="0"/>
              <a:t>5</a:t>
            </a:r>
          </a:p>
          <a:p>
            <a:r>
              <a:rPr lang="en-US" sz="1400" dirty="0"/>
              <a:t>6</a:t>
            </a:r>
          </a:p>
          <a:p>
            <a:r>
              <a:rPr lang="en-US" sz="1400" dirty="0"/>
              <a:t>7</a:t>
            </a:r>
          </a:p>
          <a:p>
            <a:r>
              <a:rPr lang="en-US" sz="1400" dirty="0"/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31876-18F3-0F45-A80A-ED56DA10F18A}"/>
              </a:ext>
            </a:extLst>
          </p:cNvPr>
          <p:cNvSpPr/>
          <p:nvPr/>
        </p:nvSpPr>
        <p:spPr bwMode="auto">
          <a:xfrm>
            <a:off x="3666093" y="4316882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6807B-7689-A949-A569-5636BC1C75DB}"/>
              </a:ext>
            </a:extLst>
          </p:cNvPr>
          <p:cNvSpPr txBox="1"/>
          <p:nvPr/>
        </p:nvSpPr>
        <p:spPr>
          <a:xfrm>
            <a:off x="2838450" y="5608320"/>
            <a:ext cx="6030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 -  1</a:t>
            </a:r>
          </a:p>
          <a:p>
            <a:r>
              <a:rPr lang="en-US" sz="1400" dirty="0"/>
              <a:t>0  -  3</a:t>
            </a:r>
          </a:p>
          <a:p>
            <a:r>
              <a:rPr lang="en-US" sz="1400" dirty="0"/>
              <a:t>1  -  2</a:t>
            </a:r>
          </a:p>
          <a:p>
            <a:r>
              <a:rPr lang="en-US" sz="1400" dirty="0"/>
              <a:t>2  -  5</a:t>
            </a:r>
          </a:p>
          <a:p>
            <a:r>
              <a:rPr lang="en-US" sz="1400" dirty="0"/>
              <a:t>3  -  4</a:t>
            </a:r>
          </a:p>
          <a:p>
            <a:r>
              <a:rPr lang="en-US" sz="1400" dirty="0"/>
              <a:t>3  -  5</a:t>
            </a:r>
          </a:p>
          <a:p>
            <a:r>
              <a:rPr lang="en-US" sz="1400" dirty="0"/>
              <a:t>4  -  5</a:t>
            </a:r>
          </a:p>
          <a:p>
            <a:r>
              <a:rPr lang="en-US" sz="1400" dirty="0"/>
              <a:t>5  - 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BB553-D73A-9342-847B-696F866F3174}"/>
              </a:ext>
            </a:extLst>
          </p:cNvPr>
          <p:cNvSpPr txBox="1"/>
          <p:nvPr/>
        </p:nvSpPr>
        <p:spPr>
          <a:xfrm>
            <a:off x="2838450" y="5301504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FEC46-2CCC-E944-B6F2-D5538635F2D1}"/>
              </a:ext>
            </a:extLst>
          </p:cNvPr>
          <p:cNvSpPr txBox="1"/>
          <p:nvPr/>
        </p:nvSpPr>
        <p:spPr>
          <a:xfrm>
            <a:off x="3600450" y="5301504"/>
            <a:ext cx="89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3FCB4-41A2-9642-867B-6167DDB33A10}"/>
              </a:ext>
            </a:extLst>
          </p:cNvPr>
          <p:cNvSpPr txBox="1"/>
          <p:nvPr/>
        </p:nvSpPr>
        <p:spPr>
          <a:xfrm>
            <a:off x="3816448" y="5608320"/>
            <a:ext cx="4539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235</a:t>
            </a:r>
          </a:p>
          <a:p>
            <a:r>
              <a:rPr lang="en-US" sz="1400" dirty="0"/>
              <a:t>270</a:t>
            </a:r>
          </a:p>
          <a:p>
            <a:r>
              <a:rPr lang="en-US" sz="1400" dirty="0"/>
              <a:t>320</a:t>
            </a:r>
          </a:p>
          <a:p>
            <a:r>
              <a:rPr lang="en-US" sz="1400" dirty="0"/>
              <a:t>270</a:t>
            </a:r>
          </a:p>
          <a:p>
            <a:r>
              <a:rPr lang="en-US" sz="1400" dirty="0"/>
              <a:t>80</a:t>
            </a:r>
          </a:p>
          <a:p>
            <a:r>
              <a:rPr lang="en-US" sz="1400" dirty="0"/>
              <a:t>150</a:t>
            </a:r>
          </a:p>
          <a:p>
            <a:r>
              <a:rPr lang="en-US" sz="1400" dirty="0"/>
              <a:t>95</a:t>
            </a:r>
          </a:p>
          <a:p>
            <a:r>
              <a:rPr lang="en-US" sz="1400" dirty="0"/>
              <a:t>280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738B1-19EB-624E-ABB2-E2E0585D0AA9}"/>
              </a:ext>
            </a:extLst>
          </p:cNvPr>
          <p:cNvSpPr/>
          <p:nvPr/>
        </p:nvSpPr>
        <p:spPr bwMode="auto">
          <a:xfrm>
            <a:off x="2686050" y="5240959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6CA11-0F79-CC4F-AFDE-5C315C029BE3}"/>
              </a:ext>
            </a:extLst>
          </p:cNvPr>
          <p:cNvSpPr txBox="1"/>
          <p:nvPr/>
        </p:nvSpPr>
        <p:spPr>
          <a:xfrm>
            <a:off x="4819650" y="5608320"/>
            <a:ext cx="6030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  -  4</a:t>
            </a:r>
          </a:p>
          <a:p>
            <a:r>
              <a:rPr lang="en-US" sz="1400" dirty="0"/>
              <a:t>4  -  5</a:t>
            </a:r>
          </a:p>
          <a:p>
            <a:r>
              <a:rPr lang="en-US" sz="1400" dirty="0"/>
              <a:t>3  -  5</a:t>
            </a:r>
          </a:p>
          <a:p>
            <a:r>
              <a:rPr lang="en-US" sz="1400" dirty="0"/>
              <a:t>0  -  1</a:t>
            </a:r>
          </a:p>
          <a:p>
            <a:r>
              <a:rPr lang="en-US" sz="1400" dirty="0"/>
              <a:t>0  -  3</a:t>
            </a:r>
          </a:p>
          <a:p>
            <a:r>
              <a:rPr lang="en-US" sz="1400" dirty="0"/>
              <a:t>2  -  5</a:t>
            </a:r>
          </a:p>
          <a:p>
            <a:r>
              <a:rPr lang="en-US" sz="1400" dirty="0"/>
              <a:t>5  -  6</a:t>
            </a:r>
          </a:p>
          <a:p>
            <a:r>
              <a:rPr lang="en-US" sz="1400" dirty="0"/>
              <a:t>1  - 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4249C-D48B-6440-A6C1-AAC4875428C6}"/>
              </a:ext>
            </a:extLst>
          </p:cNvPr>
          <p:cNvSpPr txBox="1"/>
          <p:nvPr/>
        </p:nvSpPr>
        <p:spPr>
          <a:xfrm>
            <a:off x="4819650" y="5301504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Edge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04EC30-30D6-B94E-8F3F-600552ECFA26}"/>
              </a:ext>
            </a:extLst>
          </p:cNvPr>
          <p:cNvSpPr txBox="1"/>
          <p:nvPr/>
        </p:nvSpPr>
        <p:spPr>
          <a:xfrm>
            <a:off x="5581650" y="5301504"/>
            <a:ext cx="89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0EA26B-C80F-2E46-82E4-15F2C2B66885}"/>
              </a:ext>
            </a:extLst>
          </p:cNvPr>
          <p:cNvSpPr txBox="1"/>
          <p:nvPr/>
        </p:nvSpPr>
        <p:spPr>
          <a:xfrm>
            <a:off x="5797648" y="5608320"/>
            <a:ext cx="4539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80</a:t>
            </a:r>
          </a:p>
          <a:p>
            <a:r>
              <a:rPr lang="en-US" sz="1400" dirty="0"/>
              <a:t>95</a:t>
            </a:r>
          </a:p>
          <a:p>
            <a:r>
              <a:rPr lang="en-US" sz="1400" dirty="0"/>
              <a:t>150</a:t>
            </a:r>
          </a:p>
          <a:p>
            <a:r>
              <a:rPr lang="en-US" sz="1400" dirty="0"/>
              <a:t>235</a:t>
            </a:r>
          </a:p>
          <a:p>
            <a:r>
              <a:rPr lang="en-US" sz="1400" dirty="0"/>
              <a:t>270</a:t>
            </a:r>
          </a:p>
          <a:p>
            <a:r>
              <a:rPr lang="en-US" sz="1400" dirty="0"/>
              <a:t>270</a:t>
            </a:r>
          </a:p>
          <a:p>
            <a:r>
              <a:rPr lang="en-US" sz="1400" dirty="0"/>
              <a:t>280</a:t>
            </a:r>
          </a:p>
          <a:p>
            <a:r>
              <a:rPr lang="en-US" sz="1400" dirty="0"/>
              <a:t>320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13DE51-7D4D-4C4A-B13F-1BD525344896}"/>
              </a:ext>
            </a:extLst>
          </p:cNvPr>
          <p:cNvSpPr/>
          <p:nvPr/>
        </p:nvSpPr>
        <p:spPr bwMode="auto">
          <a:xfrm>
            <a:off x="4667250" y="5240959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6CB45-0B87-D24F-94F9-A6679F287AB6}"/>
              </a:ext>
            </a:extLst>
          </p:cNvPr>
          <p:cNvSpPr txBox="1"/>
          <p:nvPr/>
        </p:nvSpPr>
        <p:spPr>
          <a:xfrm flipH="1">
            <a:off x="369569" y="6701365"/>
            <a:ext cx="23164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V(T) = {0, 1, 2, 3, 4, 5, 6}</a:t>
            </a:r>
          </a:p>
          <a:p>
            <a:r>
              <a:rPr lang="en-US" sz="1400" dirty="0"/>
              <a:t>E(T) = {(0, 1) (0, 3) (3, 4) </a:t>
            </a:r>
          </a:p>
          <a:p>
            <a:r>
              <a:rPr lang="en-US" sz="1400" dirty="0"/>
              <a:t>              (4, 5) (5, 2) (5, 6)}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496DD3-6CAD-4444-A0EC-90D9318F3308}"/>
              </a:ext>
            </a:extLst>
          </p:cNvPr>
          <p:cNvSpPr txBox="1"/>
          <p:nvPr/>
        </p:nvSpPr>
        <p:spPr>
          <a:xfrm>
            <a:off x="0" y="4004139"/>
            <a:ext cx="2066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0</a:t>
            </a:r>
            <a:br>
              <a:rPr lang="en-US" sz="2000" dirty="0"/>
            </a:br>
            <a:r>
              <a:rPr lang="en-US" sz="2000" dirty="0"/>
              <a:t>Topological Order</a:t>
            </a:r>
          </a:p>
          <a:p>
            <a:pPr algn="r"/>
            <a:r>
              <a:rPr lang="en-US" sz="2000" dirty="0"/>
              <a:t>Queue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1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2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3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4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47CE4E-75D6-1447-B4A9-8F8E6811B073}"/>
              </a:ext>
            </a:extLst>
          </p:cNvPr>
          <p:cNvSpPr txBox="1"/>
          <p:nvPr/>
        </p:nvSpPr>
        <p:spPr>
          <a:xfrm>
            <a:off x="2262224" y="3977413"/>
            <a:ext cx="3637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7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5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6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8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9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7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5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6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8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A443C1-3118-7A4B-86C0-4C5F4D77700D}"/>
              </a:ext>
            </a:extLst>
          </p:cNvPr>
          <p:cNvSpPr/>
          <p:nvPr/>
        </p:nvSpPr>
        <p:spPr bwMode="auto">
          <a:xfrm>
            <a:off x="2211336" y="4009078"/>
            <a:ext cx="3579845" cy="9470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A849F-E813-B84A-ACB0-6D21E549ED9A}"/>
              </a:ext>
            </a:extLst>
          </p:cNvPr>
          <p:cNvCxnSpPr>
            <a:cxnSpLocks/>
          </p:cNvCxnSpPr>
          <p:nvPr/>
        </p:nvCxnSpPr>
        <p:spPr bwMode="auto">
          <a:xfrm>
            <a:off x="2211337" y="4329111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583EC8-3F71-A443-94D8-4AFD36D3B4C5}"/>
              </a:ext>
            </a:extLst>
          </p:cNvPr>
          <p:cNvCxnSpPr>
            <a:cxnSpLocks/>
          </p:cNvCxnSpPr>
          <p:nvPr/>
        </p:nvCxnSpPr>
        <p:spPr bwMode="auto">
          <a:xfrm flipV="1">
            <a:off x="2211337" y="4627380"/>
            <a:ext cx="3579844" cy="37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D23588-CC3B-BF43-854A-952AA5D1373E}"/>
              </a:ext>
            </a:extLst>
          </p:cNvPr>
          <p:cNvCxnSpPr>
            <a:cxnSpLocks/>
          </p:cNvCxnSpPr>
          <p:nvPr/>
        </p:nvCxnSpPr>
        <p:spPr bwMode="auto">
          <a:xfrm>
            <a:off x="2590801" y="4012812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C5354-C405-AF4A-A1BE-6F98A1B4B216}"/>
              </a:ext>
            </a:extLst>
          </p:cNvPr>
          <p:cNvCxnSpPr>
            <a:cxnSpLocks/>
          </p:cNvCxnSpPr>
          <p:nvPr/>
        </p:nvCxnSpPr>
        <p:spPr bwMode="auto">
          <a:xfrm>
            <a:off x="3276601" y="4012812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F1D7C3-71DD-9A4C-B979-94C5D4342CFC}"/>
              </a:ext>
            </a:extLst>
          </p:cNvPr>
          <p:cNvCxnSpPr>
            <a:cxnSpLocks/>
          </p:cNvCxnSpPr>
          <p:nvPr/>
        </p:nvCxnSpPr>
        <p:spPr bwMode="auto">
          <a:xfrm>
            <a:off x="2957263" y="4012812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EB1599-1F09-A94D-89E0-4854846541D3}"/>
              </a:ext>
            </a:extLst>
          </p:cNvPr>
          <p:cNvCxnSpPr>
            <a:cxnSpLocks/>
          </p:cNvCxnSpPr>
          <p:nvPr/>
        </p:nvCxnSpPr>
        <p:spPr bwMode="auto">
          <a:xfrm>
            <a:off x="5486401" y="4005344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426697-C381-C344-8A8D-BB5BD309D328}"/>
              </a:ext>
            </a:extLst>
          </p:cNvPr>
          <p:cNvCxnSpPr>
            <a:cxnSpLocks/>
          </p:cNvCxnSpPr>
          <p:nvPr/>
        </p:nvCxnSpPr>
        <p:spPr bwMode="auto">
          <a:xfrm>
            <a:off x="4724401" y="4005344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493053-DA08-AB49-9C6D-EFBFB7DCE32F}"/>
              </a:ext>
            </a:extLst>
          </p:cNvPr>
          <p:cNvCxnSpPr>
            <a:cxnSpLocks/>
          </p:cNvCxnSpPr>
          <p:nvPr/>
        </p:nvCxnSpPr>
        <p:spPr bwMode="auto">
          <a:xfrm>
            <a:off x="3657601" y="4005344"/>
            <a:ext cx="0" cy="628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977439-C668-F944-939C-19DA181553EE}"/>
              </a:ext>
            </a:extLst>
          </p:cNvPr>
          <p:cNvCxnSpPr>
            <a:cxnSpLocks/>
          </p:cNvCxnSpPr>
          <p:nvPr/>
        </p:nvCxnSpPr>
        <p:spPr bwMode="auto">
          <a:xfrm>
            <a:off x="4031332" y="4012812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8C83B2-EA1A-364B-A237-AA4511E59A34}"/>
              </a:ext>
            </a:extLst>
          </p:cNvPr>
          <p:cNvCxnSpPr>
            <a:cxnSpLocks/>
          </p:cNvCxnSpPr>
          <p:nvPr/>
        </p:nvCxnSpPr>
        <p:spPr bwMode="auto">
          <a:xfrm>
            <a:off x="5105401" y="4012812"/>
            <a:ext cx="0" cy="621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4ABE6D-8FA8-994A-8927-01FE519B67E3}"/>
              </a:ext>
            </a:extLst>
          </p:cNvPr>
          <p:cNvCxnSpPr>
            <a:cxnSpLocks/>
          </p:cNvCxnSpPr>
          <p:nvPr/>
        </p:nvCxnSpPr>
        <p:spPr bwMode="auto">
          <a:xfrm>
            <a:off x="4343401" y="4005344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E01A9-950E-1842-91BE-1036A4931C56}"/>
              </a:ext>
            </a:extLst>
          </p:cNvPr>
          <p:cNvCxnSpPr>
            <a:cxnSpLocks/>
          </p:cNvCxnSpPr>
          <p:nvPr/>
        </p:nvCxnSpPr>
        <p:spPr bwMode="auto">
          <a:xfrm>
            <a:off x="2963375" y="463404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0043EE-DE16-A14B-A257-F44EC85D82CA}"/>
              </a:ext>
            </a:extLst>
          </p:cNvPr>
          <p:cNvCxnSpPr>
            <a:cxnSpLocks/>
          </p:cNvCxnSpPr>
          <p:nvPr/>
        </p:nvCxnSpPr>
        <p:spPr bwMode="auto">
          <a:xfrm>
            <a:off x="2963375" y="475021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A593C3-39B9-9148-9195-E8B5FEE8320A}"/>
              </a:ext>
            </a:extLst>
          </p:cNvPr>
          <p:cNvCxnSpPr>
            <a:cxnSpLocks/>
          </p:cNvCxnSpPr>
          <p:nvPr/>
        </p:nvCxnSpPr>
        <p:spPr bwMode="auto">
          <a:xfrm>
            <a:off x="2963375" y="487011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9A8668-CF4A-F24A-8C4A-461F51FE49CD}"/>
              </a:ext>
            </a:extLst>
          </p:cNvPr>
          <p:cNvCxnSpPr>
            <a:cxnSpLocks/>
          </p:cNvCxnSpPr>
          <p:nvPr/>
        </p:nvCxnSpPr>
        <p:spPr bwMode="auto">
          <a:xfrm>
            <a:off x="4343401" y="463404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2849EB-D9E3-6E4E-8C42-BB0C1F5711E5}"/>
              </a:ext>
            </a:extLst>
          </p:cNvPr>
          <p:cNvCxnSpPr>
            <a:cxnSpLocks/>
          </p:cNvCxnSpPr>
          <p:nvPr/>
        </p:nvCxnSpPr>
        <p:spPr bwMode="auto">
          <a:xfrm>
            <a:off x="4343401" y="475021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C76D6D-5352-F843-B594-6066242B25A2}"/>
              </a:ext>
            </a:extLst>
          </p:cNvPr>
          <p:cNvCxnSpPr>
            <a:cxnSpLocks/>
          </p:cNvCxnSpPr>
          <p:nvPr/>
        </p:nvCxnSpPr>
        <p:spPr bwMode="auto">
          <a:xfrm>
            <a:off x="4343401" y="487011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B08A87-ABA2-A34C-80FA-C927017A16F3}"/>
              </a:ext>
            </a:extLst>
          </p:cNvPr>
          <p:cNvCxnSpPr>
            <a:cxnSpLocks/>
          </p:cNvCxnSpPr>
          <p:nvPr/>
        </p:nvCxnSpPr>
        <p:spPr bwMode="auto">
          <a:xfrm>
            <a:off x="3276601" y="463404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C2FFDC-15D7-DB4C-A812-DD7D24761263}"/>
              </a:ext>
            </a:extLst>
          </p:cNvPr>
          <p:cNvCxnSpPr>
            <a:cxnSpLocks/>
          </p:cNvCxnSpPr>
          <p:nvPr/>
        </p:nvCxnSpPr>
        <p:spPr bwMode="auto">
          <a:xfrm>
            <a:off x="3276601" y="475021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14B997-8715-5F49-AAC1-5AD12069BC76}"/>
              </a:ext>
            </a:extLst>
          </p:cNvPr>
          <p:cNvCxnSpPr>
            <a:cxnSpLocks/>
          </p:cNvCxnSpPr>
          <p:nvPr/>
        </p:nvCxnSpPr>
        <p:spPr bwMode="auto">
          <a:xfrm>
            <a:off x="3276601" y="487011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96883B-862A-904D-936F-069647D8AAF7}"/>
              </a:ext>
            </a:extLst>
          </p:cNvPr>
          <p:cNvCxnSpPr>
            <a:cxnSpLocks/>
          </p:cNvCxnSpPr>
          <p:nvPr/>
        </p:nvCxnSpPr>
        <p:spPr bwMode="auto">
          <a:xfrm>
            <a:off x="5106888" y="463031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4EA21E-5A46-2F4B-9D63-FBD6D55377EB}"/>
              </a:ext>
            </a:extLst>
          </p:cNvPr>
          <p:cNvCxnSpPr>
            <a:cxnSpLocks/>
          </p:cNvCxnSpPr>
          <p:nvPr/>
        </p:nvCxnSpPr>
        <p:spPr bwMode="auto">
          <a:xfrm>
            <a:off x="5106888" y="4746478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E58DED-ECD9-A14F-B0A1-19C8ABA047A4}"/>
              </a:ext>
            </a:extLst>
          </p:cNvPr>
          <p:cNvCxnSpPr>
            <a:cxnSpLocks/>
          </p:cNvCxnSpPr>
          <p:nvPr/>
        </p:nvCxnSpPr>
        <p:spPr bwMode="auto">
          <a:xfrm>
            <a:off x="5106888" y="4866379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BF1D69-C8DC-084A-B187-6A7E795F022F}"/>
              </a:ext>
            </a:extLst>
          </p:cNvPr>
          <p:cNvSpPr txBox="1"/>
          <p:nvPr/>
        </p:nvSpPr>
        <p:spPr>
          <a:xfrm>
            <a:off x="2262224" y="4933550"/>
            <a:ext cx="36375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[7[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[8[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[7[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[6[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[4[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[8[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</a:p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C5E9A8-99DF-854B-8874-4E0D7872A129}"/>
              </a:ext>
            </a:extLst>
          </p:cNvPr>
          <p:cNvSpPr/>
          <p:nvPr/>
        </p:nvSpPr>
        <p:spPr bwMode="auto">
          <a:xfrm>
            <a:off x="2208097" y="4956143"/>
            <a:ext cx="3579845" cy="12856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09C2EC-CC29-444A-B79A-A66E37FBDE75}"/>
              </a:ext>
            </a:extLst>
          </p:cNvPr>
          <p:cNvCxnSpPr>
            <a:cxnSpLocks/>
          </p:cNvCxnSpPr>
          <p:nvPr/>
        </p:nvCxnSpPr>
        <p:spPr bwMode="auto">
          <a:xfrm>
            <a:off x="2211337" y="5285248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73B78F-1F12-F143-AE29-AA17FB1104C0}"/>
              </a:ext>
            </a:extLst>
          </p:cNvPr>
          <p:cNvCxnSpPr>
            <a:cxnSpLocks/>
          </p:cNvCxnSpPr>
          <p:nvPr/>
        </p:nvCxnSpPr>
        <p:spPr bwMode="auto">
          <a:xfrm flipV="1">
            <a:off x="2211337" y="5583517"/>
            <a:ext cx="3579844" cy="37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528EF05-633C-8F4F-8F05-488BC98A3EE2}"/>
              </a:ext>
            </a:extLst>
          </p:cNvPr>
          <p:cNvCxnSpPr>
            <a:cxnSpLocks/>
          </p:cNvCxnSpPr>
          <p:nvPr/>
        </p:nvCxnSpPr>
        <p:spPr bwMode="auto">
          <a:xfrm>
            <a:off x="2590801" y="4956143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0F4748-5B0C-6C42-8AA7-C8275B73CBEE}"/>
              </a:ext>
            </a:extLst>
          </p:cNvPr>
          <p:cNvCxnSpPr>
            <a:cxnSpLocks/>
          </p:cNvCxnSpPr>
          <p:nvPr/>
        </p:nvCxnSpPr>
        <p:spPr bwMode="auto">
          <a:xfrm>
            <a:off x="3276601" y="4956143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E2C315-420D-CF4C-A4CF-F5042ACF048E}"/>
              </a:ext>
            </a:extLst>
          </p:cNvPr>
          <p:cNvCxnSpPr>
            <a:cxnSpLocks/>
          </p:cNvCxnSpPr>
          <p:nvPr/>
        </p:nvCxnSpPr>
        <p:spPr bwMode="auto">
          <a:xfrm>
            <a:off x="2957263" y="4956143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95144B-ACF1-3746-B786-80E87D39F595}"/>
              </a:ext>
            </a:extLst>
          </p:cNvPr>
          <p:cNvCxnSpPr>
            <a:cxnSpLocks/>
          </p:cNvCxnSpPr>
          <p:nvPr/>
        </p:nvCxnSpPr>
        <p:spPr bwMode="auto">
          <a:xfrm>
            <a:off x="5486401" y="4961481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635F20-7EFA-384D-AB77-F4A43C4DDE65}"/>
              </a:ext>
            </a:extLst>
          </p:cNvPr>
          <p:cNvCxnSpPr>
            <a:cxnSpLocks/>
          </p:cNvCxnSpPr>
          <p:nvPr/>
        </p:nvCxnSpPr>
        <p:spPr bwMode="auto">
          <a:xfrm>
            <a:off x="4724401" y="4961481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5BB839-467E-E94E-BEA7-8538C75A85D5}"/>
              </a:ext>
            </a:extLst>
          </p:cNvPr>
          <p:cNvCxnSpPr>
            <a:cxnSpLocks/>
          </p:cNvCxnSpPr>
          <p:nvPr/>
        </p:nvCxnSpPr>
        <p:spPr bwMode="auto">
          <a:xfrm>
            <a:off x="3657601" y="4961481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F69B14F-3682-F14D-A6EE-49B5E6E9B54D}"/>
              </a:ext>
            </a:extLst>
          </p:cNvPr>
          <p:cNvCxnSpPr>
            <a:cxnSpLocks/>
          </p:cNvCxnSpPr>
          <p:nvPr/>
        </p:nvCxnSpPr>
        <p:spPr bwMode="auto">
          <a:xfrm>
            <a:off x="4031332" y="4962546"/>
            <a:ext cx="0" cy="12883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5D6B79B-29FB-DE4A-BB1C-7F60AD5F0A5A}"/>
              </a:ext>
            </a:extLst>
          </p:cNvPr>
          <p:cNvCxnSpPr>
            <a:cxnSpLocks/>
          </p:cNvCxnSpPr>
          <p:nvPr/>
        </p:nvCxnSpPr>
        <p:spPr bwMode="auto">
          <a:xfrm>
            <a:off x="5105401" y="4968949"/>
            <a:ext cx="0" cy="1272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0D6CB5-EDD9-0549-8520-D764BAB7C5D6}"/>
              </a:ext>
            </a:extLst>
          </p:cNvPr>
          <p:cNvCxnSpPr>
            <a:cxnSpLocks/>
          </p:cNvCxnSpPr>
          <p:nvPr/>
        </p:nvCxnSpPr>
        <p:spPr bwMode="auto">
          <a:xfrm>
            <a:off x="4343401" y="4961481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45F53EB-666C-B244-960F-DDA5C6476785}"/>
              </a:ext>
            </a:extLst>
          </p:cNvPr>
          <p:cNvCxnSpPr>
            <a:cxnSpLocks/>
          </p:cNvCxnSpPr>
          <p:nvPr/>
        </p:nvCxnSpPr>
        <p:spPr bwMode="auto">
          <a:xfrm>
            <a:off x="2211337" y="5927934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5112DE-E83A-D643-B431-705B3BD45AE7}"/>
              </a:ext>
            </a:extLst>
          </p:cNvPr>
          <p:cNvCxnSpPr/>
          <p:nvPr/>
        </p:nvCxnSpPr>
        <p:spPr bwMode="auto">
          <a:xfrm flipV="1">
            <a:off x="2208097" y="4962546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E07A85-843C-F547-A0F1-7B7CC478FB77}"/>
              </a:ext>
            </a:extLst>
          </p:cNvPr>
          <p:cNvCxnSpPr/>
          <p:nvPr/>
        </p:nvCxnSpPr>
        <p:spPr bwMode="auto">
          <a:xfrm flipV="1">
            <a:off x="2583533" y="4958400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D0539A-5098-6F48-BDF7-7AE3E62674E8}"/>
              </a:ext>
            </a:extLst>
          </p:cNvPr>
          <p:cNvCxnSpPr/>
          <p:nvPr/>
        </p:nvCxnSpPr>
        <p:spPr bwMode="auto">
          <a:xfrm flipV="1">
            <a:off x="2203558" y="5281102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A06FAD-FAAA-124C-B1EC-E229B63A0E8E}"/>
              </a:ext>
            </a:extLst>
          </p:cNvPr>
          <p:cNvCxnSpPr/>
          <p:nvPr/>
        </p:nvCxnSpPr>
        <p:spPr bwMode="auto">
          <a:xfrm flipV="1">
            <a:off x="2576580" y="5280961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F837E1-AFEC-D441-B255-CB3B6BE5D7E3}"/>
              </a:ext>
            </a:extLst>
          </p:cNvPr>
          <p:cNvCxnSpPr/>
          <p:nvPr/>
        </p:nvCxnSpPr>
        <p:spPr bwMode="auto">
          <a:xfrm flipV="1">
            <a:off x="2203558" y="5602055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DADD15-BECF-9840-965C-FA422E1F3C4C}"/>
              </a:ext>
            </a:extLst>
          </p:cNvPr>
          <p:cNvCxnSpPr/>
          <p:nvPr/>
        </p:nvCxnSpPr>
        <p:spPr bwMode="auto">
          <a:xfrm flipV="1">
            <a:off x="2583533" y="5602789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D303D3A-E85F-A346-9CBB-3ECC6D9BC7B6}"/>
              </a:ext>
            </a:extLst>
          </p:cNvPr>
          <p:cNvCxnSpPr/>
          <p:nvPr/>
        </p:nvCxnSpPr>
        <p:spPr bwMode="auto">
          <a:xfrm flipV="1">
            <a:off x="2966237" y="5291344"/>
            <a:ext cx="310364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C3ED0F-93FB-304E-AF84-FEA089918248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1750" y="5586992"/>
            <a:ext cx="314792" cy="3384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B0D2EFE-8FFD-1540-AB8E-46B9D87FF77A}"/>
              </a:ext>
            </a:extLst>
          </p:cNvPr>
          <p:cNvCxnSpPr/>
          <p:nvPr/>
        </p:nvCxnSpPr>
        <p:spPr bwMode="auto">
          <a:xfrm flipV="1">
            <a:off x="4023464" y="5291344"/>
            <a:ext cx="319937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89294C0-B272-EE40-85D1-C605188BDD1E}"/>
              </a:ext>
            </a:extLst>
          </p:cNvPr>
          <p:cNvCxnSpPr/>
          <p:nvPr/>
        </p:nvCxnSpPr>
        <p:spPr bwMode="auto">
          <a:xfrm flipV="1">
            <a:off x="4341915" y="5291344"/>
            <a:ext cx="373289" cy="2934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F3EE26A-2C30-6B4C-A5EB-A317F1C6B5E7}"/>
              </a:ext>
            </a:extLst>
          </p:cNvPr>
          <p:cNvCxnSpPr/>
          <p:nvPr/>
        </p:nvCxnSpPr>
        <p:spPr bwMode="auto">
          <a:xfrm flipV="1">
            <a:off x="4724400" y="5280961"/>
            <a:ext cx="373731" cy="3087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72A5D39-CA7F-724D-B6BB-2F401EF4E3D9}"/>
              </a:ext>
            </a:extLst>
          </p:cNvPr>
          <p:cNvCxnSpPr/>
          <p:nvPr/>
        </p:nvCxnSpPr>
        <p:spPr bwMode="auto">
          <a:xfrm flipV="1">
            <a:off x="3661979" y="5597514"/>
            <a:ext cx="352288" cy="321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FA603B-BEB6-4846-9AEA-0C14C49DE96A}"/>
              </a:ext>
            </a:extLst>
          </p:cNvPr>
          <p:cNvCxnSpPr>
            <a:cxnSpLocks/>
          </p:cNvCxnSpPr>
          <p:nvPr/>
        </p:nvCxnSpPr>
        <p:spPr bwMode="auto">
          <a:xfrm flipV="1">
            <a:off x="4033433" y="5594359"/>
            <a:ext cx="317177" cy="3264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22E449-2178-2240-94E4-889219CCC3CA}"/>
              </a:ext>
            </a:extLst>
          </p:cNvPr>
          <p:cNvCxnSpPr>
            <a:cxnSpLocks/>
          </p:cNvCxnSpPr>
          <p:nvPr/>
        </p:nvCxnSpPr>
        <p:spPr bwMode="auto">
          <a:xfrm flipV="1">
            <a:off x="4341412" y="5587685"/>
            <a:ext cx="380999" cy="3378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7593500-3CBF-6F43-9238-6D2023274539}"/>
              </a:ext>
            </a:extLst>
          </p:cNvPr>
          <p:cNvCxnSpPr>
            <a:cxnSpLocks/>
          </p:cNvCxnSpPr>
          <p:nvPr/>
        </p:nvCxnSpPr>
        <p:spPr bwMode="auto">
          <a:xfrm flipV="1">
            <a:off x="4730196" y="5581074"/>
            <a:ext cx="373214" cy="3444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9AC50DF-EC3A-3043-9F3C-0259A2611CE3}"/>
              </a:ext>
            </a:extLst>
          </p:cNvPr>
          <p:cNvCxnSpPr>
            <a:cxnSpLocks/>
          </p:cNvCxnSpPr>
          <p:nvPr/>
        </p:nvCxnSpPr>
        <p:spPr bwMode="auto">
          <a:xfrm flipV="1">
            <a:off x="5096576" y="5581074"/>
            <a:ext cx="387833" cy="3485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561CE85-126C-3C45-83CE-0E71A828534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7114" y="4959795"/>
            <a:ext cx="376296" cy="3226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F9F1083-DAB6-C145-BBCA-AC2D05F07959}"/>
              </a:ext>
            </a:extLst>
          </p:cNvPr>
          <p:cNvSpPr txBox="1"/>
          <p:nvPr/>
        </p:nvSpPr>
        <p:spPr>
          <a:xfrm>
            <a:off x="5979077" y="3688248"/>
            <a:ext cx="96780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 &gt;</a:t>
            </a:r>
          </a:p>
          <a:p>
            <a:r>
              <a:rPr lang="en-US" sz="2400" dirty="0"/>
              <a:t> 7 &gt;</a:t>
            </a:r>
          </a:p>
          <a:p>
            <a:r>
              <a:rPr lang="en-US" sz="2400" dirty="0"/>
              <a:t> 1 &gt;</a:t>
            </a:r>
          </a:p>
          <a:p>
            <a:r>
              <a:rPr lang="en-US" sz="2400" dirty="0"/>
              <a:t> 2 &gt; </a:t>
            </a:r>
          </a:p>
          <a:p>
            <a:r>
              <a:rPr lang="en-US" sz="2400" dirty="0"/>
              <a:t>5 &gt;</a:t>
            </a:r>
          </a:p>
          <a:p>
            <a:r>
              <a:rPr lang="en-US" sz="2400" dirty="0"/>
              <a:t> 6 &gt;</a:t>
            </a:r>
          </a:p>
          <a:p>
            <a:r>
              <a:rPr lang="en-US" sz="2400" dirty="0"/>
              <a:t> 4 &gt;</a:t>
            </a:r>
          </a:p>
          <a:p>
            <a:r>
              <a:rPr lang="en-US" sz="2400" dirty="0"/>
              <a:t> 8 &gt;</a:t>
            </a:r>
          </a:p>
          <a:p>
            <a:r>
              <a:rPr lang="en-US" sz="2400" dirty="0"/>
              <a:t> 3 &gt;</a:t>
            </a:r>
          </a:p>
          <a:p>
            <a:r>
              <a:rPr lang="en-US" sz="2400" dirty="0"/>
              <a:t> 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50772-D54C-434C-A371-D4AB3EBFABB3}"/>
              </a:ext>
            </a:extLst>
          </p:cNvPr>
          <p:cNvSpPr txBox="1"/>
          <p:nvPr/>
        </p:nvSpPr>
        <p:spPr>
          <a:xfrm>
            <a:off x="228821" y="3837588"/>
            <a:ext cx="6643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Start &gt;</a:t>
            </a:r>
          </a:p>
          <a:p>
            <a:pPr algn="ctr"/>
            <a:r>
              <a:rPr lang="en-US" sz="1600" dirty="0"/>
              <a:t> </a:t>
            </a:r>
            <a:r>
              <a:rPr lang="en-US" sz="1600" dirty="0" err="1"/>
              <a:t>Decrete</a:t>
            </a:r>
            <a:r>
              <a:rPr lang="en-US" sz="1600" dirty="0"/>
              <a:t> Math &gt; </a:t>
            </a:r>
          </a:p>
          <a:p>
            <a:pPr algn="ctr"/>
            <a:r>
              <a:rPr lang="en-US" sz="1600" dirty="0"/>
              <a:t>Programming 1 &gt; </a:t>
            </a:r>
          </a:p>
          <a:p>
            <a:pPr algn="ctr"/>
            <a:r>
              <a:rPr lang="en-US" sz="1600" dirty="0"/>
              <a:t>Programming 2 &gt;</a:t>
            </a:r>
          </a:p>
          <a:p>
            <a:pPr algn="ctr"/>
            <a:r>
              <a:rPr lang="en-US" sz="1600" dirty="0"/>
              <a:t> Computer Organization &gt; </a:t>
            </a:r>
          </a:p>
          <a:p>
            <a:pPr algn="ctr"/>
            <a:r>
              <a:rPr lang="en-US" sz="1600" dirty="0"/>
              <a:t>Algorithms &gt; </a:t>
            </a:r>
          </a:p>
          <a:p>
            <a:pPr algn="ctr"/>
            <a:r>
              <a:rPr lang="en-US" sz="1600" dirty="0"/>
              <a:t>Operating Systems &gt; </a:t>
            </a:r>
          </a:p>
          <a:p>
            <a:pPr algn="ctr"/>
            <a:r>
              <a:rPr lang="en-US" sz="1600" dirty="0"/>
              <a:t>High Level Language &gt; </a:t>
            </a:r>
          </a:p>
          <a:p>
            <a:pPr algn="ctr"/>
            <a:r>
              <a:rPr lang="en-US" sz="1600" dirty="0"/>
              <a:t>Theory Of Computation &gt;</a:t>
            </a:r>
          </a:p>
          <a:p>
            <a:pPr algn="ctr"/>
            <a:r>
              <a:rPr lang="en-US" sz="1600" dirty="0"/>
              <a:t> Compilers &gt; </a:t>
            </a:r>
          </a:p>
          <a:p>
            <a:pPr algn="ctr"/>
            <a:r>
              <a:rPr lang="en-US" sz="1600" dirty="0"/>
              <a:t>Senior Seminar &gt; </a:t>
            </a:r>
          </a:p>
          <a:p>
            <a:pPr algn="ctr"/>
            <a:r>
              <a:rPr lang="en-US" sz="1600" dirty="0"/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1108</Words>
  <Application>Microsoft Macintosh PowerPoint</Application>
  <PresentationFormat>On-screen Show (4:3)</PresentationFormat>
  <Paragraphs>199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Microsoft Word 97 - 2004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Santos Diaz, Fredy</cp:lastModifiedBy>
  <cp:revision>19</cp:revision>
  <cp:lastPrinted>2018-11-12T14:09:18Z</cp:lastPrinted>
  <dcterms:created xsi:type="dcterms:W3CDTF">2003-11-20T06:12:01Z</dcterms:created>
  <dcterms:modified xsi:type="dcterms:W3CDTF">2020-12-04T01:59:32Z</dcterms:modified>
</cp:coreProperties>
</file>