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6799-2AF4-101E-6A39-778A75887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A374E-D100-AA85-3567-D33E018A4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D3D28-193B-9E77-1A09-434F3C8D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ECEBC-B31C-05C3-4F94-6C481945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37ACD-7B9E-BD82-4B15-C40A44F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37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950F9-46D9-7EB8-9FDC-C05D44BB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5E17EF-B495-06D7-A1D3-A3F9CF4D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A7209-6CF5-2187-BD59-89AD4FAC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C1F8B-8754-BE6C-45B1-3B817874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BD801-AB63-807E-A503-1D214FD5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87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78F410-26B8-2953-B9F4-AC7D5019C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FA8AB2-9F01-BF82-94D8-824F0642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38789-5A8D-718A-3301-D4B4687C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D4ECF-151D-0687-B743-708FB60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537B-0498-4C1A-976E-4A0FD795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09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3BF51-99ED-3704-2530-BF29397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6E1F-E91C-EE2B-F6CF-E60984DC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726E5-1819-00B2-5F43-8EFFD293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AD2B1-3AC9-D5B5-FE99-F5D2387A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F21BE-577B-86AB-9B12-91D25364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0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4C3C5-776D-83C8-9ABD-FF8A22FB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7B4C9-021A-FE25-5B2F-7ED9D40C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B2D2B-3BF5-BC77-152A-C542230A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5E959-C1A7-33AC-7FD0-76130B7E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BF2F8-3735-B230-CB0D-E8E58355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5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9085-0980-5005-A002-8146F193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503EF-5BA3-203C-891A-C83B141F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DF9569-0733-29C3-39B5-FFA99134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23791B-DE92-A47D-5641-118DCA49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FB454-30E1-82D3-C240-381A6C95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6CC29F-CF51-20FB-A082-BA188965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4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2DA16-2D6D-3DFF-EEFB-EE32256C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32E4E-2A81-52F4-19D4-F16B7940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34862-8B18-C4D3-80F4-1B4C4090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65F6BF-B467-84CA-BF7B-7D16E48FD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FE433F-B908-9259-86B2-D924D9CBD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3B8895-ACAC-A16C-2913-0307785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82660D-165C-2C96-B0F1-BCA701B9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441F70-B976-FC37-0471-3AF786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19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8470-2899-3E50-1BB2-CE5B9F5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BA5D1B-A7EC-7541-3FFF-FCC4EF38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ECD5CB-17BA-87F2-2EEC-888FA2D6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688188-3F1C-8410-B8B9-C95C307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4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CCB9F6-1A4E-6022-707D-177179C5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B63765-E4CC-C33B-BADE-F895A66D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C5CD49-5A9D-47B9-6282-4B3C9885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52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2703-B922-71F9-FDDD-B0CA7E72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AA63-96D8-A7D3-2BC4-7FC3EEC4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4BF27D-CE0F-02B7-BE0C-CB816894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F51F7-6AC7-E3D8-F295-95AFF20B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78769D-D5E1-A520-61D2-9BC75B57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4C0E5-EBA3-5E4B-7010-D063BB2F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5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F2285-90ED-27E2-BA83-0A5093DB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AEA5D9-883F-3145-D629-61BDD4CCF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344071-C02E-24FB-F3EC-96CF4552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4EB8FF-9B20-D519-5030-3DC85BD1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E3CF7-CE3B-9539-283E-68253015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D9ABB-CF3E-0EFB-DABE-FDD1984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58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02B5D1-589C-8C3B-31D2-9D54B6AF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44205-8B99-BD27-DE38-22FFE8B1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04195-1F09-438E-DC80-279B957AC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32FA-938B-4FF7-A5E3-9423EDBEE695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B3418-6B22-101A-224C-2AC0F241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D4E2-26A7-AF1B-A0A0-E0BC2C64C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A838-D901-4DB7-AE43-5E7BF073E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9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80A36063-DCF4-9F1C-10F6-2F889A1E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29" y="1758771"/>
            <a:ext cx="1840690" cy="8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11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Eduardo Sutachan</dc:creator>
  <cp:lastModifiedBy>Jaime Eduardo Sutachan</cp:lastModifiedBy>
  <cp:revision>1</cp:revision>
  <dcterms:created xsi:type="dcterms:W3CDTF">2022-11-02T20:41:50Z</dcterms:created>
  <dcterms:modified xsi:type="dcterms:W3CDTF">2022-11-02T22:04:20Z</dcterms:modified>
</cp:coreProperties>
</file>