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8" r:id="rId5"/>
    <p:sldId id="269" r:id="rId6"/>
    <p:sldId id="261" r:id="rId7"/>
    <p:sldId id="262" r:id="rId8"/>
    <p:sldId id="267" r:id="rId9"/>
    <p:sldId id="266" r:id="rId10"/>
    <p:sldId id="260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0"/>
    <a:srgbClr val="FFCCFF"/>
    <a:srgbClr val="ECD0E7"/>
    <a:srgbClr val="E7D3BC"/>
    <a:srgbClr val="94440E"/>
    <a:srgbClr val="4472C4"/>
    <a:srgbClr val="F8ECF6"/>
    <a:srgbClr val="BCC1EE"/>
    <a:srgbClr val="F1D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F5469-F871-428B-80D4-DFFE44D1B273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73D6D-B109-4C05-BE10-046ADCACAC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622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Nuestro problema plantea que la interestatal 94 entre Minneapolis y san </a:t>
            </a:r>
            <a:r>
              <a:rPr lang="es-GT" dirty="0" err="1"/>
              <a:t>paul</a:t>
            </a:r>
            <a:r>
              <a:rPr lang="es-GT" dirty="0"/>
              <a:t>, el trafico crece </a:t>
            </a:r>
            <a:r>
              <a:rPr lang="es-GT" dirty="0" err="1"/>
              <a:t>condensadamente</a:t>
            </a:r>
            <a:r>
              <a:rPr lang="es-GT" dirty="0"/>
              <a:t> día con día y se nos han proporcionado estos datos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757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Festividades, temperatura[K] promedio en kelvin, lluvia [mm/h]. Nieve[mm/h], porcentaje de nubes, clima, fecha y hora, volumen de trafico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42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Festividades, temperatura[K] promedio en kelvin, lluvia [mm/h]. Nieve[mm/h], porcentaje de nubes, clima, fecha y hora, volumen de trafico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20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dirty="0">
                <a:latin typeface="Century Gothic" panose="020B0502020202020204" pitchFamily="34" charset="0"/>
              </a:rPr>
              <a:t>Decidimos separar los datos de una forma para los modelos de </a:t>
            </a:r>
            <a:r>
              <a:rPr lang="es-GT" dirty="0" err="1">
                <a:latin typeface="Century Gothic" panose="020B0502020202020204" pitchFamily="34" charset="0"/>
              </a:rPr>
              <a:t>Random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Fores</a:t>
            </a:r>
            <a:r>
              <a:rPr lang="es-GT" dirty="0">
                <a:latin typeface="Century Gothic" panose="020B0502020202020204" pitchFamily="34" charset="0"/>
              </a:rPr>
              <a:t>, Extra </a:t>
            </a:r>
            <a:r>
              <a:rPr lang="es-GT" dirty="0" err="1">
                <a:latin typeface="Century Gothic" panose="020B0502020202020204" pitchFamily="34" charset="0"/>
              </a:rPr>
              <a:t>trees</a:t>
            </a:r>
            <a:r>
              <a:rPr lang="es-GT" dirty="0">
                <a:latin typeface="Century Gothic" panose="020B0502020202020204" pitchFamily="34" charset="0"/>
              </a:rPr>
              <a:t> y </a:t>
            </a:r>
            <a:r>
              <a:rPr lang="es-GT" dirty="0" err="1">
                <a:latin typeface="Century Gothic" panose="020B0502020202020204" pitchFamily="34" charset="0"/>
              </a:rPr>
              <a:t>Adabost</a:t>
            </a:r>
            <a:r>
              <a:rPr lang="es-GT" dirty="0">
                <a:latin typeface="Century Gothic" panose="020B0502020202020204" pitchFamily="34" charset="0"/>
              </a:rPr>
              <a:t>, de modo que después de realizar nuestro respectivo análisis nos quedamos únicamente con los campos: </a:t>
            </a:r>
            <a:r>
              <a:rPr lang="es-GT" dirty="0" err="1">
                <a:latin typeface="Century Gothic" panose="020B0502020202020204" pitchFamily="34" charset="0"/>
              </a:rPr>
              <a:t>holiday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temp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clouds_all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hour</a:t>
            </a:r>
            <a:r>
              <a:rPr lang="es-GT" dirty="0">
                <a:latin typeface="Century Gothic" panose="020B0502020202020204" pitchFamily="34" charset="0"/>
              </a:rPr>
              <a:t> y </a:t>
            </a:r>
            <a:r>
              <a:rPr lang="es-GT" dirty="0" err="1">
                <a:latin typeface="Century Gothic" panose="020B0502020202020204" pitchFamily="34" charset="0"/>
              </a:rPr>
              <a:t>traffic_volume</a:t>
            </a:r>
            <a:r>
              <a:rPr lang="es-GT" dirty="0">
                <a:latin typeface="Century Gothic" panose="020B0502020202020204" pitchFamily="34" charset="0"/>
              </a:rPr>
              <a:t>\r</a:t>
            </a:r>
          </a:p>
          <a:p>
            <a:pPr algn="just"/>
            <a:r>
              <a:rPr lang="es-GT" dirty="0"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s-GT" dirty="0">
                <a:latin typeface="Century Gothic" panose="020B0502020202020204" pitchFamily="34" charset="0"/>
              </a:rPr>
              <a:t>Para los MLP se distribuyeron de la misma manera pero progresivamente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931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GT" dirty="0">
                <a:latin typeface="Century Gothic" panose="020B0502020202020204" pitchFamily="34" charset="0"/>
              </a:rPr>
              <a:t>Investigar sobre nuevos modelos que puedan adaptarse y comparar los resultados obtenidos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GT" dirty="0">
                <a:latin typeface="Century Gothic" panose="020B0502020202020204" pitchFamily="34" charset="0"/>
              </a:rPr>
              <a:t>tratar de reducir el </a:t>
            </a:r>
            <a:r>
              <a:rPr lang="es-GT" dirty="0" err="1">
                <a:latin typeface="Century Gothic" panose="020B0502020202020204" pitchFamily="34" charset="0"/>
              </a:rPr>
              <a:t>loss</a:t>
            </a:r>
            <a:r>
              <a:rPr lang="es-GT" dirty="0">
                <a:latin typeface="Century Gothic" panose="020B0502020202020204" pitchFamily="34" charset="0"/>
              </a:rPr>
              <a:t> obtenido y ver mejoras a los modelos existentes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GT" dirty="0">
                <a:latin typeface="Century Gothic" panose="020B0502020202020204" pitchFamily="34" charset="0"/>
              </a:rPr>
              <a:t>Investigar si podemos arreglar la data de otra manera para que los resultados sean más efectivos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15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B1C-DA87-483E-96B0-B91ABBC4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2702-B9D3-468B-A625-C110B45D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EC2A-5FBA-40A3-81FA-315AB150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1903-14F2-44E5-B97E-E9FA46B4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DD6C-572C-4FDB-9BA7-E66D3ED8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CBFD-6DBD-4067-8495-62E90A88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497C-74FC-4544-AEE1-2A4EB9BD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1626-484D-49EB-9FC7-E286D2DD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004F-C84E-4BCF-A4DC-DB7E397F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8E44-77DE-493C-8C72-DCD92212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4BBC-0C47-45ED-A6CC-83755C58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5F1A2-D27A-4C15-AE2C-0E171596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0608-0F8C-4EA4-9839-4A8F31A9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2FE-1D7F-4188-96B1-8067B2D5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25B9-CCD5-462B-8123-181D8850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8C44-0E92-480A-AB15-9F717910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DDFF-226E-489E-90CD-4B270169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DC4F-3229-4E25-A7A1-0207734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3003-E92F-45C1-A6B5-0A90619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BBDA-8325-4BCA-850B-36E7CA8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F1F5-EC95-48C4-865F-9E9B064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38AC-AAB5-4EAB-843B-5E60561D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4BFF-F33C-4E9D-B21B-30B5EC72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8F4A-7552-492F-ACD9-F0704AF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8975-0B55-4440-99F1-F3F4AAB3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BAC-91C4-4610-8D47-453CBDD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6E4D-7DBE-4608-AC35-A725039E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3607-C11C-4435-82F0-F4052E7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2E13-4BB9-471B-B24D-D19746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56167-D2AD-4B8C-8876-3BA42514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5F46-86FE-4BF0-A6D8-D49E3512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1BD-F5D3-423C-A95A-74240007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0019-82FD-4ED9-9BE2-9971942D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02CC-21A4-4D18-A99B-FE21768D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7EF67-78FA-44EC-9418-0A1EB638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8A6B-909A-4B11-A080-E7A3486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FF1BA-B691-49AF-BE8F-C381968B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B44F-12FB-445C-9D94-08420B50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34910-0DF4-4C23-A722-3282BDA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F1B3-E64A-4E63-A4C6-73941300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9ACA-9D3A-43A5-AB19-350A7E1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7205-A089-4BAB-8318-08E95524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ADFB-D415-4C71-80B4-1B503AB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2D07D-6912-489E-875A-3780FB3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FB41-9306-44D7-A602-EC6CD12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6926-5B0D-40D6-8326-53417AD8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0C5-86EA-4BA3-B512-DCC08E9B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55C1-87F5-4314-A2DA-C0AF7B47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2D65-398F-409E-BB06-51D80CBF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7146-A13E-491A-B66A-6C30226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EE7F-7DA8-4600-B080-2B52B04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2487-E462-40CA-B58E-44738D3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2B1-93D1-4102-A71B-F1FAFFE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69057-033D-4537-8679-1FC2BF2B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298D-D954-4B86-9867-6918DE81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3F23-B77A-41B3-8DDE-09BC131D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D9F-C5A1-4C7E-8C46-4788F94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AEA1-896D-4B1D-A379-CB8F085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3A192-75D0-496C-B4B4-9560245B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E11E-4BF7-4130-9887-EDFBD403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F2A9-1536-46CA-93F0-430748BA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EF1-72F1-4EA5-9324-5EDB3D652C1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B05-0196-4878-851B-70FC00CE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88C2-7696-442F-ACBB-0E0F43D0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63" y="3493168"/>
            <a:ext cx="3171074" cy="121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36" y="1753683"/>
            <a:ext cx="5208728" cy="13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A87407B-8C55-4C96-9FB2-D22D28922C03}"/>
              </a:ext>
            </a:extLst>
          </p:cNvPr>
          <p:cNvSpPr/>
          <p:nvPr/>
        </p:nvSpPr>
        <p:spPr>
          <a:xfrm>
            <a:off x="0" y="956604"/>
            <a:ext cx="12191999" cy="5948419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D4CE85-AF80-4C0D-BB68-403C1058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3" y="1016856"/>
            <a:ext cx="10389326" cy="58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52" y="5723021"/>
            <a:ext cx="2179095" cy="8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" y="323932"/>
            <a:ext cx="3069585" cy="81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908857" y="2258650"/>
            <a:ext cx="8422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Metro Interstate traffic volume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0DB3-8CB8-409A-A075-7C4F5CDEC8AE}"/>
              </a:ext>
            </a:extLst>
          </p:cNvPr>
          <p:cNvSpPr txBox="1"/>
          <p:nvPr/>
        </p:nvSpPr>
        <p:spPr>
          <a:xfrm>
            <a:off x="908857" y="3550136"/>
            <a:ext cx="771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Maria Rubio, Fredy Marroquin, Cristina Villagran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01B4-5031-4D61-A924-6A0904322ED3}"/>
              </a:ext>
            </a:extLst>
          </p:cNvPr>
          <p:cNvSpPr txBox="1"/>
          <p:nvPr/>
        </p:nvSpPr>
        <p:spPr>
          <a:xfrm>
            <a:off x="908856" y="4013118"/>
            <a:ext cx="854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Jost" pitchFamily="2" charset="0"/>
                <a:ea typeface="Jost" pitchFamily="2" charset="0"/>
              </a:rPr>
              <a:t>https://github.com/Fredymarroquin1998/Metro_Interstate_Traffic_Volume.git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{"A?":"B","a":5,"b":1588656514093,"c":"DAD7LyuiEfY","d":"B","A":[{"A?":"J","A":456.29378079042027,"B":108.00000000000011,"D":547.388954248471,"C":211.27787562157746,"F":0.31,"a":{"D":457,"C":268},"b":[{"A":"M163 31H31v206h395V31H163zM294 0H0v268h457V0H294zm158 168v95H5V5h447v163z","B":{"C":"#dbc1a3"}}],"c":{"A":{"A":76,"B":84,"D":289,"C":116},"B":526.3473816508211,"C":115.99999999999983,"D":"A","E":"A"}}],"B":1920,"C":1080}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810C33D-7D0E-4E7E-92E7-38D8257F0E23}"/>
              </a:ext>
            </a:extLst>
          </p:cNvPr>
          <p:cNvSpPr/>
          <p:nvPr/>
        </p:nvSpPr>
        <p:spPr>
          <a:xfrm>
            <a:off x="574765" y="1959442"/>
            <a:ext cx="10933611" cy="4558916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65D4E7-98E0-4CFE-832E-ABC753B6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01" y="3117872"/>
            <a:ext cx="5315287" cy="1897475"/>
          </a:xfrm>
          <a:prstGeom prst="rect">
            <a:avLst/>
          </a:prstGeom>
        </p:spPr>
      </p:pic>
      <p:pic>
        <p:nvPicPr>
          <p:cNvPr id="7" name="Imagen 6" descr="Vista de una ciudad en el tráfico&#10;&#10;Descripción generada automáticamente">
            <a:extLst>
              <a:ext uri="{FF2B5EF4-FFF2-40B4-BE49-F238E27FC236}">
                <a16:creationId xmlns:a16="http://schemas.microsoft.com/office/drawing/2014/main" id="{11EEA3CB-6AF4-46B1-AFD0-9BE94D85C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70" y="2474538"/>
            <a:ext cx="2388109" cy="3184145"/>
          </a:xfrm>
          <a:prstGeom prst="rect">
            <a:avLst/>
          </a:prstGeom>
        </p:spPr>
      </p:pic>
      <p:pic>
        <p:nvPicPr>
          <p:cNvPr id="5" name="Imagen 4" descr="Una carretera con coches&#10;&#10;Descripción generada automáticamente">
            <a:extLst>
              <a:ext uri="{FF2B5EF4-FFF2-40B4-BE49-F238E27FC236}">
                <a16:creationId xmlns:a16="http://schemas.microsoft.com/office/drawing/2014/main" id="{00B34591-D216-48D6-AAB4-AAE18C97F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24" y="2474538"/>
            <a:ext cx="4778084" cy="31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{"A?":"B","a":5,"b":1588656514093,"c":"DAD7LyuiEfY","d":"B","A":[{"A?":"J","A":456.29378079042027,"B":108.00000000000011,"D":547.388954248471,"C":211.27787562157746,"F":0.31,"a":{"D":457,"C":268},"b":[{"A":"M163 31H31v206h395V31H163zM294 0H0v268h457V0H294zm158 168v95H5V5h447v163z","B":{"C":"#dbc1a3"}}],"c":{"A":{"A":76,"B":84,"D":289,"C":116},"B":526.3473816508211,"C":115.99999999999983,"D":"A","E":"A"}}],"B":1920,"C":1080}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BA16FAD-620C-4CCC-8CCB-45C2BE8B22A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05673" y="2326371"/>
            <a:ext cx="2942627" cy="1985530"/>
          </a:xfrm>
          <a:prstGeom prst="rect">
            <a:avLst/>
          </a:prstGeom>
        </p:spPr>
      </p:pic>
      <p:pic>
        <p:nvPicPr>
          <p:cNvPr id="2056" name="Picture 8" descr="Cuánto sube la temperatura de la Tierra cada año? | Temperatura">
            <a:extLst>
              <a:ext uri="{FF2B5EF4-FFF2-40B4-BE49-F238E27FC236}">
                <a16:creationId xmlns:a16="http://schemas.microsoft.com/office/drawing/2014/main" id="{CB4F7365-A904-419B-AB39-1E0D4C1B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46" y="4070021"/>
            <a:ext cx="3045402" cy="20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ptiembre viene con más lluvia, según Insivumeh | República.gt">
            <a:extLst>
              <a:ext uri="{FF2B5EF4-FFF2-40B4-BE49-F238E27FC236}">
                <a16:creationId xmlns:a16="http://schemas.microsoft.com/office/drawing/2014/main" id="{64C19D05-89BF-4723-8741-44C1873F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43" y="2359191"/>
            <a:ext cx="3323006" cy="19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é tan cierto es que no existen dos copos de nieve iguales - Infobae">
            <a:extLst>
              <a:ext uri="{FF2B5EF4-FFF2-40B4-BE49-F238E27FC236}">
                <a16:creationId xmlns:a16="http://schemas.microsoft.com/office/drawing/2014/main" id="{63E22D07-849E-4857-9EFD-EE0FBEF4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46" y="4223781"/>
            <a:ext cx="3176828" cy="17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DB337F-6521-4AC8-AC26-82FCEEDBF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2299" y="2359191"/>
            <a:ext cx="2771775" cy="21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{"A?":"B","a":5,"b":1588656514093,"c":"DAD7LyuiEfY","d":"B","A":[{"A?":"J","A":456.29378079042027,"B":108.00000000000011,"D":547.388954248471,"C":211.27787562157746,"F":0.31,"a":{"D":457,"C":268},"b":[{"A":"M163 31H31v206h395V31H163zM294 0H0v268h457V0H294zm158 168v95H5V5h447v163z","B":{"C":"#dbc1a3"}}],"c":{"A":{"A":76,"B":84,"D":289,"C":116},"B":526.3473816508211,"C":115.99999999999983,"D":"A","E":"A"}}],"B":1920,"C":1080}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9C7991C-A532-4397-9460-440DA9412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604" y="3146393"/>
            <a:ext cx="3443357" cy="21460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CC4FB02-262D-49AC-92DF-BCE1A4E0E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33" y="2694145"/>
            <a:ext cx="2598284" cy="25982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D1F8963-FBCD-4CCE-8CA1-22DA260AC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707" y="2920269"/>
            <a:ext cx="3608728" cy="25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46F34F-00C6-47C6-9D56-1CFCBE11AABF}"/>
              </a:ext>
            </a:extLst>
          </p:cNvPr>
          <p:cNvSpPr/>
          <p:nvPr/>
        </p:nvSpPr>
        <p:spPr>
          <a:xfrm>
            <a:off x="1012874" y="2123370"/>
            <a:ext cx="10424160" cy="4394996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0CA62-F116-433F-85A7-F9E0C3B99AE9}"/>
              </a:ext>
            </a:extLst>
          </p:cNvPr>
          <p:cNvSpPr/>
          <p:nvPr/>
        </p:nvSpPr>
        <p:spPr>
          <a:xfrm>
            <a:off x="1266709" y="2326371"/>
            <a:ext cx="9762362" cy="3747858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4089C-E167-48BB-9215-4DB30A1FE288}"/>
              </a:ext>
            </a:extLst>
          </p:cNvPr>
          <p:cNvSpPr txBox="1"/>
          <p:nvPr/>
        </p:nvSpPr>
        <p:spPr>
          <a:xfrm>
            <a:off x="2004022" y="3080954"/>
            <a:ext cx="331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Random</a:t>
            </a:r>
            <a:r>
              <a:rPr lang="es-GT" sz="2400" dirty="0">
                <a:latin typeface="Century Gothic" panose="020B0502020202020204" pitchFamily="34" charset="0"/>
              </a:rPr>
              <a:t> Forest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latin typeface="Century Gothic" panose="020B0502020202020204" pitchFamily="34" charset="0"/>
              </a:rPr>
              <a:t>Extra </a:t>
            </a:r>
            <a:r>
              <a:rPr lang="es-GT" sz="2400" dirty="0" err="1">
                <a:latin typeface="Century Gothic" panose="020B0502020202020204" pitchFamily="34" charset="0"/>
              </a:rPr>
              <a:t>Trees</a:t>
            </a:r>
            <a:r>
              <a:rPr lang="es-GT" sz="2400" dirty="0">
                <a:latin typeface="Century Gothic" panose="020B0502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AdaBoost</a:t>
            </a:r>
            <a:endParaRPr lang="es-GT" sz="2400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8DFEAF-F5EC-45B5-B6B8-EBCBE85E0A32}"/>
              </a:ext>
            </a:extLst>
          </p:cNvPr>
          <p:cNvSpPr txBox="1"/>
          <p:nvPr/>
        </p:nvSpPr>
        <p:spPr>
          <a:xfrm>
            <a:off x="5080586" y="3080954"/>
            <a:ext cx="579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Multi-layer</a:t>
            </a:r>
            <a:r>
              <a:rPr lang="es-GT" sz="2400" dirty="0">
                <a:latin typeface="Century Gothic" panose="020B0502020202020204" pitchFamily="34" charset="0"/>
              </a:rPr>
              <a:t> </a:t>
            </a:r>
            <a:r>
              <a:rPr lang="es-GT" sz="2400" dirty="0" err="1">
                <a:latin typeface="Century Gothic" panose="020B0502020202020204" pitchFamily="34" charset="0"/>
              </a:rPr>
              <a:t>perceptron</a:t>
            </a:r>
            <a:r>
              <a:rPr lang="es-GT" sz="2400" dirty="0">
                <a:latin typeface="Century Gothic" panose="020B0502020202020204" pitchFamily="34" charset="0"/>
              </a:rPr>
              <a:t> </a:t>
            </a:r>
            <a:r>
              <a:rPr lang="es-GT" sz="2400" dirty="0" err="1">
                <a:latin typeface="Century Gothic" panose="020B0502020202020204" pitchFamily="34" charset="0"/>
              </a:rPr>
              <a:t>univariable</a:t>
            </a:r>
            <a:endParaRPr lang="es-GT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Multi-layer</a:t>
            </a:r>
            <a:r>
              <a:rPr lang="es-GT" sz="2400" dirty="0">
                <a:latin typeface="Century Gothic" panose="020B0502020202020204" pitchFamily="34" charset="0"/>
              </a:rPr>
              <a:t> perceptrón multivariable</a:t>
            </a:r>
          </a:p>
        </p:txBody>
      </p:sp>
    </p:spTree>
    <p:extLst>
      <p:ext uri="{BB962C8B-B14F-4D97-AF65-F5344CB8AC3E}">
        <p14:creationId xmlns:p14="http://schemas.microsoft.com/office/powerpoint/2010/main" val="10295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9754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6" y="1462115"/>
            <a:ext cx="257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 DATOS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B111673-567C-4591-8503-5257F9147E24}"/>
              </a:ext>
            </a:extLst>
          </p:cNvPr>
          <p:cNvSpPr/>
          <p:nvPr/>
        </p:nvSpPr>
        <p:spPr>
          <a:xfrm>
            <a:off x="1012874" y="2123370"/>
            <a:ext cx="10424160" cy="4213930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36D912-4D35-460D-A905-3A2960EB5A2C}"/>
              </a:ext>
            </a:extLst>
          </p:cNvPr>
          <p:cNvSpPr/>
          <p:nvPr/>
        </p:nvSpPr>
        <p:spPr>
          <a:xfrm>
            <a:off x="1266708" y="2326371"/>
            <a:ext cx="9912417" cy="3680729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3817107-8311-494F-B81B-B3FDC5896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3" y="2717362"/>
            <a:ext cx="2219325" cy="2495550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D8B3121-4DAE-41EB-9495-E08A183EB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4" y="2661885"/>
            <a:ext cx="2257425" cy="2505075"/>
          </a:xfrm>
          <a:prstGeom prst="rect">
            <a:avLst/>
          </a:prstGeom>
        </p:spPr>
      </p:pic>
      <p:pic>
        <p:nvPicPr>
          <p:cNvPr id="12" name="Imagen 11" descr="Imagen que contiene negro, dibujo&#10;&#10;Descripción generada automáticamente">
            <a:extLst>
              <a:ext uri="{FF2B5EF4-FFF2-40B4-BE49-F238E27FC236}">
                <a16:creationId xmlns:a16="http://schemas.microsoft.com/office/drawing/2014/main" id="{6F457915-5B0E-4DE4-971B-8206B9BD0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89" y="2661885"/>
            <a:ext cx="2400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637C57-07FD-4148-B788-FE1AD4E55D51}"/>
              </a:ext>
            </a:extLst>
          </p:cNvPr>
          <p:cNvSpPr/>
          <p:nvPr/>
        </p:nvSpPr>
        <p:spPr>
          <a:xfrm>
            <a:off x="697236" y="2053883"/>
            <a:ext cx="10745947" cy="4538565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97C8DE-82F5-4BA7-B582-936605F9FF28}"/>
              </a:ext>
            </a:extLst>
          </p:cNvPr>
          <p:cNvSpPr/>
          <p:nvPr/>
        </p:nvSpPr>
        <p:spPr>
          <a:xfrm>
            <a:off x="1044607" y="2248180"/>
            <a:ext cx="10030264" cy="4149969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D659E758-38E3-4B7B-9DD0-D9F6072D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4" y="3214609"/>
            <a:ext cx="2588213" cy="237948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1D10822-3092-4D6B-ABBD-4BA7F29E6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48" y="3214610"/>
            <a:ext cx="5130765" cy="23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6" y="1448047"/>
            <a:ext cx="3121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INVESTIGACIÓN FUTURA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9F3017-7AA6-465B-8156-EF83B7D42EBC}"/>
              </a:ext>
            </a:extLst>
          </p:cNvPr>
          <p:cNvSpPr/>
          <p:nvPr/>
        </p:nvSpPr>
        <p:spPr>
          <a:xfrm>
            <a:off x="1012874" y="2123371"/>
            <a:ext cx="10424160" cy="3286582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8A723D-8D03-4840-A4A1-552AC6154ED9}"/>
              </a:ext>
            </a:extLst>
          </p:cNvPr>
          <p:cNvSpPr/>
          <p:nvPr/>
        </p:nvSpPr>
        <p:spPr>
          <a:xfrm>
            <a:off x="1266708" y="2326372"/>
            <a:ext cx="9912417" cy="2785422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27EF66-7B30-4BEF-BA0D-5B8918B761CA}"/>
              </a:ext>
            </a:extLst>
          </p:cNvPr>
          <p:cNvSpPr txBox="1"/>
          <p:nvPr/>
        </p:nvSpPr>
        <p:spPr>
          <a:xfrm>
            <a:off x="1504927" y="2526470"/>
            <a:ext cx="8708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Century Gothic" panose="020B0502020202020204" pitchFamily="34" charset="0"/>
              </a:rPr>
              <a:t>Investigar sobre nuevos modelos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Century Gothic" panose="020B0502020202020204" pitchFamily="34" charset="0"/>
              </a:rPr>
              <a:t>Reducir el </a:t>
            </a:r>
            <a:r>
              <a:rPr lang="es-GT" sz="2000" dirty="0" err="1">
                <a:latin typeface="Century Gothic" panose="020B0502020202020204" pitchFamily="34" charset="0"/>
              </a:rPr>
              <a:t>loss</a:t>
            </a:r>
            <a:r>
              <a:rPr lang="es-GT" sz="2000" dirty="0">
                <a:latin typeface="Century Gothic" panose="020B0502020202020204" pitchFamily="34" charset="0"/>
              </a:rPr>
              <a:t> y mejoras a los modelos existentes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Century Gothic" panose="020B0502020202020204" pitchFamily="34" charset="0"/>
              </a:rPr>
              <a:t>Arreglar la data distinta manera</a:t>
            </a:r>
          </a:p>
          <a:p>
            <a:pPr algn="just"/>
            <a:endParaRPr lang="es-GT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4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622</Words>
  <Application>Microsoft Office PowerPoint</Application>
  <PresentationFormat>Panorámica</PresentationFormat>
  <Paragraphs>36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Jost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Peñaloza</dc:creator>
  <cp:lastModifiedBy>cristina villagran</cp:lastModifiedBy>
  <cp:revision>19</cp:revision>
  <dcterms:created xsi:type="dcterms:W3CDTF">2020-05-02T01:19:46Z</dcterms:created>
  <dcterms:modified xsi:type="dcterms:W3CDTF">2020-05-06T03:09:27Z</dcterms:modified>
</cp:coreProperties>
</file>