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story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Tech background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Retrain with goal of returning to working in development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Needed to focus &amp; distinct path to follow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Online community and FCC organisers very supportive, no egos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Any questions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4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bit.ly/fcc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/>
              <a:t>Bangkok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5571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Meetup - May 10th 2016 at Space@Siam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631825"/>
            <a:ext cx="90106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/>
              <a:t>Bangkok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510450" y="3234382"/>
            <a:ext cx="8123100" cy="99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Thank you for coming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See you next time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631825"/>
            <a:ext cx="90106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87425"/>
            <a:ext cx="8520600" cy="6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600"/>
              <a:t>Free Code Camp Bangkok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∼200 Members </a:t>
            </a:r>
            <a:r>
              <a:rPr b="1" lang="en-GB" sz="3000"/>
              <a:t>(FB)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+ 2 / day </a:t>
            </a:r>
            <a:r>
              <a:rPr b="1" lang="en-GB" sz="3000"/>
              <a:t>(3 months)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95000" y="156175"/>
            <a:ext cx="8520600" cy="7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Global Community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 u="sng">
                <a:solidFill>
                  <a:schemeClr val="hlink"/>
                </a:solidFill>
                <a:hlinkClick r:id="rId3"/>
              </a:rPr>
              <a:t>bit.ly/fcc-survey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6000"/>
              <a:t>15,000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21% are women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median age is 27 years old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started programming an average of 11 months ago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28% have already landed their first developer job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1525"/>
            <a:ext cx="8520600" cy="7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Why Meetup?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GB" sz="3600"/>
              <a:t>Social - Shared interest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GB" sz="3600"/>
              <a:t>Support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GB" sz="3600"/>
              <a:t>Tech &amp; Encourage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GB" sz="3600"/>
              <a:t>Keep on track!</a:t>
            </a:r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en-GB" sz="3600"/>
              <a:t>Exchange ideas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70700"/>
            <a:ext cx="8520600" cy="7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GitHub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github.com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Signup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Give me your username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43600"/>
            <a:ext cx="8520600" cy="6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Gitter Chat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gitter.im/Free-Code-Camp-BKK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60300"/>
            <a:ext cx="8520600" cy="7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Future Meetup Format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How often?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Workshops?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Coding challenges?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Pair programming?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2350"/>
            <a:ext cx="8520600" cy="70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Resources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Free Code Camp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BKK/Hack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Thailand Devs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Meetups - Python, UI/UX, etc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30650"/>
            <a:ext cx="574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600"/>
              <a:t>Mingle and Share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25" y="1329085"/>
            <a:ext cx="4615950" cy="33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208250" y="1268575"/>
            <a:ext cx="4148700" cy="33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GB" sz="4800"/>
              <a:t>FCC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GB" sz="4800"/>
              <a:t>Code Eval</a:t>
            </a:r>
          </a:p>
          <a:p>
            <a:pPr indent="-533400" lvl="0" marL="457200" rtl="0">
              <a:spcBef>
                <a:spcPts val="0"/>
              </a:spcBef>
              <a:buSzPct val="100000"/>
            </a:pPr>
            <a:r>
              <a:rPr lang="en-GB" sz="4800"/>
              <a:t>Personal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