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2E3C5A-9EF2-3F4B-A478-F0BD5CF5BB39}" type="datetimeFigureOut">
              <a:rPr lang="en-US" smtClean="0"/>
              <a:t>10/11/23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245614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61758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60011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402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133290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2E3C5A-9EF2-3F4B-A478-F0BD5CF5BB39}" type="datetimeFigureOut">
              <a:rPr lang="en-US" smtClean="0"/>
              <a:t>10/11/23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189494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2E3C5A-9EF2-3F4B-A478-F0BD5CF5BB39}" type="datetimeFigureOut">
              <a:rPr lang="en-US" smtClean="0"/>
              <a:t>10/11/23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338376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E3C5A-9EF2-3F4B-A478-F0BD5CF5BB39}" type="datetimeFigureOut">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311295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E3C5A-9EF2-3F4B-A478-F0BD5CF5BB39}" type="datetimeFigureOut">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420836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E3C5A-9EF2-3F4B-A478-F0BD5CF5BB39}" type="datetimeFigureOut">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371805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E3C5A-9EF2-3F4B-A478-F0BD5CF5BB39}" type="datetimeFigureOut">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426026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332802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2E3C5A-9EF2-3F4B-A478-F0BD5CF5BB39}" type="datetimeFigureOut">
              <a:rPr lang="en-US" smtClean="0"/>
              <a:t>10/11/23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221603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2E3C5A-9EF2-3F4B-A478-F0BD5CF5BB39}" type="datetimeFigureOut">
              <a:rPr lang="en-US" smtClean="0"/>
              <a:t>10/11/23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140033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E3C5A-9EF2-3F4B-A478-F0BD5CF5BB39}" type="datetimeFigureOut">
              <a:rPr lang="en-US" smtClean="0"/>
              <a:t>10/11/23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176616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283141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E3C5A-9EF2-3F4B-A478-F0BD5CF5BB39}" type="datetimeFigureOut">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36D7F-6527-9145-8418-B6C053548C14}" type="slidenum">
              <a:rPr lang="en-US" smtClean="0"/>
              <a:t>‹#›</a:t>
            </a:fld>
            <a:endParaRPr lang="en-US"/>
          </a:p>
        </p:txBody>
      </p:sp>
    </p:spTree>
    <p:extLst>
      <p:ext uri="{BB962C8B-B14F-4D97-AF65-F5344CB8AC3E}">
        <p14:creationId xmlns:p14="http://schemas.microsoft.com/office/powerpoint/2010/main" val="115790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2E3C5A-9EF2-3F4B-A478-F0BD5CF5BB39}" type="datetimeFigureOut">
              <a:rPr lang="en-US" smtClean="0"/>
              <a:t>10/11/23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36D7F-6527-9145-8418-B6C053548C14}" type="slidenum">
              <a:rPr lang="en-US" smtClean="0"/>
              <a:t>‹#›</a:t>
            </a:fld>
            <a:endParaRPr lang="en-US"/>
          </a:p>
        </p:txBody>
      </p:sp>
    </p:spTree>
    <p:extLst>
      <p:ext uri="{BB962C8B-B14F-4D97-AF65-F5344CB8AC3E}">
        <p14:creationId xmlns:p14="http://schemas.microsoft.com/office/powerpoint/2010/main" val="26709400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291B-F1E8-2C13-68A1-F9B485E50A5C}"/>
              </a:ext>
            </a:extLst>
          </p:cNvPr>
          <p:cNvSpPr>
            <a:spLocks noGrp="1"/>
          </p:cNvSpPr>
          <p:nvPr>
            <p:ph type="ctrTitle"/>
          </p:nvPr>
        </p:nvSpPr>
        <p:spPr/>
        <p:txBody>
          <a:bodyPr/>
          <a:lstStyle/>
          <a:p>
            <a:r>
              <a:rPr lang="en-US" dirty="0"/>
              <a:t>Free my Financials</a:t>
            </a:r>
          </a:p>
        </p:txBody>
      </p:sp>
      <p:sp>
        <p:nvSpPr>
          <p:cNvPr id="3" name="Subtitle 2">
            <a:extLst>
              <a:ext uri="{FF2B5EF4-FFF2-40B4-BE49-F238E27FC236}">
                <a16:creationId xmlns:a16="http://schemas.microsoft.com/office/drawing/2014/main" id="{FF74E220-3BFC-38DB-6B15-DFAB7B7B05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690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A76A-F977-4A64-62ED-5010EF906782}"/>
              </a:ext>
            </a:extLst>
          </p:cNvPr>
          <p:cNvSpPr>
            <a:spLocks noGrp="1"/>
          </p:cNvSpPr>
          <p:nvPr>
            <p:ph type="title"/>
          </p:nvPr>
        </p:nvSpPr>
        <p:spPr/>
        <p:txBody>
          <a:bodyPr/>
          <a:lstStyle/>
          <a:p>
            <a:r>
              <a:rPr lang="en-US" dirty="0"/>
              <a:t>Mentor Feedback</a:t>
            </a:r>
          </a:p>
        </p:txBody>
      </p:sp>
      <p:sp>
        <p:nvSpPr>
          <p:cNvPr id="3" name="Content Placeholder 2">
            <a:extLst>
              <a:ext uri="{FF2B5EF4-FFF2-40B4-BE49-F238E27FC236}">
                <a16:creationId xmlns:a16="http://schemas.microsoft.com/office/drawing/2014/main" id="{CA599441-394E-1B18-C60C-4B1C075B032D}"/>
              </a:ext>
            </a:extLst>
          </p:cNvPr>
          <p:cNvSpPr>
            <a:spLocks noGrp="1"/>
          </p:cNvSpPr>
          <p:nvPr>
            <p:ph idx="1"/>
          </p:nvPr>
        </p:nvSpPr>
        <p:spPr/>
        <p:txBody>
          <a:bodyPr/>
          <a:lstStyle/>
          <a:p>
            <a:r>
              <a:rPr lang="en-US" b="0" i="0" dirty="0">
                <a:solidFill>
                  <a:srgbClr val="E6EDF3"/>
                </a:solidFill>
                <a:effectLst/>
                <a:latin typeface="-apple-system"/>
              </a:rPr>
              <a:t>Add registration and group permission functional requirements. </a:t>
            </a:r>
          </a:p>
          <a:p>
            <a:r>
              <a:rPr lang="en-US" b="0" i="0" dirty="0">
                <a:solidFill>
                  <a:srgbClr val="E6EDF3"/>
                </a:solidFill>
                <a:effectLst/>
                <a:latin typeface="-apple-system"/>
              </a:rPr>
              <a:t>Add in missing services: Google Identity and Plaid API. Change formatting of Architecture documents. </a:t>
            </a:r>
          </a:p>
          <a:p>
            <a:r>
              <a:rPr lang="en-US" b="0" i="0" dirty="0">
                <a:solidFill>
                  <a:srgbClr val="E6EDF3"/>
                </a:solidFill>
                <a:effectLst/>
                <a:latin typeface="-apple-system"/>
              </a:rPr>
              <a:t>Remove balance as a class, adding it under Budget. </a:t>
            </a:r>
          </a:p>
          <a:p>
            <a:r>
              <a:rPr lang="en-US" b="0" i="0" dirty="0">
                <a:solidFill>
                  <a:srgbClr val="E6EDF3"/>
                </a:solidFill>
                <a:effectLst/>
                <a:latin typeface="-apple-system"/>
              </a:rPr>
              <a:t>Rephrase actors in use cases. Make use cases more detailed. </a:t>
            </a:r>
          </a:p>
          <a:p>
            <a:r>
              <a:rPr lang="en-US" b="0" i="0" dirty="0">
                <a:solidFill>
                  <a:srgbClr val="E6EDF3"/>
                </a:solidFill>
                <a:effectLst/>
                <a:latin typeface="-apple-system"/>
              </a:rPr>
              <a:t>Change background color and finish up details in prototype.</a:t>
            </a:r>
            <a:endParaRPr lang="en-US" dirty="0"/>
          </a:p>
        </p:txBody>
      </p:sp>
    </p:spTree>
    <p:extLst>
      <p:ext uri="{BB962C8B-B14F-4D97-AF65-F5344CB8AC3E}">
        <p14:creationId xmlns:p14="http://schemas.microsoft.com/office/powerpoint/2010/main" val="55681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F461-D6AA-7F74-452A-79748DF41DB6}"/>
              </a:ext>
            </a:extLst>
          </p:cNvPr>
          <p:cNvSpPr>
            <a:spLocks noGrp="1"/>
          </p:cNvSpPr>
          <p:nvPr>
            <p:ph type="title"/>
          </p:nvPr>
        </p:nvSpPr>
        <p:spPr/>
        <p:txBody>
          <a:bodyPr/>
          <a:lstStyle/>
          <a:p>
            <a:r>
              <a:rPr lang="en-US" dirty="0"/>
              <a:t>Client Feedback</a:t>
            </a:r>
          </a:p>
        </p:txBody>
      </p:sp>
      <p:sp>
        <p:nvSpPr>
          <p:cNvPr id="3" name="Content Placeholder 2">
            <a:extLst>
              <a:ext uri="{FF2B5EF4-FFF2-40B4-BE49-F238E27FC236}">
                <a16:creationId xmlns:a16="http://schemas.microsoft.com/office/drawing/2014/main" id="{143733B5-C086-484E-DD85-D0147BA858B8}"/>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E6EDF3"/>
                </a:solidFill>
                <a:effectLst/>
                <a:latin typeface="-apple-system"/>
              </a:rPr>
              <a:t>Client wants the program to be as close to serverless as possible</a:t>
            </a:r>
          </a:p>
          <a:p>
            <a:pPr algn="l">
              <a:buFont typeface="Arial" panose="020B0604020202020204" pitchFamily="34" charset="0"/>
              <a:buChar char="•"/>
            </a:pPr>
            <a:r>
              <a:rPr lang="en-US" b="0" i="0" dirty="0">
                <a:solidFill>
                  <a:srgbClr val="E6EDF3"/>
                </a:solidFill>
                <a:effectLst/>
                <a:latin typeface="-apple-system"/>
              </a:rPr>
              <a:t>Client questioned the structure, responded that each group may have multiple people and budgets potentially with zero of both</a:t>
            </a:r>
          </a:p>
          <a:p>
            <a:pPr algn="l">
              <a:buFont typeface="Arial" panose="020B0604020202020204" pitchFamily="34" charset="0"/>
              <a:buChar char="•"/>
            </a:pPr>
            <a:r>
              <a:rPr lang="en-US" b="0" i="0" dirty="0">
                <a:solidFill>
                  <a:srgbClr val="E6EDF3"/>
                </a:solidFill>
                <a:effectLst/>
                <a:latin typeface="-apple-system"/>
              </a:rPr>
              <a:t>Client asked if the GUI prototype we provided was an example of one budget, as of the moment that was correct</a:t>
            </a:r>
          </a:p>
          <a:p>
            <a:pPr algn="l">
              <a:buFont typeface="Arial" panose="020B0604020202020204" pitchFamily="34" charset="0"/>
              <a:buChar char="•"/>
            </a:pPr>
            <a:r>
              <a:rPr lang="en-US" b="0" i="0" dirty="0">
                <a:solidFill>
                  <a:srgbClr val="E6EDF3"/>
                </a:solidFill>
                <a:effectLst/>
                <a:latin typeface="-apple-system"/>
              </a:rPr>
              <a:t>Client had no particular preference for task management tools</a:t>
            </a:r>
          </a:p>
          <a:p>
            <a:endParaRPr lang="en-US" b="0" i="0" dirty="0">
              <a:solidFill>
                <a:srgbClr val="E6EDF3"/>
              </a:solidFill>
              <a:effectLst/>
              <a:latin typeface="-apple-system"/>
            </a:endParaRPr>
          </a:p>
          <a:p>
            <a:endParaRPr lang="en-US" dirty="0"/>
          </a:p>
        </p:txBody>
      </p:sp>
    </p:spTree>
    <p:extLst>
      <p:ext uri="{BB962C8B-B14F-4D97-AF65-F5344CB8AC3E}">
        <p14:creationId xmlns:p14="http://schemas.microsoft.com/office/powerpoint/2010/main" val="42826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29F7-4E9A-8320-1ADF-1ADA406EF07E}"/>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B8B817AE-A268-3F1F-B7F3-49F52720142C}"/>
              </a:ext>
            </a:extLst>
          </p:cNvPr>
          <p:cNvSpPr>
            <a:spLocks noGrp="1"/>
          </p:cNvSpPr>
          <p:nvPr>
            <p:ph idx="1"/>
          </p:nvPr>
        </p:nvSpPr>
        <p:spPr/>
        <p:txBody>
          <a:bodyPr>
            <a:normAutofit/>
          </a:bodyPr>
          <a:lstStyle/>
          <a:p>
            <a:r>
              <a:rPr lang="en-US" dirty="0"/>
              <a:t>Dennis Beaver</a:t>
            </a:r>
          </a:p>
          <a:p>
            <a:r>
              <a:rPr lang="en-US" dirty="0"/>
              <a:t>Jeffery Harmon</a:t>
            </a:r>
          </a:p>
          <a:p>
            <a:r>
              <a:rPr lang="en-US" dirty="0"/>
              <a:t>Pandora Roberts</a:t>
            </a:r>
          </a:p>
          <a:p>
            <a:r>
              <a:rPr lang="en-US" dirty="0"/>
              <a:t>William Withers</a:t>
            </a:r>
          </a:p>
          <a:p>
            <a:r>
              <a:rPr lang="en-US" dirty="0"/>
              <a:t>Grant Witty</a:t>
            </a:r>
          </a:p>
        </p:txBody>
      </p:sp>
    </p:spTree>
    <p:extLst>
      <p:ext uri="{BB962C8B-B14F-4D97-AF65-F5344CB8AC3E}">
        <p14:creationId xmlns:p14="http://schemas.microsoft.com/office/powerpoint/2010/main" val="30862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C9F5-13EC-F044-830F-1008C79AC300}"/>
              </a:ext>
            </a:extLst>
          </p:cNvPr>
          <p:cNvSpPr>
            <a:spLocks noGrp="1"/>
          </p:cNvSpPr>
          <p:nvPr>
            <p:ph type="title"/>
          </p:nvPr>
        </p:nvSpPr>
        <p:spPr/>
        <p:txBody>
          <a:bodyPr/>
          <a:lstStyle/>
          <a:p>
            <a:r>
              <a:rPr lang="en-US" dirty="0"/>
              <a:t>Client</a:t>
            </a:r>
          </a:p>
        </p:txBody>
      </p:sp>
      <p:sp>
        <p:nvSpPr>
          <p:cNvPr id="3" name="Content Placeholder 2">
            <a:extLst>
              <a:ext uri="{FF2B5EF4-FFF2-40B4-BE49-F238E27FC236}">
                <a16:creationId xmlns:a16="http://schemas.microsoft.com/office/drawing/2014/main" id="{94D42421-DDAC-702D-EE83-D8265246F662}"/>
              </a:ext>
            </a:extLst>
          </p:cNvPr>
          <p:cNvSpPr>
            <a:spLocks noGrp="1"/>
          </p:cNvSpPr>
          <p:nvPr>
            <p:ph idx="1"/>
          </p:nvPr>
        </p:nvSpPr>
        <p:spPr/>
        <p:txBody>
          <a:bodyPr/>
          <a:lstStyle/>
          <a:p>
            <a:r>
              <a:rPr lang="en-US" dirty="0"/>
              <a:t>Nicolas </a:t>
            </a:r>
            <a:r>
              <a:rPr lang="en-US" dirty="0" err="1"/>
              <a:t>Egierski</a:t>
            </a:r>
            <a:r>
              <a:rPr lang="en-US" dirty="0"/>
              <a:t> </a:t>
            </a:r>
          </a:p>
        </p:txBody>
      </p:sp>
    </p:spTree>
    <p:extLst>
      <p:ext uri="{BB962C8B-B14F-4D97-AF65-F5344CB8AC3E}">
        <p14:creationId xmlns:p14="http://schemas.microsoft.com/office/powerpoint/2010/main" val="37623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27DF-F32D-F31A-725D-6A45719B5DB5}"/>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7EF60C05-B62E-A730-0E11-16C12359246C}"/>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E6EDF3"/>
                </a:solidFill>
                <a:effectLst/>
                <a:latin typeface="-apple-system"/>
              </a:rPr>
              <a:t>UC1 - Budget with Tags - People with a paycheck-to-paycheck mentality will customize the tool to meet their budgeting needs with tags. The user will create a new tag that can be used to categorize transactions and plan their budget - BR1 &amp; BR2</a:t>
            </a:r>
          </a:p>
          <a:p>
            <a:pPr algn="l">
              <a:buFont typeface="Arial" panose="020B0604020202020204" pitchFamily="34" charset="0"/>
              <a:buChar char="•"/>
            </a:pPr>
            <a:r>
              <a:rPr lang="en-US" b="0" i="0" dirty="0">
                <a:solidFill>
                  <a:srgbClr val="E6EDF3"/>
                </a:solidFill>
                <a:effectLst/>
                <a:latin typeface="-apple-system"/>
              </a:rPr>
              <a:t>UC2 - Budget over time - Treasurers for an organization will set a time frame for a budget so it can more closely match the schedule of the organization. As their plan changes over time, they will be able to update the budget to reflect the changes. BR1</a:t>
            </a:r>
          </a:p>
          <a:p>
            <a:pPr algn="l">
              <a:buFont typeface="Arial" panose="020B0604020202020204" pitchFamily="34" charset="0"/>
              <a:buChar char="•"/>
            </a:pPr>
            <a:r>
              <a:rPr lang="en-US" b="0" i="0" dirty="0">
                <a:solidFill>
                  <a:srgbClr val="E6EDF3"/>
                </a:solidFill>
                <a:effectLst/>
                <a:latin typeface="-apple-system"/>
              </a:rPr>
              <a:t>UC3 - Financial Goals - A user will set a goal for a specific amount of money they want to save. The tool will then help them track their progress towards that goal. BR1</a:t>
            </a:r>
          </a:p>
          <a:p>
            <a:endParaRPr lang="en-US" dirty="0"/>
          </a:p>
        </p:txBody>
      </p:sp>
    </p:spTree>
    <p:extLst>
      <p:ext uri="{BB962C8B-B14F-4D97-AF65-F5344CB8AC3E}">
        <p14:creationId xmlns:p14="http://schemas.microsoft.com/office/powerpoint/2010/main" val="388479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99E9-F2E6-455F-B523-2C95EE16CEA6}"/>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88F86F44-BDD2-6057-942B-D8E3357132D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E6EDF3"/>
                </a:solidFill>
                <a:effectLst/>
                <a:latin typeface="-apple-system"/>
              </a:rPr>
              <a:t>FR01 - Users can create budgets - HIGH - BR1</a:t>
            </a:r>
          </a:p>
          <a:p>
            <a:pPr algn="l">
              <a:buFont typeface="Arial" panose="020B0604020202020204" pitchFamily="34" charset="0"/>
              <a:buChar char="•"/>
            </a:pPr>
            <a:r>
              <a:rPr lang="en-US" b="0" i="0" dirty="0">
                <a:solidFill>
                  <a:srgbClr val="E6EDF3"/>
                </a:solidFill>
                <a:effectLst/>
                <a:latin typeface="-apple-system"/>
              </a:rPr>
              <a:t>FR02 - Users can view their budgets in a dashboard - HIGH - BR1</a:t>
            </a:r>
          </a:p>
          <a:p>
            <a:pPr algn="l">
              <a:buFont typeface="Arial" panose="020B0604020202020204" pitchFamily="34" charset="0"/>
              <a:buChar char="•"/>
            </a:pPr>
            <a:r>
              <a:rPr lang="en-US" b="0" i="0" dirty="0">
                <a:solidFill>
                  <a:srgbClr val="E6EDF3"/>
                </a:solidFill>
                <a:effectLst/>
                <a:latin typeface="-apple-system"/>
              </a:rPr>
              <a:t>FR03 - The system organizes budgets based on user-defined categories - HIGH - BR1</a:t>
            </a:r>
          </a:p>
          <a:p>
            <a:pPr algn="l">
              <a:buFont typeface="Arial" panose="020B0604020202020204" pitchFamily="34" charset="0"/>
              <a:buChar char="•"/>
            </a:pPr>
            <a:r>
              <a:rPr lang="en-US" b="0" i="0" dirty="0">
                <a:solidFill>
                  <a:srgbClr val="E6EDF3"/>
                </a:solidFill>
                <a:effectLst/>
                <a:latin typeface="-apple-system"/>
              </a:rPr>
              <a:t>FR08 - Users can set-up and track long-term financial goals that span across multiple time-bound budgets - MEDIUM - BR2</a:t>
            </a:r>
          </a:p>
          <a:p>
            <a:pPr algn="l">
              <a:buFont typeface="Arial" panose="020B0604020202020204" pitchFamily="34" charset="0"/>
              <a:buChar char="•"/>
            </a:pPr>
            <a:r>
              <a:rPr lang="en-US" b="0" i="0" dirty="0">
                <a:solidFill>
                  <a:srgbClr val="E6EDF3"/>
                </a:solidFill>
                <a:effectLst/>
                <a:latin typeface="-apple-system"/>
              </a:rPr>
              <a:t>FR09 - Users can create groups who can access different budgets - MEDIUM - BR1</a:t>
            </a:r>
          </a:p>
          <a:p>
            <a:pPr algn="l">
              <a:buFont typeface="Arial" panose="020B0604020202020204" pitchFamily="34" charset="0"/>
              <a:buChar char="•"/>
            </a:pPr>
            <a:r>
              <a:rPr lang="en-US" b="0" i="0" dirty="0">
                <a:solidFill>
                  <a:srgbClr val="E6EDF3"/>
                </a:solidFill>
                <a:effectLst/>
                <a:latin typeface="-apple-system"/>
              </a:rPr>
              <a:t>NR01 - Maintain AWS monthly costs under $15/month - HIGH</a:t>
            </a:r>
          </a:p>
          <a:p>
            <a:endParaRPr lang="en-US" dirty="0"/>
          </a:p>
        </p:txBody>
      </p:sp>
    </p:spTree>
    <p:extLst>
      <p:ext uri="{BB962C8B-B14F-4D97-AF65-F5344CB8AC3E}">
        <p14:creationId xmlns:p14="http://schemas.microsoft.com/office/powerpoint/2010/main" val="155393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E1E7-88CD-29EA-479B-CAFB25BA930F}"/>
              </a:ext>
            </a:extLst>
          </p:cNvPr>
          <p:cNvSpPr>
            <a:spLocks noGrp="1"/>
          </p:cNvSpPr>
          <p:nvPr>
            <p:ph type="title"/>
          </p:nvPr>
        </p:nvSpPr>
        <p:spPr/>
        <p:txBody>
          <a:bodyPr/>
          <a:lstStyle/>
          <a:p>
            <a:r>
              <a:rPr lang="en-US" dirty="0"/>
              <a:t>Domain Model</a:t>
            </a:r>
          </a:p>
        </p:txBody>
      </p:sp>
      <p:pic>
        <p:nvPicPr>
          <p:cNvPr id="5" name="Content Placeholder 4" descr="A diagram of a server&#10;&#10;Description automatically generated">
            <a:extLst>
              <a:ext uri="{FF2B5EF4-FFF2-40B4-BE49-F238E27FC236}">
                <a16:creationId xmlns:a16="http://schemas.microsoft.com/office/drawing/2014/main" id="{662328F4-D6EF-361F-E45A-78DFAFB74542}"/>
              </a:ext>
            </a:extLst>
          </p:cNvPr>
          <p:cNvPicPr>
            <a:picLocks noGrp="1" noChangeAspect="1"/>
          </p:cNvPicPr>
          <p:nvPr>
            <p:ph idx="1"/>
          </p:nvPr>
        </p:nvPicPr>
        <p:blipFill>
          <a:blip r:embed="rId2"/>
          <a:stretch>
            <a:fillRect/>
          </a:stretch>
        </p:blipFill>
        <p:spPr>
          <a:xfrm>
            <a:off x="1889121" y="2249488"/>
            <a:ext cx="8410584" cy="3541712"/>
          </a:xfrm>
        </p:spPr>
      </p:pic>
    </p:spTree>
    <p:extLst>
      <p:ext uri="{BB962C8B-B14F-4D97-AF65-F5344CB8AC3E}">
        <p14:creationId xmlns:p14="http://schemas.microsoft.com/office/powerpoint/2010/main" val="62011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2074-8511-0776-4028-A9ADF95D0888}"/>
              </a:ext>
            </a:extLst>
          </p:cNvPr>
          <p:cNvSpPr>
            <a:spLocks noGrp="1"/>
          </p:cNvSpPr>
          <p:nvPr>
            <p:ph type="title"/>
          </p:nvPr>
        </p:nvSpPr>
        <p:spPr/>
        <p:txBody>
          <a:bodyPr/>
          <a:lstStyle/>
          <a:p>
            <a:r>
              <a:rPr lang="en-US" dirty="0" err="1"/>
              <a:t>TechStack</a:t>
            </a:r>
            <a:endParaRPr lang="en-US" dirty="0"/>
          </a:p>
        </p:txBody>
      </p:sp>
      <p:sp>
        <p:nvSpPr>
          <p:cNvPr id="3" name="Content Placeholder 2">
            <a:extLst>
              <a:ext uri="{FF2B5EF4-FFF2-40B4-BE49-F238E27FC236}">
                <a16:creationId xmlns:a16="http://schemas.microsoft.com/office/drawing/2014/main" id="{CBC8F55B-F3A5-4A97-1749-A8B7A8DB288E}"/>
              </a:ext>
            </a:extLst>
          </p:cNvPr>
          <p:cNvSpPr>
            <a:spLocks noGrp="1"/>
          </p:cNvSpPr>
          <p:nvPr>
            <p:ph idx="1"/>
          </p:nvPr>
        </p:nvSpPr>
        <p:spPr/>
        <p:txBody>
          <a:bodyPr/>
          <a:lstStyle/>
          <a:p>
            <a:r>
              <a:rPr lang="en-US" dirty="0"/>
              <a:t>Language: Typescript, HTML, SCSS</a:t>
            </a:r>
          </a:p>
          <a:p>
            <a:pPr lvl="1"/>
            <a:r>
              <a:rPr lang="en-US" dirty="0"/>
              <a:t>NUXT (</a:t>
            </a:r>
            <a:r>
              <a:rPr lang="en-US" dirty="0" err="1"/>
              <a:t>Vue.js</a:t>
            </a:r>
            <a:r>
              <a:rPr lang="en-US" dirty="0"/>
              <a:t>)</a:t>
            </a:r>
          </a:p>
          <a:p>
            <a:r>
              <a:rPr lang="en-US" dirty="0"/>
              <a:t>Database: POSTGRES</a:t>
            </a:r>
          </a:p>
          <a:p>
            <a:r>
              <a:rPr lang="en-US" dirty="0"/>
              <a:t>Hosting: AWS</a:t>
            </a:r>
          </a:p>
          <a:p>
            <a:r>
              <a:rPr lang="en-US" dirty="0"/>
              <a:t>Services: Google Identity Plaid API</a:t>
            </a:r>
          </a:p>
        </p:txBody>
      </p:sp>
    </p:spTree>
    <p:extLst>
      <p:ext uri="{BB962C8B-B14F-4D97-AF65-F5344CB8AC3E}">
        <p14:creationId xmlns:p14="http://schemas.microsoft.com/office/powerpoint/2010/main" val="27390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BE35-70EC-5762-1CAF-FB625AA43CAA}"/>
              </a:ext>
            </a:extLst>
          </p:cNvPr>
          <p:cNvSpPr>
            <a:spLocks noGrp="1"/>
          </p:cNvSpPr>
          <p:nvPr>
            <p:ph type="title"/>
          </p:nvPr>
        </p:nvSpPr>
        <p:spPr/>
        <p:txBody>
          <a:bodyPr/>
          <a:lstStyle/>
          <a:p>
            <a:r>
              <a:rPr lang="en-US" dirty="0"/>
              <a:t>Prototype</a:t>
            </a:r>
          </a:p>
        </p:txBody>
      </p:sp>
      <p:pic>
        <p:nvPicPr>
          <p:cNvPr id="5" name="Content Placeholder 4" descr="A graph of a budget&#10;&#10;Description automatically generated with medium confidence">
            <a:extLst>
              <a:ext uri="{FF2B5EF4-FFF2-40B4-BE49-F238E27FC236}">
                <a16:creationId xmlns:a16="http://schemas.microsoft.com/office/drawing/2014/main" id="{B090052C-3AE1-A4BB-E950-9A95E1D1C6F0}"/>
              </a:ext>
            </a:extLst>
          </p:cNvPr>
          <p:cNvPicPr>
            <a:picLocks noGrp="1" noChangeAspect="1"/>
          </p:cNvPicPr>
          <p:nvPr>
            <p:ph idx="1"/>
          </p:nvPr>
        </p:nvPicPr>
        <p:blipFill>
          <a:blip r:embed="rId2"/>
          <a:stretch>
            <a:fillRect/>
          </a:stretch>
        </p:blipFill>
        <p:spPr>
          <a:xfrm>
            <a:off x="842962" y="2640621"/>
            <a:ext cx="5164664" cy="2905124"/>
          </a:xfrm>
        </p:spPr>
      </p:pic>
      <p:pic>
        <p:nvPicPr>
          <p:cNvPr id="7" name="Picture 6" descr="A white background with black text&#10;&#10;Description automatically generated">
            <a:extLst>
              <a:ext uri="{FF2B5EF4-FFF2-40B4-BE49-F238E27FC236}">
                <a16:creationId xmlns:a16="http://schemas.microsoft.com/office/drawing/2014/main" id="{E5A2DF42-1595-D66A-9774-FD4C1C14709D}"/>
              </a:ext>
            </a:extLst>
          </p:cNvPr>
          <p:cNvPicPr>
            <a:picLocks noChangeAspect="1"/>
          </p:cNvPicPr>
          <p:nvPr/>
        </p:nvPicPr>
        <p:blipFill>
          <a:blip r:embed="rId3"/>
          <a:stretch>
            <a:fillRect/>
          </a:stretch>
        </p:blipFill>
        <p:spPr>
          <a:xfrm>
            <a:off x="6184377" y="2640621"/>
            <a:ext cx="5164664" cy="2905124"/>
          </a:xfrm>
          <a:prstGeom prst="rect">
            <a:avLst/>
          </a:prstGeom>
        </p:spPr>
      </p:pic>
    </p:spTree>
    <p:extLst>
      <p:ext uri="{BB962C8B-B14F-4D97-AF65-F5344CB8AC3E}">
        <p14:creationId xmlns:p14="http://schemas.microsoft.com/office/powerpoint/2010/main" val="91546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678C-C0D6-7EC7-F914-6E7F8F19A489}"/>
              </a:ext>
            </a:extLst>
          </p:cNvPr>
          <p:cNvSpPr>
            <a:spLocks noGrp="1"/>
          </p:cNvSpPr>
          <p:nvPr>
            <p:ph type="title"/>
          </p:nvPr>
        </p:nvSpPr>
        <p:spPr/>
        <p:txBody>
          <a:bodyPr/>
          <a:lstStyle/>
          <a:p>
            <a:r>
              <a:rPr lang="en-US" dirty="0"/>
              <a:t>First Iteration Features</a:t>
            </a:r>
          </a:p>
        </p:txBody>
      </p:sp>
      <p:sp>
        <p:nvSpPr>
          <p:cNvPr id="3" name="Content Placeholder 2">
            <a:extLst>
              <a:ext uri="{FF2B5EF4-FFF2-40B4-BE49-F238E27FC236}">
                <a16:creationId xmlns:a16="http://schemas.microsoft.com/office/drawing/2014/main" id="{00D89877-5298-ADDE-1D37-990A7A377FDD}"/>
              </a:ext>
            </a:extLst>
          </p:cNvPr>
          <p:cNvSpPr>
            <a:spLocks noGrp="1"/>
          </p:cNvSpPr>
          <p:nvPr>
            <p:ph idx="1"/>
          </p:nvPr>
        </p:nvSpPr>
        <p:spPr/>
        <p:txBody>
          <a:bodyPr/>
          <a:lstStyle/>
          <a:p>
            <a:r>
              <a:rPr lang="en-US" dirty="0"/>
              <a:t>User can create budgets</a:t>
            </a:r>
          </a:p>
        </p:txBody>
      </p:sp>
    </p:spTree>
    <p:extLst>
      <p:ext uri="{BB962C8B-B14F-4D97-AF65-F5344CB8AC3E}">
        <p14:creationId xmlns:p14="http://schemas.microsoft.com/office/powerpoint/2010/main" val="78182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{425F7E61-DFFD-B94B-802C-B719B8794F27}tf10001122</Template>
  <TotalTime>1354</TotalTime>
  <Words>400</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-apple-system</vt:lpstr>
      <vt:lpstr>Arial</vt:lpstr>
      <vt:lpstr>Tw Cen MT</vt:lpstr>
      <vt:lpstr>Circuit</vt:lpstr>
      <vt:lpstr>Free my Financials</vt:lpstr>
      <vt:lpstr>Team Members</vt:lpstr>
      <vt:lpstr>Client</vt:lpstr>
      <vt:lpstr>Use Cases </vt:lpstr>
      <vt:lpstr>Requirements</vt:lpstr>
      <vt:lpstr>Domain Model</vt:lpstr>
      <vt:lpstr>TechStack</vt:lpstr>
      <vt:lpstr>Prototype</vt:lpstr>
      <vt:lpstr>First Iteration Features</vt:lpstr>
      <vt:lpstr>Mentor Feedback</vt:lpstr>
      <vt:lpstr>Client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my Financials</dc:title>
  <dc:creator>Grant Witty</dc:creator>
  <cp:lastModifiedBy>Grant Witty</cp:lastModifiedBy>
  <cp:revision>12</cp:revision>
  <dcterms:created xsi:type="dcterms:W3CDTF">2023-10-04T20:45:00Z</dcterms:created>
  <dcterms:modified xsi:type="dcterms:W3CDTF">2023-10-11T20:04:53Z</dcterms:modified>
</cp:coreProperties>
</file>