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0" r:id="rId2"/>
    <p:sldId id="297" r:id="rId3"/>
    <p:sldId id="298" r:id="rId4"/>
  </p:sldIdLst>
  <p:sldSz cx="13011150" cy="7315200"/>
  <p:notesSz cx="7010400" cy="9296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stellar" panose="020A0402060406010301" pitchFamily="18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8C49C-978A-4A51-AB67-CA8B55E0B363}" v="20" dt="2021-03-05T07:06:35"/>
  </p1510:revLst>
</p1510:revInfo>
</file>

<file path=ppt/tableStyles.xml><?xml version="1.0" encoding="utf-8"?>
<a:tblStyleLst xmlns:a="http://schemas.openxmlformats.org/drawingml/2006/main" def="{ECEABFD6-DEF5-4B08-A064-399E52D03A91}">
  <a:tblStyle styleId="{ECEABFD6-DEF5-4B08-A064-399E52D03A91}" styleName="Visme - Default">
    <a:wholeTbl>
      <a:tcTxStyle>
        <a:fontRef idx="minor">
          <a:prstClr val="black"/>
        </a:fontRef>
        <a:prstClr val="black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rgbClr val="EAF3F3"/>
          </a:solidFill>
        </a:fill>
      </a:tcStyle>
    </a:band2H>
    <a:firstRow>
      <a:tcTxStyle>
        <a:fontRef idx="minor">
          <a:srgbClr val="FFFFFF"/>
        </a:fontRef>
        <a:srgbClr val="FFFFFF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4682B4"/>
          </a:solidFill>
        </a:fill>
      </a:tcStyle>
    </a:firstRow>
  </a:tblStyle>
  <a:tblStyle styleId="{250974F7-19B4-4E8B-8F88-A368280DB3C5}" styleName="Visme - Dark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34495E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34495E"/>
              </a:solidFill>
            </a:ln>
          </a:bottom>
          <a:insideH>
            <a:ln w="12700" cmpd="sng">
              <a:solidFill>
                <a:srgbClr val="34495E"/>
              </a:solidFill>
            </a:ln>
          </a:insideH>
          <a:insideV>
            <a:ln w="12700" cmpd="sng">
              <a:solidFill>
                <a:srgbClr val="34495E"/>
              </a:solidFill>
            </a:ln>
          </a:insideV>
        </a:tcBdr>
        <a:fill>
          <a:solidFill>
            <a:srgbClr val="34495E"/>
          </a:solidFill>
        </a:fill>
      </a:tcStyle>
    </a:wholeTbl>
    <a:firstRow>
      <a:tcTxStyle>
        <a:fontRef idx="minor">
          <a:srgbClr val="DDDD55"/>
        </a:fontRef>
        <a:srgbClr val="DDDD55"/>
      </a:tcTxStyle>
      <a:tcStyle>
        <a:tcBdr/>
      </a:tcStyle>
    </a:firstRow>
  </a:tblStyle>
  <a:tblStyle styleId="{D6B0A444-BE85-4B0B-AF8B-2701F9732221}" styleName="Visme - Light">
    <a:wholeTbl>
      <a:tcTxStyle>
        <a:fontRef idx="minor">
          <a:srgbClr val="818181"/>
        </a:fontRef>
        <a:srgbClr val="818181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DAE4EA"/>
          </a:solidFill>
        </a:fill>
      </a:tcStyle>
    </a:wholeTbl>
    <a:firstRow>
      <a:tcTxStyle b="on">
        <a:fontRef idx="minor">
          <a:srgbClr val="818181"/>
        </a:fontRef>
        <a:srgbClr val="818181"/>
      </a:tcTxStyle>
      <a:tcStyle>
        <a:tcBdr/>
      </a:tcStyle>
    </a:firstRow>
  </a:tblStyle>
  <a:tblStyle styleId="{D801C701-60A8-4CDB-9F91-86469C498BE4}" styleName="Visme - Dark with blue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717274"/>
          </a:solidFill>
        </a:fill>
      </a:tcStyle>
    </a:wholeTbl>
    <a:firstRow>
      <a:tcTxStyle b="on">
        <a:fontRef idx="minor">
          <a:srgbClr val="FFFFFF"/>
        </a:fontRef>
        <a:srgbClr val="FFFFFF"/>
      </a:tcTxStyle>
      <a:tcStyle>
        <a:tcBdr/>
        <a:fill>
          <a:solidFill>
            <a:srgbClr val="40A0F7"/>
          </a:solidFill>
        </a:fill>
      </a:tcStyle>
    </a:firstRow>
  </a:tblStyle>
  <a:tblStyle styleId="{CB79AEA9-4FA3-4525-A49E-7F1D2E6B107D}" styleName="Visme - Blue with Navy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3498DB"/>
          </a:solidFill>
        </a:fill>
      </a:tcStyle>
    </a:wholeTbl>
    <a:firstRow>
      <a:tcStyle>
        <a:tcBdr/>
        <a:fill>
          <a:solidFill>
            <a:srgbClr val="343F4E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1948" autoAdjust="0"/>
  </p:normalViewPr>
  <p:slideViewPr>
    <p:cSldViewPr snapToGrid="0">
      <p:cViewPr varScale="1">
        <p:scale>
          <a:sx n="66" d="100"/>
          <a:sy n="66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0968C86-9753-4851-B13B-7DBF8C603A9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821B23-7B5F-423C-9AC1-6ECB306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0A429A-90FE-4F33-893D-5F2AADB556A3}" type="datetimeFigureOut">
              <a:rPr lang="en-US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38AFD9-D5DB-4A47-A4BE-251B4DF141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Hostel and classes…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AFD9-D5DB-4A47-A4BE-251B4DF141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9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0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5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en-US" smtClean="0"/>
              <a:t>7/26/2021</a:t>
            </a:fld>
            <a:endParaRPr/>
          </a:p>
        </p:txBody>
      </p:sp>
      <p:sp>
        <p:nvSpPr>
          <p:cNvPr id="5" name="Bottom colontit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smtClean="0"/>
              <a:t>‹#›</a:t>
            </a:fld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190954" y="159798"/>
            <a:ext cx="3591337" cy="65069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7918" y="648490"/>
            <a:ext cx="109208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918" y="1921558"/>
            <a:ext cx="1092084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104" y="65747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7470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9791" y="65775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90954" y="159798"/>
            <a:ext cx="3591337" cy="65069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Google Play Store Apps Dataset </a:t>
            </a:r>
            <a:br>
              <a:rPr lang="en-US" altLang="zh-CN"/>
            </a:br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532EF37-95C1-4120-9C61-5D085E9DE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/>
              <a:t>what is our project?:</a:t>
            </a:r>
          </a:p>
          <a:p>
            <a:pPr marL="0" indent="0" algn="ctr">
              <a:buNone/>
            </a:pPr>
            <a:r>
              <a:rPr lang="en-US" altLang="zh-CN"/>
              <a:t>Google Play Store Apps Dataset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E709B3-BA5A-4B39-822B-E9EAAA26F3E3}"/>
              </a:ext>
            </a:extLst>
          </p:cNvPr>
          <p:cNvSpPr txBox="1"/>
          <p:nvPr/>
        </p:nvSpPr>
        <p:spPr>
          <a:xfrm>
            <a:off x="4495800" y="5881855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speaker: </a:t>
            </a:r>
          </a:p>
          <a:p>
            <a:pPr algn="ctr"/>
            <a:r>
              <a:rPr lang="en-US" altLang="zh-CN" sz="2400"/>
              <a:t>group: 5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0646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944C7E94-E7AA-483E-BA2D-2BEC0A5DA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31" y="556979"/>
            <a:ext cx="6097119" cy="6109731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FFC9BD5-DC35-4DD4-8A0E-14C8035CC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06519" y="4858479"/>
            <a:ext cx="2447295" cy="243068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4CBC5AD-E05F-4366-982F-83A4B25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63" y="765376"/>
            <a:ext cx="4837297" cy="11430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Users consider price too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70034B-453A-4185-9BD5-931853813139}"/>
              </a:ext>
            </a:extLst>
          </p:cNvPr>
          <p:cNvSpPr txBox="1"/>
          <p:nvPr/>
        </p:nvSpPr>
        <p:spPr>
          <a:xfrm>
            <a:off x="8579415" y="2580792"/>
            <a:ext cx="27663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4">
                    <a:lumMod val="75000"/>
                  </a:schemeClr>
                </a:solidFill>
                <a:latin typeface="Castellar" panose="020A0402060406010301" pitchFamily="18" charset="0"/>
              </a:rPr>
              <a:t>People prefer cheaper apps (paid)</a:t>
            </a:r>
            <a:endParaRPr lang="zh-CN" altLang="en-US" sz="3200" dirty="0">
              <a:solidFill>
                <a:schemeClr val="accent4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642900-459A-42C6-AEA8-5160C5F1AC63}"/>
              </a:ext>
            </a:extLst>
          </p:cNvPr>
          <p:cNvSpPr txBox="1"/>
          <p:nvPr/>
        </p:nvSpPr>
        <p:spPr>
          <a:xfrm>
            <a:off x="4706519" y="6073821"/>
            <a:ext cx="234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astellar" panose="020A0402060406010301" pitchFamily="18" charset="0"/>
              </a:rPr>
              <a:t>free apps dominate</a:t>
            </a:r>
            <a:endParaRPr lang="zh-CN" altLang="en-US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CFDE54-2514-410C-9E86-D74E195E887B}"/>
              </a:ext>
            </a:extLst>
          </p:cNvPr>
          <p:cNvSpPr txBox="1"/>
          <p:nvPr/>
        </p:nvSpPr>
        <p:spPr>
          <a:xfrm>
            <a:off x="6097120" y="5535202"/>
            <a:ext cx="9220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stellar" panose="020A0402060406010301" pitchFamily="18" charset="0"/>
              </a:rPr>
              <a:t>96.2%</a:t>
            </a:r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B1C010-3D87-4073-9075-5C1706F05DA6}"/>
              </a:ext>
            </a:extLst>
          </p:cNvPr>
          <p:cNvSpPr txBox="1"/>
          <p:nvPr/>
        </p:nvSpPr>
        <p:spPr>
          <a:xfrm>
            <a:off x="6097120" y="246931"/>
            <a:ext cx="2025569" cy="9189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Apps less than $5 account for 81.7% of total installations.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84EDE78-756C-4E7A-B0B6-AEF4C698AF80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6547363" y="1728432"/>
            <a:ext cx="1260931" cy="1358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ACF579E-DCA3-4B3A-AE01-CBEBC3FCE922}"/>
              </a:ext>
            </a:extLst>
          </p:cNvPr>
          <p:cNvSpPr txBox="1"/>
          <p:nvPr/>
        </p:nvSpPr>
        <p:spPr>
          <a:xfrm>
            <a:off x="451413" y="1944547"/>
            <a:ext cx="64626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/>
              <a:t>Average installations of paid apps of different price ranges from top 3 most popular categories-Game, Communication and Tools.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b="1" dirty="0"/>
              <a:t>We can conclude…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cost of clicking on the install icon should be as less as possible.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Insert ads or introduce extra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paid-services …</a:t>
            </a:r>
          </a:p>
        </p:txBody>
      </p:sp>
    </p:spTree>
    <p:extLst>
      <p:ext uri="{BB962C8B-B14F-4D97-AF65-F5344CB8AC3E}">
        <p14:creationId xmlns:p14="http://schemas.microsoft.com/office/powerpoint/2010/main" val="12214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33F4A9C7-FAFA-447B-9945-2B0C8248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60" y="2442419"/>
            <a:ext cx="5497657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From all categories and both free and paid.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Maximum, minimum and the average…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Darker patterns denote more installations.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b="1" dirty="0"/>
              <a:t>Conclusion</a:t>
            </a:r>
            <a:endParaRPr lang="en-US" altLang="zh-C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/>
              <a:t>For users, PAID apps with numerous installations disappoint them least.</a:t>
            </a:r>
          </a:p>
          <a:p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7562A49-CD40-4BB9-8F9F-685A6946A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0760" y="300942"/>
            <a:ext cx="6367530" cy="69043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2225FFC-3B5B-4C65-BC8F-7DB3896D2304}"/>
              </a:ext>
            </a:extLst>
          </p:cNvPr>
          <p:cNvSpPr txBox="1"/>
          <p:nvPr/>
        </p:nvSpPr>
        <p:spPr>
          <a:xfrm>
            <a:off x="412860" y="1122745"/>
            <a:ext cx="5964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Distribution of rating in different price ranges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8097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</Words>
  <Application>Microsoft Office PowerPoint</Application>
  <PresentationFormat>自定义</PresentationFormat>
  <Paragraphs>26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Castellar</vt:lpstr>
      <vt:lpstr>Wingdings</vt:lpstr>
      <vt:lpstr>Calibri</vt:lpstr>
      <vt:lpstr>Arial</vt:lpstr>
      <vt:lpstr>Office Theme</vt:lpstr>
      <vt:lpstr>Google Play Store Apps Dataset  </vt:lpstr>
      <vt:lpstr>Users consider price too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creator/>
  <cp:lastModifiedBy/>
  <cp:revision>5</cp:revision>
  <dcterms:created xsi:type="dcterms:W3CDTF">2021-03-05T07:06:35Z</dcterms:created>
  <dcterms:modified xsi:type="dcterms:W3CDTF">2021-07-25T18:20:01Z</dcterms:modified>
</cp:coreProperties>
</file>