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0" r:id="rId2"/>
    <p:sldId id="306" r:id="rId3"/>
    <p:sldId id="297" r:id="rId4"/>
    <p:sldId id="298" r:id="rId5"/>
  </p:sldIdLst>
  <p:sldSz cx="13011150" cy="7315200"/>
  <p:notesSz cx="7010400" cy="9296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stellar" panose="020A0402060406010301" pitchFamily="18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1-03-05T07:06:35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  <a:tcStyle>
        <a:tcBdr/>
      </a:tc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  <a:tcStyle>
        <a:tcBdr/>
      </a:tc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tcBdr/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tcBdr/>
        <a:fill>
          <a:solidFill>
            <a:srgbClr val="343F4E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1948" autoAdjust="0"/>
  </p:normalViewPr>
  <p:slideViewPr>
    <p:cSldViewPr snapToGrid="0">
      <p:cViewPr varScale="1">
        <p:scale>
          <a:sx n="66" d="100"/>
          <a:sy n="66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968C86-9753-4851-B13B-7DBF8C603A9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821B23-7B5F-423C-9AC1-6ECB3069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Hostel and classes…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8AFD9-D5DB-4A47-A4BE-251B4DF141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en-US" smtClean="0"/>
              <a:t>7/26/2021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918" y="648490"/>
            <a:ext cx="109208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18" y="1921558"/>
            <a:ext cx="1092084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104" y="65747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747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9791" y="65775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0954" y="159798"/>
            <a:ext cx="3591337" cy="65069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Google Play Store Apps Dataset </a:t>
            </a:r>
            <a:br>
              <a:rPr lang="en-US" altLang="zh-CN"/>
            </a:b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32EF37-95C1-4120-9C61-5D085E9D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/>
              <a:t>what is our project?:</a:t>
            </a:r>
          </a:p>
          <a:p>
            <a:pPr marL="0" indent="0" algn="ctr">
              <a:buNone/>
            </a:pPr>
            <a:r>
              <a:rPr lang="en-US" altLang="zh-CN"/>
              <a:t>Google Play Store Apps Dataset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709B3-BA5A-4B39-822B-E9EAAA26F3E3}"/>
              </a:ext>
            </a:extLst>
          </p:cNvPr>
          <p:cNvSpPr txBox="1"/>
          <p:nvPr/>
        </p:nvSpPr>
        <p:spPr>
          <a:xfrm>
            <a:off x="4495800" y="588185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speaker: </a:t>
            </a:r>
          </a:p>
          <a:p>
            <a:pPr algn="ctr"/>
            <a:r>
              <a:rPr lang="en-US" altLang="zh-CN" sz="2400"/>
              <a:t>group: 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064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27C67-1455-4295-805E-029F19E0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650" y="3504137"/>
            <a:ext cx="4271058" cy="1143000"/>
          </a:xfrm>
        </p:spPr>
        <p:txBody>
          <a:bodyPr/>
          <a:lstStyle/>
          <a:p>
            <a:r>
              <a:rPr lang="en-US" altLang="zh-CN" dirty="0"/>
              <a:t>Data Cleaning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B693-0BCF-49F6-BCAA-669D2BAA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2" y="1385320"/>
            <a:ext cx="5497657" cy="57562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googleplaystore.csv:</a:t>
            </a:r>
          </a:p>
          <a:p>
            <a:pPr lvl="1">
              <a:lnSpc>
                <a:spcPct val="145000"/>
              </a:lnSpc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Modify 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dislocation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Rating : </a:t>
            </a:r>
            <a:r>
              <a:rPr lang="en-US" altLang="zh-CN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NaN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-&gt;0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app list : delete the repetition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size list : Convert Mb to </a:t>
            </a:r>
            <a:r>
              <a:rPr lang="en-US" altLang="zh-CN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Kb</a:t>
            </a: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 and delete the unit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installs list : delete the ‘+’ 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Last Update : Unified formula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category list : replace the null with Other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Price : delete the $</a:t>
            </a:r>
          </a:p>
          <a:p>
            <a:pPr marL="457200" lvl="1" indent="0">
              <a:lnSpc>
                <a:spcPct val="145000"/>
              </a:lnSpc>
              <a:buNone/>
            </a:pPr>
            <a:endParaRPr lang="en-US" altLang="zh-CN" sz="2600" dirty="0"/>
          </a:p>
          <a:p>
            <a:r>
              <a:rPr lang="en-US" altLang="zh-CN" dirty="0"/>
              <a:t>googleplay_user_reviews.csv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Modify dislocation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delete the null value reviews</a:t>
            </a:r>
          </a:p>
          <a:p>
            <a:pPr lvl="1">
              <a:lnSpc>
                <a:spcPct val="14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Roboto" panose="02000000000000000000" pitchFamily="2" charset="0"/>
              </a:rPr>
              <a:t>delete the redundancy review record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F470C3-8A50-4146-B645-533888FA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46" y="630875"/>
            <a:ext cx="3391194" cy="7544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723201-9932-494C-8D77-EAEF15F1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53" y="1637175"/>
            <a:ext cx="6721422" cy="1615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D483F0-4863-44AE-A843-92CBD8C0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29" y="4870235"/>
            <a:ext cx="6988146" cy="1615580"/>
          </a:xfrm>
          <a:prstGeom prst="rect">
            <a:avLst/>
          </a:prstGeom>
        </p:spPr>
      </p:pic>
      <p:sp>
        <p:nvSpPr>
          <p:cNvPr id="14" name="箭头: 虚尾 13">
            <a:extLst>
              <a:ext uri="{FF2B5EF4-FFF2-40B4-BE49-F238E27FC236}">
                <a16:creationId xmlns:a16="http://schemas.microsoft.com/office/drawing/2014/main" id="{3F5897E7-53B1-4F31-A307-F0EC663B04D5}"/>
              </a:ext>
            </a:extLst>
          </p:cNvPr>
          <p:cNvSpPr/>
          <p:nvPr/>
        </p:nvSpPr>
        <p:spPr>
          <a:xfrm rot="5400000">
            <a:off x="10498926" y="3675316"/>
            <a:ext cx="1145563" cy="85491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FF6601-715A-4441-B312-A30AFC65BEC7}"/>
              </a:ext>
            </a:extLst>
          </p:cNvPr>
          <p:cNvSpPr txBox="1"/>
          <p:nvPr/>
        </p:nvSpPr>
        <p:spPr>
          <a:xfrm>
            <a:off x="9931983" y="630875"/>
            <a:ext cx="1797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Dislocation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A1F9601-B811-46AF-A25C-CDBDA91AAB33}"/>
              </a:ext>
            </a:extLst>
          </p:cNvPr>
          <p:cNvCxnSpPr>
            <a:stCxn id="17" idx="1"/>
            <a:endCxn id="5" idx="3"/>
          </p:cNvCxnSpPr>
          <p:nvPr/>
        </p:nvCxnSpPr>
        <p:spPr>
          <a:xfrm flipH="1">
            <a:off x="9489540" y="892485"/>
            <a:ext cx="442443" cy="11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944C7E94-E7AA-483E-BA2D-2BEC0A5D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573" y="556977"/>
            <a:ext cx="6097119" cy="6109731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FC9BD5-DC35-4DD4-8A0E-14C8035C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519" y="4858479"/>
            <a:ext cx="2447295" cy="24306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CBC5AD-E05F-4366-982F-83A4B25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63" y="765376"/>
            <a:ext cx="4837297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Users consider price too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70034B-453A-4185-9BD5-931853813139}"/>
              </a:ext>
            </a:extLst>
          </p:cNvPr>
          <p:cNvSpPr txBox="1"/>
          <p:nvPr/>
        </p:nvSpPr>
        <p:spPr>
          <a:xfrm>
            <a:off x="8579415" y="2580792"/>
            <a:ext cx="2766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Castellar" panose="020A0402060406010301" pitchFamily="18" charset="0"/>
              </a:rPr>
              <a:t>People prefer cheaper apps</a:t>
            </a:r>
            <a:endParaRPr lang="zh-CN" altLang="en-US" sz="3200" dirty="0">
              <a:solidFill>
                <a:schemeClr val="accent4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42900-459A-42C6-AEA8-5160C5F1AC63}"/>
              </a:ext>
            </a:extLst>
          </p:cNvPr>
          <p:cNvSpPr txBox="1"/>
          <p:nvPr/>
        </p:nvSpPr>
        <p:spPr>
          <a:xfrm>
            <a:off x="4760113" y="6004169"/>
            <a:ext cx="234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Most users download free apps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CFDE54-2514-410C-9E86-D74E195E887B}"/>
              </a:ext>
            </a:extLst>
          </p:cNvPr>
          <p:cNvSpPr txBox="1"/>
          <p:nvPr/>
        </p:nvSpPr>
        <p:spPr>
          <a:xfrm>
            <a:off x="6097120" y="5535202"/>
            <a:ext cx="9220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astellar" panose="020A0402060406010301" pitchFamily="18" charset="0"/>
              </a:rPr>
              <a:t>96.2%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B1C010-3D87-4073-9075-5C1706F05DA6}"/>
              </a:ext>
            </a:extLst>
          </p:cNvPr>
          <p:cNvSpPr txBox="1"/>
          <p:nvPr/>
        </p:nvSpPr>
        <p:spPr>
          <a:xfrm>
            <a:off x="5284460" y="246931"/>
            <a:ext cx="2123337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Apps less than $5 will probably receive 81.7% of rest installations.(free apps exclusive)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84EDE78-756C-4E7A-B0B6-AEF4C698A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0057" y="1821901"/>
            <a:ext cx="657702" cy="44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ACF579E-DCA3-4B3A-AE01-CBEBC3FCE922}"/>
              </a:ext>
            </a:extLst>
          </p:cNvPr>
          <p:cNvSpPr txBox="1"/>
          <p:nvPr/>
        </p:nvSpPr>
        <p:spPr>
          <a:xfrm>
            <a:off x="451413" y="1944547"/>
            <a:ext cx="6462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Average installations of paid apps of different price ranges from top 3 most popular categories-Game, Communication and Tools.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b="1" dirty="0"/>
              <a:t>We can conclude…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cost of clicking on the install icon should be as less as possible.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Insert ads or introduce extra </a:t>
            </a:r>
          </a:p>
          <a:p>
            <a:pPr lvl="1"/>
            <a:r>
              <a:rPr lang="en-US" altLang="zh-CN" sz="2400" dirty="0"/>
              <a:t>     paid-services …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CEAE78F-AB62-4FCD-B5E1-D7F87B38A077}"/>
              </a:ext>
            </a:extLst>
          </p:cNvPr>
          <p:cNvCxnSpPr/>
          <p:nvPr/>
        </p:nvCxnSpPr>
        <p:spPr>
          <a:xfrm flipV="1">
            <a:off x="6251414" y="4444678"/>
            <a:ext cx="613458" cy="41380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B994B1-C8E1-4B62-973C-BD5B5BCFEB18}"/>
              </a:ext>
            </a:extLst>
          </p:cNvPr>
          <p:cNvSpPr txBox="1"/>
          <p:nvPr/>
        </p:nvSpPr>
        <p:spPr>
          <a:xfrm>
            <a:off x="5134475" y="553520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stellar" panose="020A0402060406010301" pitchFamily="18" charset="0"/>
              </a:rPr>
              <a:t>$0</a:t>
            </a:r>
            <a:endParaRPr lang="zh-CN" alt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445FD95-FBED-4287-B8FD-8C167D42E91D}"/>
              </a:ext>
            </a:extLst>
          </p:cNvPr>
          <p:cNvCxnSpPr/>
          <p:nvPr/>
        </p:nvCxnSpPr>
        <p:spPr>
          <a:xfrm>
            <a:off x="5930166" y="4858479"/>
            <a:ext cx="0" cy="1145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A23B374-24B8-4C8D-AFCC-728165829368}"/>
              </a:ext>
            </a:extLst>
          </p:cNvPr>
          <p:cNvCxnSpPr/>
          <p:nvPr/>
        </p:nvCxnSpPr>
        <p:spPr>
          <a:xfrm flipH="1">
            <a:off x="5930166" y="4912749"/>
            <a:ext cx="321248" cy="1091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弧形 56">
            <a:extLst>
              <a:ext uri="{FF2B5EF4-FFF2-40B4-BE49-F238E27FC236}">
                <a16:creationId xmlns:a16="http://schemas.microsoft.com/office/drawing/2014/main" id="{76B8C446-5480-4E17-8C06-751FBDF70BE0}"/>
              </a:ext>
            </a:extLst>
          </p:cNvPr>
          <p:cNvSpPr/>
          <p:nvPr/>
        </p:nvSpPr>
        <p:spPr>
          <a:xfrm rot="21247835">
            <a:off x="5598860" y="4873465"/>
            <a:ext cx="662610" cy="21558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8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3F4A9C7-FAFA-447B-9945-2B0C8248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0" y="2442419"/>
            <a:ext cx="549765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From all categories and both free and paid.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Maximum, minimum and the average…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Darker patterns denote more installations.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/>
              <a:t>Conclusion</a:t>
            </a:r>
            <a:endParaRPr lang="en-US" altLang="zh-C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For users, PAID apps with numerous installations disappoint them least.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562A49-CD40-4BB9-8F9F-685A6946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0760" y="300942"/>
            <a:ext cx="6367530" cy="69043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2225FFC-3B5B-4C65-BC8F-7DB3896D2304}"/>
              </a:ext>
            </a:extLst>
          </p:cNvPr>
          <p:cNvSpPr txBox="1"/>
          <p:nvPr/>
        </p:nvSpPr>
        <p:spPr>
          <a:xfrm>
            <a:off x="412860" y="1122745"/>
            <a:ext cx="5964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Distribution of rating in different price ranges </a:t>
            </a:r>
            <a:endParaRPr lang="zh-CN" altLang="en-US" sz="3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E448852-0FEB-4E38-9E01-4577788FA700}"/>
              </a:ext>
            </a:extLst>
          </p:cNvPr>
          <p:cNvSpPr/>
          <p:nvPr/>
        </p:nvSpPr>
        <p:spPr>
          <a:xfrm>
            <a:off x="7118431" y="937550"/>
            <a:ext cx="4919240" cy="1158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B1C23-C61C-4F2D-B992-DDAD0F2ABD37}"/>
              </a:ext>
            </a:extLst>
          </p:cNvPr>
          <p:cNvSpPr txBox="1"/>
          <p:nvPr/>
        </p:nvSpPr>
        <p:spPr>
          <a:xfrm>
            <a:off x="9676435" y="5324354"/>
            <a:ext cx="228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Paid apps with high installations are generally above the average.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BA6EAA-5015-4933-92BC-520D706A1961}"/>
              </a:ext>
            </a:extLst>
          </p:cNvPr>
          <p:cNvCxnSpPr>
            <a:cxnSpLocks/>
          </p:cNvCxnSpPr>
          <p:nvPr/>
        </p:nvCxnSpPr>
        <p:spPr>
          <a:xfrm flipH="1" flipV="1">
            <a:off x="9925290" y="2157102"/>
            <a:ext cx="445626" cy="3228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7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237</Words>
  <Application>Microsoft Office PowerPoint</Application>
  <PresentationFormat>自定义</PresentationFormat>
  <Paragraphs>44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Roboto</vt:lpstr>
      <vt:lpstr>Castellar</vt:lpstr>
      <vt:lpstr>Wingdings</vt:lpstr>
      <vt:lpstr>Calibri</vt:lpstr>
      <vt:lpstr>Office Theme</vt:lpstr>
      <vt:lpstr>Google Play Store Apps Dataset  </vt:lpstr>
      <vt:lpstr>Data Cleaning</vt:lpstr>
      <vt:lpstr>Users consider price too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/>
  <cp:lastModifiedBy/>
  <cp:revision>5</cp:revision>
  <dcterms:created xsi:type="dcterms:W3CDTF">2021-03-05T07:06:35Z</dcterms:created>
  <dcterms:modified xsi:type="dcterms:W3CDTF">2021-07-26T03:09:31Z</dcterms:modified>
</cp:coreProperties>
</file>