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0" r:id="rId2"/>
    <p:sldId id="297" r:id="rId3"/>
    <p:sldId id="298" r:id="rId4"/>
  </p:sldIdLst>
  <p:sldSz cx="13011150" cy="7315200"/>
  <p:notesSz cx="7010400" cy="9296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stellar" panose="020A0402060406010301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1-03-05T07:06:35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1948" autoAdjust="0"/>
  </p:normalViewPr>
  <p:slideViewPr>
    <p:cSldViewPr snapToGrid="0">
      <p:cViewPr varScale="1">
        <p:scale>
          <a:sx n="66" d="100"/>
          <a:sy n="6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968C86-9753-4851-B13B-7DBF8C603A9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21B23-7B5F-423C-9AC1-6ECB306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Hostel and classes…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7/26/2021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918" y="648490"/>
            <a:ext cx="10920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18" y="1921558"/>
            <a:ext cx="1092084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104" y="65747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747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9791" y="65775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Google Play Store Apps Dataset </a:t>
            </a:r>
            <a:br>
              <a:rPr lang="en-US" altLang="zh-CN"/>
            </a:b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32EF37-95C1-4120-9C61-5D085E9D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/>
              <a:t>what is our project?:</a:t>
            </a:r>
          </a:p>
          <a:p>
            <a:pPr marL="0" indent="0" algn="ctr">
              <a:buNone/>
            </a:pPr>
            <a:r>
              <a:rPr lang="en-US" altLang="zh-CN"/>
              <a:t>Google Play Store Apps Dataset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709B3-BA5A-4B39-822B-E9EAAA26F3E3}"/>
              </a:ext>
            </a:extLst>
          </p:cNvPr>
          <p:cNvSpPr txBox="1"/>
          <p:nvPr/>
        </p:nvSpPr>
        <p:spPr>
          <a:xfrm>
            <a:off x="4495800" y="588185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speaker: </a:t>
            </a:r>
          </a:p>
          <a:p>
            <a:pPr algn="ctr"/>
            <a:r>
              <a:rPr lang="en-US" altLang="zh-CN" sz="2400"/>
              <a:t>group: 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064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44C7E94-E7AA-483E-BA2D-2BEC0A5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73" y="556977"/>
            <a:ext cx="6097119" cy="6109731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FC9BD5-DC35-4DD4-8A0E-14C8035C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519" y="4858479"/>
            <a:ext cx="2447295" cy="24306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CBC5AD-E05F-4366-982F-83A4B25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3" y="765376"/>
            <a:ext cx="4837297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Users consider price too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0034B-453A-4185-9BD5-931853813139}"/>
              </a:ext>
            </a:extLst>
          </p:cNvPr>
          <p:cNvSpPr txBox="1"/>
          <p:nvPr/>
        </p:nvSpPr>
        <p:spPr>
          <a:xfrm>
            <a:off x="8579415" y="2580792"/>
            <a:ext cx="2766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People prefer cheaper apps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42900-459A-42C6-AEA8-5160C5F1AC63}"/>
              </a:ext>
            </a:extLst>
          </p:cNvPr>
          <p:cNvSpPr txBox="1"/>
          <p:nvPr/>
        </p:nvSpPr>
        <p:spPr>
          <a:xfrm>
            <a:off x="4760113" y="6004169"/>
            <a:ext cx="234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Most users download free apps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CFDE54-2514-410C-9E86-D74E195E887B}"/>
              </a:ext>
            </a:extLst>
          </p:cNvPr>
          <p:cNvSpPr txBox="1"/>
          <p:nvPr/>
        </p:nvSpPr>
        <p:spPr>
          <a:xfrm>
            <a:off x="6097120" y="5535202"/>
            <a:ext cx="9220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tellar" panose="020A0402060406010301" pitchFamily="18" charset="0"/>
              </a:rPr>
              <a:t>96.2%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B1C010-3D87-4073-9075-5C1706F05DA6}"/>
              </a:ext>
            </a:extLst>
          </p:cNvPr>
          <p:cNvSpPr txBox="1"/>
          <p:nvPr/>
        </p:nvSpPr>
        <p:spPr>
          <a:xfrm>
            <a:off x="5284460" y="246931"/>
            <a:ext cx="2123337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Apps less than $5 will probably receive 81.7% of rest installations.(free apps exclusive)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84EDE78-756C-4E7A-B0B6-AEF4C698A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0057" y="1821901"/>
            <a:ext cx="657702" cy="44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ACF579E-DCA3-4B3A-AE01-CBEBC3FCE922}"/>
              </a:ext>
            </a:extLst>
          </p:cNvPr>
          <p:cNvSpPr txBox="1"/>
          <p:nvPr/>
        </p:nvSpPr>
        <p:spPr>
          <a:xfrm>
            <a:off x="451413" y="1944547"/>
            <a:ext cx="6462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Average installations of paid apps of different price ranges from top 3 most popular categories-Game, Communication and Tools.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b="1" dirty="0"/>
              <a:t>We can conclude…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cost of clicking on the install icon should be as less as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ads or introduce extra </a:t>
            </a:r>
          </a:p>
          <a:p>
            <a:pPr lvl="1"/>
            <a:r>
              <a:rPr lang="en-US" altLang="zh-CN" sz="2400" dirty="0"/>
              <a:t>     paid-services …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CEAE78F-AB62-4FCD-B5E1-D7F87B38A077}"/>
              </a:ext>
            </a:extLst>
          </p:cNvPr>
          <p:cNvCxnSpPr/>
          <p:nvPr/>
        </p:nvCxnSpPr>
        <p:spPr>
          <a:xfrm flipV="1">
            <a:off x="6251414" y="4444678"/>
            <a:ext cx="613458" cy="41380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B994B1-C8E1-4B62-973C-BD5B5BCFEB18}"/>
              </a:ext>
            </a:extLst>
          </p:cNvPr>
          <p:cNvSpPr txBox="1"/>
          <p:nvPr/>
        </p:nvSpPr>
        <p:spPr>
          <a:xfrm>
            <a:off x="5134475" y="553520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$0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45FD95-FBED-4287-B8FD-8C167D42E91D}"/>
              </a:ext>
            </a:extLst>
          </p:cNvPr>
          <p:cNvCxnSpPr/>
          <p:nvPr/>
        </p:nvCxnSpPr>
        <p:spPr>
          <a:xfrm>
            <a:off x="5930166" y="4858479"/>
            <a:ext cx="0" cy="1145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A23B374-24B8-4C8D-AFCC-728165829368}"/>
              </a:ext>
            </a:extLst>
          </p:cNvPr>
          <p:cNvCxnSpPr/>
          <p:nvPr/>
        </p:nvCxnSpPr>
        <p:spPr>
          <a:xfrm flipH="1">
            <a:off x="5930166" y="4912749"/>
            <a:ext cx="321248" cy="1091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76B8C446-5480-4E17-8C06-751FBDF70BE0}"/>
              </a:ext>
            </a:extLst>
          </p:cNvPr>
          <p:cNvSpPr/>
          <p:nvPr/>
        </p:nvSpPr>
        <p:spPr>
          <a:xfrm rot="21247835">
            <a:off x="5598860" y="4873465"/>
            <a:ext cx="662610" cy="21558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3F4A9C7-FAFA-447B-9945-2B0C8248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0" y="2442419"/>
            <a:ext cx="549765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From all categories and both free and paid.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Maximum, minimum and the average…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Darker patterns denote more installations.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/>
              <a:t>Conclusion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For users, PAID apps with numerous installations disappoint them least.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562A49-CD40-4BB9-8F9F-685A6946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760" y="300942"/>
            <a:ext cx="6367530" cy="69043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225FFC-3B5B-4C65-BC8F-7DB3896D2304}"/>
              </a:ext>
            </a:extLst>
          </p:cNvPr>
          <p:cNvSpPr txBox="1"/>
          <p:nvPr/>
        </p:nvSpPr>
        <p:spPr>
          <a:xfrm>
            <a:off x="412860" y="1122745"/>
            <a:ext cx="5964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Distribution of rating in different price ranges </a:t>
            </a:r>
            <a:endParaRPr lang="zh-CN" altLang="en-US" sz="3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E448852-0FEB-4E38-9E01-4577788FA700}"/>
              </a:ext>
            </a:extLst>
          </p:cNvPr>
          <p:cNvSpPr/>
          <p:nvPr/>
        </p:nvSpPr>
        <p:spPr>
          <a:xfrm>
            <a:off x="7118431" y="937550"/>
            <a:ext cx="4919240" cy="1158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B1C23-C61C-4F2D-B992-DDAD0F2ABD37}"/>
              </a:ext>
            </a:extLst>
          </p:cNvPr>
          <p:cNvSpPr txBox="1"/>
          <p:nvPr/>
        </p:nvSpPr>
        <p:spPr>
          <a:xfrm>
            <a:off x="9676435" y="5324354"/>
            <a:ext cx="228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Paid apps with high installations are generally above the average.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BA6EAA-5015-4933-92BC-520D706A1961}"/>
              </a:ext>
            </a:extLst>
          </p:cNvPr>
          <p:cNvCxnSpPr>
            <a:cxnSpLocks/>
          </p:cNvCxnSpPr>
          <p:nvPr/>
        </p:nvCxnSpPr>
        <p:spPr>
          <a:xfrm flipH="1" flipV="1">
            <a:off x="9925290" y="2157102"/>
            <a:ext cx="445626" cy="3228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7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自定义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Castellar</vt:lpstr>
      <vt:lpstr>Wingdings</vt:lpstr>
      <vt:lpstr>Calibri</vt:lpstr>
      <vt:lpstr>Office Theme</vt:lpstr>
      <vt:lpstr>Google Play Store Apps Dataset  </vt:lpstr>
      <vt:lpstr>Users consider price too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2021-03-05T07:06:35Z</dcterms:created>
  <dcterms:modified xsi:type="dcterms:W3CDTF">2021-07-26T02:23:16Z</dcterms:modified>
</cp:coreProperties>
</file>