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58" name="Shape 258"/>
          <p:cNvSpPr/>
          <p:nvPr>
            <p:ph type="sldImg"/>
          </p:nvPr>
        </p:nvSpPr>
        <p:spPr>
          <a:xfrm>
            <a:off x="1143000" y="685800"/>
            <a:ext cx="4572000" cy="3429000"/>
          </a:xfrm>
          <a:prstGeom prst="rect">
            <a:avLst/>
          </a:prstGeom>
        </p:spPr>
        <p:txBody>
          <a:bodyPr/>
          <a:lstStyle/>
          <a:p>
            <a:pPr/>
          </a:p>
        </p:txBody>
      </p:sp>
      <p:sp>
        <p:nvSpPr>
          <p:cNvPr id="259" name="Shape 2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Title Text"/>
          <p:cNvSpPr txBox="1"/>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pic>
        <p:nvPicPr>
          <p:cNvPr id="107"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108"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09"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10" name="Title Text"/>
          <p:cNvSpPr txBox="1"/>
          <p:nvPr>
            <p:ph type="title"/>
          </p:nvPr>
        </p:nvSpPr>
        <p:spPr>
          <a:xfrm>
            <a:off x="628650" y="473299"/>
            <a:ext cx="4150217" cy="2048937"/>
          </a:xfrm>
          <a:prstGeom prst="rect">
            <a:avLst/>
          </a:prstGeom>
        </p:spPr>
        <p:txBody>
          <a:bodyPr lIns="34275" tIns="34275" rIns="34275" bIns="34275" anchor="b"/>
          <a:lstStyle>
            <a:lvl1pPr algn="ctr">
              <a:lnSpc>
                <a:spcPct val="90000"/>
              </a:lnSpc>
              <a:defRPr sz="4500">
                <a:solidFill>
                  <a:srgbClr val="3F3F3F"/>
                </a:solidFill>
                <a:latin typeface="Trebuchet MS"/>
                <a:ea typeface="Trebuchet MS"/>
                <a:cs typeface="Trebuchet MS"/>
                <a:sym typeface="Trebuchet MS"/>
              </a:defRPr>
            </a:lvl1pPr>
          </a:lstStyle>
          <a:p>
            <a:pPr/>
            <a:r>
              <a:t>Title Text</a:t>
            </a:r>
          </a:p>
        </p:txBody>
      </p:sp>
      <p:sp>
        <p:nvSpPr>
          <p:cNvPr id="111" name="Body Level One…"/>
          <p:cNvSpPr txBox="1"/>
          <p:nvPr>
            <p:ph type="body" sz="quarter" idx="1"/>
          </p:nvPr>
        </p:nvSpPr>
        <p:spPr>
          <a:xfrm>
            <a:off x="628650" y="2791174"/>
            <a:ext cx="4150217" cy="1241822"/>
          </a:xfrm>
          <a:prstGeom prst="rect">
            <a:avLst/>
          </a:prstGeom>
        </p:spPr>
        <p:txBody>
          <a:bodyPr lIns="34275" tIns="34275" rIns="34275" bIns="34275"/>
          <a:lstStyle>
            <a:lvl1pPr marL="361950" indent="-266700" algn="ctr">
              <a:lnSpc>
                <a:spcPct val="90000"/>
              </a:lnSpc>
              <a:spcBef>
                <a:spcPts val="800"/>
              </a:spcBef>
              <a:buClrTx/>
              <a:buSzTx/>
              <a:buFontTx/>
              <a:buNone/>
              <a:defRPr>
                <a:solidFill>
                  <a:srgbClr val="ED7D31"/>
                </a:solidFill>
                <a:latin typeface="Calibri"/>
                <a:ea typeface="Calibri"/>
                <a:cs typeface="Calibri"/>
                <a:sym typeface="Calibri"/>
              </a:defRPr>
            </a:lvl1pPr>
            <a:lvl2pPr marL="361950" indent="209550" algn="ctr">
              <a:lnSpc>
                <a:spcPct val="90000"/>
              </a:lnSpc>
              <a:spcBef>
                <a:spcPts val="800"/>
              </a:spcBef>
              <a:buClrTx/>
              <a:buSzTx/>
              <a:buFontTx/>
              <a:buNone/>
              <a:defRPr>
                <a:solidFill>
                  <a:srgbClr val="ED7D31"/>
                </a:solidFill>
                <a:latin typeface="Calibri"/>
                <a:ea typeface="Calibri"/>
                <a:cs typeface="Calibri"/>
                <a:sym typeface="Calibri"/>
              </a:defRPr>
            </a:lvl2pPr>
            <a:lvl3pPr marL="361950" indent="685800" algn="ctr">
              <a:lnSpc>
                <a:spcPct val="90000"/>
              </a:lnSpc>
              <a:spcBef>
                <a:spcPts val="800"/>
              </a:spcBef>
              <a:buClrTx/>
              <a:buSzTx/>
              <a:buFontTx/>
              <a:buNone/>
              <a:defRPr>
                <a:solidFill>
                  <a:srgbClr val="ED7D31"/>
                </a:solidFill>
                <a:latin typeface="Calibri"/>
                <a:ea typeface="Calibri"/>
                <a:cs typeface="Calibri"/>
                <a:sym typeface="Calibri"/>
              </a:defRPr>
            </a:lvl3pPr>
            <a:lvl4pPr marL="361950" indent="1149350" algn="ctr">
              <a:lnSpc>
                <a:spcPct val="90000"/>
              </a:lnSpc>
              <a:spcBef>
                <a:spcPts val="800"/>
              </a:spcBef>
              <a:buClrTx/>
              <a:buSzTx/>
              <a:buFontTx/>
              <a:buNone/>
              <a:defRPr>
                <a:solidFill>
                  <a:srgbClr val="ED7D31"/>
                </a:solidFill>
                <a:latin typeface="Calibri"/>
                <a:ea typeface="Calibri"/>
                <a:cs typeface="Calibri"/>
                <a:sym typeface="Calibri"/>
              </a:defRPr>
            </a:lvl4pPr>
            <a:lvl5pPr marL="361950" indent="1606550" algn="ctr">
              <a:lnSpc>
                <a:spcPct val="90000"/>
              </a:lnSpc>
              <a:spcBef>
                <a:spcPts val="800"/>
              </a:spcBef>
              <a:buClrTx/>
              <a:buSzTx/>
              <a:buFontTx/>
              <a:buNone/>
              <a:defRPr>
                <a:solidFill>
                  <a:srgbClr val="ED7D31"/>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2" name="Google Shape;65;p14"/>
          <p:cNvSpPr/>
          <p:nvPr/>
        </p:nvSpPr>
        <p:spPr>
          <a:xfrm>
            <a:off x="5438104" y="0"/>
            <a:ext cx="3705897" cy="5143500"/>
          </a:xfrm>
          <a:prstGeom prst="rect">
            <a:avLst/>
          </a:prstGeom>
          <a:solidFill>
            <a:srgbClr val="F49542"/>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pic>
        <p:nvPicPr>
          <p:cNvPr id="113" name="Google Shape;66;p14" descr="Google Shape;66;p14"/>
          <p:cNvPicPr>
            <a:picLocks noChangeAspect="1"/>
          </p:cNvPicPr>
          <p:nvPr/>
        </p:nvPicPr>
        <p:blipFill>
          <a:blip r:embed="rId2">
            <a:extLst/>
          </a:blip>
          <a:stretch>
            <a:fillRect/>
          </a:stretch>
        </p:blipFill>
        <p:spPr>
          <a:xfrm>
            <a:off x="2176526" y="4397068"/>
            <a:ext cx="1054464" cy="535601"/>
          </a:xfrm>
          <a:prstGeom prst="rect">
            <a:avLst/>
          </a:prstGeom>
          <a:ln w="12700">
            <a:miter lim="400000"/>
          </a:ln>
        </p:spPr>
      </p:pic>
      <p:sp>
        <p:nvSpPr>
          <p:cNvPr id="114" name="Google Shape;67;p14"/>
          <p:cNvSpPr txBox="1"/>
          <p:nvPr/>
        </p:nvSpPr>
        <p:spPr>
          <a:xfrm>
            <a:off x="5875120" y="2167926"/>
            <a:ext cx="2920265" cy="601951"/>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spAutoFit/>
          </a:bodyPr>
          <a:lstStyle>
            <a:lvl1pPr algn="ctr">
              <a:defRPr sz="1800">
                <a:solidFill>
                  <a:srgbClr val="FFFFFF"/>
                </a:solidFill>
                <a:latin typeface="Calibri"/>
                <a:ea typeface="Calibri"/>
                <a:cs typeface="Calibri"/>
                <a:sym typeface="Calibri"/>
              </a:defRPr>
            </a:lvl1pPr>
          </a:lstStyle>
          <a:p>
            <a:pPr/>
            <a:r>
              <a:t>“aimed at getting you to kickass in AI”</a:t>
            </a:r>
          </a:p>
        </p:txBody>
      </p:sp>
      <p:sp>
        <p:nvSpPr>
          <p:cNvPr id="115"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pic>
        <p:nvPicPr>
          <p:cNvPr id="122"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123"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24"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25" name="Title Text"/>
          <p:cNvSpPr txBox="1"/>
          <p:nvPr>
            <p:ph type="title"/>
          </p:nvPr>
        </p:nvSpPr>
        <p:spPr>
          <a:xfrm>
            <a:off x="367853" y="128235"/>
            <a:ext cx="7886701" cy="644498"/>
          </a:xfrm>
          <a:prstGeom prst="rect">
            <a:avLst/>
          </a:prstGeom>
        </p:spPr>
        <p:txBody>
          <a:bodyPr lIns="34275" tIns="34275" rIns="34275" bIns="34275" anchor="ctr"/>
          <a:lstStyle>
            <a:lvl1pPr>
              <a:lnSpc>
                <a:spcPct val="90000"/>
              </a:lnSpc>
              <a:defRPr sz="2700">
                <a:solidFill>
                  <a:srgbClr val="ED7D31"/>
                </a:solidFill>
                <a:latin typeface="Trebuchet MS"/>
                <a:ea typeface="Trebuchet MS"/>
                <a:cs typeface="Trebuchet MS"/>
                <a:sym typeface="Trebuchet MS"/>
              </a:defRPr>
            </a:lvl1pPr>
          </a:lstStyle>
          <a:p>
            <a:pPr/>
            <a:r>
              <a:t>Title Text</a:t>
            </a:r>
          </a:p>
        </p:txBody>
      </p:sp>
      <p:sp>
        <p:nvSpPr>
          <p:cNvPr id="126" name="Body Level One…"/>
          <p:cNvSpPr txBox="1"/>
          <p:nvPr>
            <p:ph type="body" idx="1"/>
          </p:nvPr>
        </p:nvSpPr>
        <p:spPr>
          <a:xfrm>
            <a:off x="367853" y="1138246"/>
            <a:ext cx="7886701" cy="3263504"/>
          </a:xfrm>
          <a:prstGeom prst="rect">
            <a:avLst/>
          </a:prstGeom>
        </p:spPr>
        <p:txBody>
          <a:bodyPr lIns="34275" tIns="34275" rIns="34275" bIns="34275"/>
          <a:lstStyle>
            <a:lvl1pPr indent="-361950">
              <a:lnSpc>
                <a:spcPct val="90000"/>
              </a:lnSpc>
              <a:spcBef>
                <a:spcPts val="800"/>
              </a:spcBef>
              <a:buClr>
                <a:srgbClr val="ED7D31"/>
              </a:buClr>
              <a:buSzPts val="2100"/>
              <a:buChar char="•"/>
              <a:defRPr sz="2100">
                <a:solidFill>
                  <a:srgbClr val="000000"/>
                </a:solidFill>
                <a:latin typeface="Trebuchet MS"/>
                <a:ea typeface="Trebuchet MS"/>
                <a:cs typeface="Trebuchet MS"/>
                <a:sym typeface="Trebuchet MS"/>
              </a:defRPr>
            </a:lvl1pPr>
            <a:lvl2pPr marL="971550" indent="-400050">
              <a:lnSpc>
                <a:spcPct val="90000"/>
              </a:lnSpc>
              <a:spcBef>
                <a:spcPts val="800"/>
              </a:spcBef>
              <a:buClr>
                <a:srgbClr val="ED7D31"/>
              </a:buClr>
              <a:buSzPts val="2100"/>
              <a:buChar char="•"/>
              <a:defRPr sz="2100">
                <a:solidFill>
                  <a:srgbClr val="000000"/>
                </a:solidFill>
                <a:latin typeface="Trebuchet MS"/>
                <a:ea typeface="Trebuchet MS"/>
                <a:cs typeface="Trebuchet MS"/>
                <a:sym typeface="Trebuchet MS"/>
              </a:defRPr>
            </a:lvl2pPr>
            <a:lvl3pPr marL="1498600" indent="-444500">
              <a:lnSpc>
                <a:spcPct val="90000"/>
              </a:lnSpc>
              <a:spcBef>
                <a:spcPts val="800"/>
              </a:spcBef>
              <a:buClr>
                <a:srgbClr val="ED7D31"/>
              </a:buClr>
              <a:buSzPts val="2100"/>
              <a:buChar char="•"/>
              <a:defRPr sz="2100">
                <a:solidFill>
                  <a:srgbClr val="000000"/>
                </a:solidFill>
                <a:latin typeface="Trebuchet MS"/>
                <a:ea typeface="Trebuchet MS"/>
                <a:cs typeface="Trebuchet MS"/>
                <a:sym typeface="Trebuchet MS"/>
              </a:defRPr>
            </a:lvl3pPr>
            <a:lvl4pPr marL="1987550" indent="-476250">
              <a:lnSpc>
                <a:spcPct val="90000"/>
              </a:lnSpc>
              <a:spcBef>
                <a:spcPts val="800"/>
              </a:spcBef>
              <a:buClr>
                <a:srgbClr val="ED7D31"/>
              </a:buClr>
              <a:buSzPts val="2100"/>
              <a:buChar char="•"/>
              <a:defRPr sz="2100">
                <a:solidFill>
                  <a:srgbClr val="000000"/>
                </a:solidFill>
                <a:latin typeface="Trebuchet MS"/>
                <a:ea typeface="Trebuchet MS"/>
                <a:cs typeface="Trebuchet MS"/>
                <a:sym typeface="Trebuchet MS"/>
              </a:defRPr>
            </a:lvl4pPr>
            <a:lvl5pPr marL="2444750" indent="-476250">
              <a:lnSpc>
                <a:spcPct val="90000"/>
              </a:lnSpc>
              <a:spcBef>
                <a:spcPts val="800"/>
              </a:spcBef>
              <a:buClr>
                <a:srgbClr val="ED7D31"/>
              </a:buClr>
              <a:buSzPts val="2100"/>
              <a:buChar char="•"/>
              <a:defRPr sz="2100">
                <a:solidFill>
                  <a:srgbClr val="00000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27"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pic>
        <p:nvPicPr>
          <p:cNvPr id="134"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135"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36"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37" name="Google Shape;75;p16"/>
          <p:cNvSpPr/>
          <p:nvPr/>
        </p:nvSpPr>
        <p:spPr>
          <a:xfrm>
            <a:off x="-1" y="1"/>
            <a:ext cx="4539805" cy="514350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38" name="Title Text"/>
          <p:cNvSpPr txBox="1"/>
          <p:nvPr>
            <p:ph type="title"/>
          </p:nvPr>
        </p:nvSpPr>
        <p:spPr>
          <a:xfrm>
            <a:off x="536486" y="554681"/>
            <a:ext cx="3466833" cy="4034140"/>
          </a:xfrm>
          <a:prstGeom prst="rect">
            <a:avLst/>
          </a:prstGeom>
        </p:spPr>
        <p:txBody>
          <a:bodyPr lIns="34275" tIns="34275" rIns="34275" bIns="34275" anchor="ctr"/>
          <a:lstStyle>
            <a:lvl1pPr algn="ctr">
              <a:lnSpc>
                <a:spcPct val="90000"/>
              </a:lnSpc>
              <a:defRPr sz="4500">
                <a:solidFill>
                  <a:srgbClr val="FFFFFF"/>
                </a:solidFill>
                <a:latin typeface="Trebuchet MS"/>
                <a:ea typeface="Trebuchet MS"/>
                <a:cs typeface="Trebuchet MS"/>
                <a:sym typeface="Trebuchet MS"/>
              </a:defRPr>
            </a:lvl1pPr>
          </a:lstStyle>
          <a:p>
            <a:pPr/>
            <a:r>
              <a:t>Title Text</a:t>
            </a:r>
          </a:p>
        </p:txBody>
      </p:sp>
      <p:sp>
        <p:nvSpPr>
          <p:cNvPr id="139" name="Google Shape;77;p16"/>
          <p:cNvSpPr/>
          <p:nvPr/>
        </p:nvSpPr>
        <p:spPr>
          <a:xfrm>
            <a:off x="4539803" y="1"/>
            <a:ext cx="4604198" cy="5143501"/>
          </a:xfrm>
          <a:prstGeom prst="rect">
            <a:avLst/>
          </a:prstGeom>
          <a:solidFill>
            <a:srgbClr val="FFFFFF"/>
          </a:solidFill>
          <a:ln w="12700">
            <a:solidFill>
              <a:srgbClr val="FFFFFF"/>
            </a:solidFill>
            <a:miter/>
          </a:ln>
        </p:spPr>
        <p:txBody>
          <a:bodyPr lIns="0" tIns="0" rIns="0" bIns="0" anchor="ctr"/>
          <a:lstStyle/>
          <a:p>
            <a:pPr algn="ctr">
              <a:defRPr>
                <a:solidFill>
                  <a:srgbClr val="FFFFFF"/>
                </a:solidFill>
                <a:latin typeface="Calibri"/>
                <a:ea typeface="Calibri"/>
                <a:cs typeface="Calibri"/>
                <a:sym typeface="Calibri"/>
              </a:defRPr>
            </a:pPr>
          </a:p>
        </p:txBody>
      </p:sp>
      <p:pic>
        <p:nvPicPr>
          <p:cNvPr id="140" name="Google Shape;78;p16" descr="Google Shape;78;p16"/>
          <p:cNvPicPr>
            <a:picLocks noChangeAspect="1"/>
          </p:cNvPicPr>
          <p:nvPr/>
        </p:nvPicPr>
        <p:blipFill>
          <a:blip r:embed="rId2">
            <a:extLst/>
          </a:blip>
          <a:stretch>
            <a:fillRect/>
          </a:stretch>
        </p:blipFill>
        <p:spPr>
          <a:xfrm>
            <a:off x="4852423" y="1561220"/>
            <a:ext cx="3978960" cy="2021060"/>
          </a:xfrm>
          <a:prstGeom prst="rect">
            <a:avLst/>
          </a:prstGeom>
          <a:ln w="12700">
            <a:miter lim="400000"/>
          </a:ln>
        </p:spPr>
      </p:pic>
      <p:sp>
        <p:nvSpPr>
          <p:cNvPr id="141" name="Slide Number"/>
          <p:cNvSpPr txBox="1"/>
          <p:nvPr>
            <p:ph type="sldNum" sz="quarter" idx="2"/>
          </p:nvPr>
        </p:nvSpPr>
        <p:spPr>
          <a:xfrm>
            <a:off x="4419600" y="4608064"/>
            <a:ext cx="2133600" cy="31839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pic>
        <p:nvPicPr>
          <p:cNvPr id="148"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149"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50"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51" name="Title Text"/>
          <p:cNvSpPr txBox="1"/>
          <p:nvPr>
            <p:ph type="title"/>
          </p:nvPr>
        </p:nvSpPr>
        <p:spPr>
          <a:xfrm>
            <a:off x="623887" y="1282303"/>
            <a:ext cx="7886701" cy="2139554"/>
          </a:xfrm>
          <a:prstGeom prst="rect">
            <a:avLst/>
          </a:prstGeom>
        </p:spPr>
        <p:txBody>
          <a:bodyPr lIns="34275" tIns="34275" rIns="34275" bIns="34275" anchor="b"/>
          <a:lstStyle>
            <a:lvl1pPr>
              <a:lnSpc>
                <a:spcPct val="90000"/>
              </a:lnSpc>
              <a:defRPr sz="4100">
                <a:solidFill>
                  <a:srgbClr val="ED7D31"/>
                </a:solidFill>
                <a:latin typeface="Trebuchet MS"/>
                <a:ea typeface="Trebuchet MS"/>
                <a:cs typeface="Trebuchet MS"/>
                <a:sym typeface="Trebuchet MS"/>
              </a:defRPr>
            </a:lvl1pPr>
          </a:lstStyle>
          <a:p>
            <a:pPr/>
            <a:r>
              <a:t>Title Text</a:t>
            </a:r>
          </a:p>
        </p:txBody>
      </p:sp>
      <p:sp>
        <p:nvSpPr>
          <p:cNvPr id="152" name="Body Level One…"/>
          <p:cNvSpPr txBox="1"/>
          <p:nvPr>
            <p:ph type="body" sz="quarter" idx="1"/>
          </p:nvPr>
        </p:nvSpPr>
        <p:spPr>
          <a:xfrm>
            <a:off x="623887" y="3442096"/>
            <a:ext cx="7886701" cy="1125141"/>
          </a:xfrm>
          <a:prstGeom prst="rect">
            <a:avLst/>
          </a:prstGeom>
        </p:spPr>
        <p:txBody>
          <a:bodyPr lIns="34275" tIns="34275" rIns="34275" bIns="34275"/>
          <a:lstStyle>
            <a:lvl1pPr marL="228600" indent="0">
              <a:lnSpc>
                <a:spcPct val="90000"/>
              </a:lnSpc>
              <a:spcBef>
                <a:spcPts val="800"/>
              </a:spcBef>
              <a:buClrTx/>
              <a:buSzTx/>
              <a:buFontTx/>
              <a:buNone/>
              <a:defRPr>
                <a:solidFill>
                  <a:srgbClr val="888888"/>
                </a:solidFill>
                <a:latin typeface="Calibri"/>
                <a:ea typeface="Calibri"/>
                <a:cs typeface="Calibri"/>
                <a:sym typeface="Calibri"/>
              </a:defRPr>
            </a:lvl1pPr>
            <a:lvl2pPr marL="228600" indent="457200">
              <a:lnSpc>
                <a:spcPct val="90000"/>
              </a:lnSpc>
              <a:spcBef>
                <a:spcPts val="800"/>
              </a:spcBef>
              <a:buClrTx/>
              <a:buSzTx/>
              <a:buFontTx/>
              <a:buNone/>
              <a:defRPr>
                <a:solidFill>
                  <a:srgbClr val="888888"/>
                </a:solidFill>
                <a:latin typeface="Calibri"/>
                <a:ea typeface="Calibri"/>
                <a:cs typeface="Calibri"/>
                <a:sym typeface="Calibri"/>
              </a:defRPr>
            </a:lvl2pPr>
            <a:lvl3pPr marL="228600" indent="914400">
              <a:lnSpc>
                <a:spcPct val="90000"/>
              </a:lnSpc>
              <a:spcBef>
                <a:spcPts val="800"/>
              </a:spcBef>
              <a:buClrTx/>
              <a:buSzTx/>
              <a:buFontTx/>
              <a:buNone/>
              <a:defRPr>
                <a:solidFill>
                  <a:srgbClr val="888888"/>
                </a:solidFill>
                <a:latin typeface="Calibri"/>
                <a:ea typeface="Calibri"/>
                <a:cs typeface="Calibri"/>
                <a:sym typeface="Calibri"/>
              </a:defRPr>
            </a:lvl3pPr>
            <a:lvl4pPr marL="228600" indent="1371600">
              <a:lnSpc>
                <a:spcPct val="90000"/>
              </a:lnSpc>
              <a:spcBef>
                <a:spcPts val="800"/>
              </a:spcBef>
              <a:buClrTx/>
              <a:buSzTx/>
              <a:buFontTx/>
              <a:buNone/>
              <a:defRPr>
                <a:solidFill>
                  <a:srgbClr val="888888"/>
                </a:solidFill>
                <a:latin typeface="Calibri"/>
                <a:ea typeface="Calibri"/>
                <a:cs typeface="Calibri"/>
                <a:sym typeface="Calibri"/>
              </a:defRPr>
            </a:lvl4pPr>
            <a:lvl5pPr marL="228600" indent="1828800">
              <a:lnSpc>
                <a:spcPct val="90000"/>
              </a:lnSpc>
              <a:spcBef>
                <a:spcPts val="800"/>
              </a:spcBef>
              <a:buClrTx/>
              <a:buSzTx/>
              <a:buFontTx/>
              <a:buNone/>
              <a:defRPr>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3"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pic>
        <p:nvPicPr>
          <p:cNvPr id="160"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161"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62"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63" name="Title Text"/>
          <p:cNvSpPr txBox="1"/>
          <p:nvPr>
            <p:ph type="title"/>
          </p:nvPr>
        </p:nvSpPr>
        <p:spPr>
          <a:xfrm>
            <a:off x="628650" y="273843"/>
            <a:ext cx="7886700" cy="994173"/>
          </a:xfrm>
          <a:prstGeom prst="rect">
            <a:avLst/>
          </a:prstGeom>
        </p:spPr>
        <p:txBody>
          <a:bodyPr lIns="34275" tIns="34275" rIns="34275" bIns="34275" anchor="ctr"/>
          <a:lstStyle>
            <a:lvl1pPr>
              <a:lnSpc>
                <a:spcPct val="90000"/>
              </a:lnSpc>
              <a:defRPr sz="3300">
                <a:latin typeface="Calibri"/>
                <a:ea typeface="Calibri"/>
                <a:cs typeface="Calibri"/>
                <a:sym typeface="Calibri"/>
              </a:defRPr>
            </a:lvl1pPr>
          </a:lstStyle>
          <a:p>
            <a:pPr/>
            <a:r>
              <a:t>Title Text</a:t>
            </a:r>
          </a:p>
        </p:txBody>
      </p:sp>
      <p:sp>
        <p:nvSpPr>
          <p:cNvPr id="164" name="Body Level One…"/>
          <p:cNvSpPr txBox="1"/>
          <p:nvPr>
            <p:ph type="body" sz="half" idx="1"/>
          </p:nvPr>
        </p:nvSpPr>
        <p:spPr>
          <a:xfrm>
            <a:off x="628650" y="1369219"/>
            <a:ext cx="3886200" cy="3263504"/>
          </a:xfrm>
          <a:prstGeom prst="rect">
            <a:avLst/>
          </a:prstGeom>
        </p:spPr>
        <p:txBody>
          <a:bodyPr lIns="34275" tIns="34275" rIns="34275" bIns="34275"/>
          <a:lstStyle>
            <a:lvl1pPr indent="-317500">
              <a:lnSpc>
                <a:spcPct val="90000"/>
              </a:lnSpc>
              <a:spcBef>
                <a:spcPts val="800"/>
              </a:spcBef>
              <a:buClr>
                <a:srgbClr val="ED7D31"/>
              </a:buClr>
              <a:buSzPts val="2100"/>
              <a:buChar char="•"/>
              <a:defRPr sz="2100">
                <a:solidFill>
                  <a:srgbClr val="000000"/>
                </a:solidFill>
                <a:latin typeface="Calibri"/>
                <a:ea typeface="Calibri"/>
                <a:cs typeface="Calibri"/>
                <a:sym typeface="Calibri"/>
              </a:defRPr>
            </a:lvl1pPr>
            <a:lvl2pPr marL="967316" indent="-370416">
              <a:lnSpc>
                <a:spcPct val="90000"/>
              </a:lnSpc>
              <a:spcBef>
                <a:spcPts val="800"/>
              </a:spcBef>
              <a:buClr>
                <a:srgbClr val="ED7D31"/>
              </a:buClr>
              <a:buSzPts val="2100"/>
              <a:buChar char="•"/>
              <a:defRPr sz="2100">
                <a:solidFill>
                  <a:srgbClr val="000000"/>
                </a:solidFill>
                <a:latin typeface="Calibri"/>
                <a:ea typeface="Calibri"/>
                <a:cs typeface="Calibri"/>
                <a:sym typeface="Calibri"/>
              </a:defRPr>
            </a:lvl2pPr>
            <a:lvl3pPr marL="1498600" indent="-444500">
              <a:lnSpc>
                <a:spcPct val="90000"/>
              </a:lnSpc>
              <a:spcBef>
                <a:spcPts val="800"/>
              </a:spcBef>
              <a:buClr>
                <a:srgbClr val="ED7D31"/>
              </a:buClr>
              <a:buSzPts val="2100"/>
              <a:buChar char="•"/>
              <a:defRPr sz="2100">
                <a:solidFill>
                  <a:srgbClr val="000000"/>
                </a:solidFill>
                <a:latin typeface="Calibri"/>
                <a:ea typeface="Calibri"/>
                <a:cs typeface="Calibri"/>
                <a:sym typeface="Calibri"/>
              </a:defRPr>
            </a:lvl3pPr>
            <a:lvl4pPr marL="1987550" indent="-476250">
              <a:lnSpc>
                <a:spcPct val="90000"/>
              </a:lnSpc>
              <a:spcBef>
                <a:spcPts val="800"/>
              </a:spcBef>
              <a:buClr>
                <a:srgbClr val="ED7D31"/>
              </a:buClr>
              <a:buSzPts val="2100"/>
              <a:buChar char="•"/>
              <a:defRPr sz="2100">
                <a:solidFill>
                  <a:srgbClr val="000000"/>
                </a:solidFill>
                <a:latin typeface="Calibri"/>
                <a:ea typeface="Calibri"/>
                <a:cs typeface="Calibri"/>
                <a:sym typeface="Calibri"/>
              </a:defRPr>
            </a:lvl4pPr>
            <a:lvl5pPr marL="2444750" indent="-476250">
              <a:lnSpc>
                <a:spcPct val="90000"/>
              </a:lnSpc>
              <a:spcBef>
                <a:spcPts val="800"/>
              </a:spcBef>
              <a:buClr>
                <a:srgbClr val="ED7D31"/>
              </a:buClr>
              <a:buSzPts val="2100"/>
              <a:buChar char="•"/>
              <a:defRPr sz="21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5" name="Google Shape;88;p18"/>
          <p:cNvSpPr txBox="1"/>
          <p:nvPr>
            <p:ph type="body" sz="half" idx="13"/>
          </p:nvPr>
        </p:nvSpPr>
        <p:spPr>
          <a:xfrm>
            <a:off x="4629150" y="1369219"/>
            <a:ext cx="3886200" cy="3263505"/>
          </a:xfrm>
          <a:prstGeom prst="rect">
            <a:avLst/>
          </a:prstGeom>
        </p:spPr>
        <p:txBody>
          <a:bodyPr lIns="34275" tIns="34275" rIns="34275" bIns="34275"/>
          <a:lstStyle/>
          <a:p>
            <a:pPr indent="-317500">
              <a:lnSpc>
                <a:spcPct val="90000"/>
              </a:lnSpc>
              <a:spcBef>
                <a:spcPts val="800"/>
              </a:spcBef>
              <a:buClr>
                <a:srgbClr val="ED7D31"/>
              </a:buClr>
              <a:buSzPts val="2100"/>
              <a:buChar char="•"/>
              <a:defRPr sz="2100">
                <a:solidFill>
                  <a:srgbClr val="000000"/>
                </a:solidFill>
                <a:latin typeface="Calibri"/>
                <a:ea typeface="Calibri"/>
                <a:cs typeface="Calibri"/>
                <a:sym typeface="Calibri"/>
              </a:defRPr>
            </a:pPr>
          </a:p>
        </p:txBody>
      </p:sp>
      <p:sp>
        <p:nvSpPr>
          <p:cNvPr id="166"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pic>
        <p:nvPicPr>
          <p:cNvPr id="173"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174"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75"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76" name="Title Text"/>
          <p:cNvSpPr txBox="1"/>
          <p:nvPr>
            <p:ph type="title"/>
          </p:nvPr>
        </p:nvSpPr>
        <p:spPr>
          <a:xfrm>
            <a:off x="629841" y="273843"/>
            <a:ext cx="7886701" cy="994173"/>
          </a:xfrm>
          <a:prstGeom prst="rect">
            <a:avLst/>
          </a:prstGeom>
        </p:spPr>
        <p:txBody>
          <a:bodyPr lIns="34275" tIns="34275" rIns="34275" bIns="34275" anchor="ctr"/>
          <a:lstStyle>
            <a:lvl1pPr>
              <a:lnSpc>
                <a:spcPct val="90000"/>
              </a:lnSpc>
              <a:defRPr sz="3300">
                <a:latin typeface="Calibri"/>
                <a:ea typeface="Calibri"/>
                <a:cs typeface="Calibri"/>
                <a:sym typeface="Calibri"/>
              </a:defRPr>
            </a:lvl1pPr>
          </a:lstStyle>
          <a:p>
            <a:pPr/>
            <a:r>
              <a:t>Title Text</a:t>
            </a:r>
          </a:p>
        </p:txBody>
      </p:sp>
      <p:sp>
        <p:nvSpPr>
          <p:cNvPr id="177" name="Body Level One…"/>
          <p:cNvSpPr txBox="1"/>
          <p:nvPr>
            <p:ph type="body" sz="quarter" idx="1"/>
          </p:nvPr>
        </p:nvSpPr>
        <p:spPr>
          <a:xfrm>
            <a:off x="629841" y="1260871"/>
            <a:ext cx="3868340" cy="617935"/>
          </a:xfrm>
          <a:prstGeom prst="rect">
            <a:avLst/>
          </a:prstGeom>
        </p:spPr>
        <p:txBody>
          <a:bodyPr lIns="34275" tIns="34275" rIns="34275" bIns="34275" anchor="b"/>
          <a:lstStyle>
            <a:lvl1pPr marL="228600" indent="0">
              <a:lnSpc>
                <a:spcPct val="90000"/>
              </a:lnSpc>
              <a:spcBef>
                <a:spcPts val="800"/>
              </a:spcBef>
              <a:buClrTx/>
              <a:buSzTx/>
              <a:buFontTx/>
              <a:buNone/>
              <a:defRPr b="1">
                <a:solidFill>
                  <a:srgbClr val="000000"/>
                </a:solidFill>
                <a:latin typeface="Calibri"/>
                <a:ea typeface="Calibri"/>
                <a:cs typeface="Calibri"/>
                <a:sym typeface="Calibri"/>
              </a:defRPr>
            </a:lvl1pPr>
            <a:lvl2pPr marL="228600" indent="457200">
              <a:lnSpc>
                <a:spcPct val="90000"/>
              </a:lnSpc>
              <a:spcBef>
                <a:spcPts val="800"/>
              </a:spcBef>
              <a:buClrTx/>
              <a:buSzTx/>
              <a:buFontTx/>
              <a:buNone/>
              <a:defRPr b="1">
                <a:solidFill>
                  <a:srgbClr val="000000"/>
                </a:solidFill>
                <a:latin typeface="Calibri"/>
                <a:ea typeface="Calibri"/>
                <a:cs typeface="Calibri"/>
                <a:sym typeface="Calibri"/>
              </a:defRPr>
            </a:lvl2pPr>
            <a:lvl3pPr marL="228600" indent="914400">
              <a:lnSpc>
                <a:spcPct val="90000"/>
              </a:lnSpc>
              <a:spcBef>
                <a:spcPts val="800"/>
              </a:spcBef>
              <a:buClrTx/>
              <a:buSzTx/>
              <a:buFontTx/>
              <a:buNone/>
              <a:defRPr b="1">
                <a:solidFill>
                  <a:srgbClr val="000000"/>
                </a:solidFill>
                <a:latin typeface="Calibri"/>
                <a:ea typeface="Calibri"/>
                <a:cs typeface="Calibri"/>
                <a:sym typeface="Calibri"/>
              </a:defRPr>
            </a:lvl3pPr>
            <a:lvl4pPr marL="228600" indent="1371600">
              <a:lnSpc>
                <a:spcPct val="90000"/>
              </a:lnSpc>
              <a:spcBef>
                <a:spcPts val="800"/>
              </a:spcBef>
              <a:buClrTx/>
              <a:buSzTx/>
              <a:buFontTx/>
              <a:buNone/>
              <a:defRPr b="1">
                <a:solidFill>
                  <a:srgbClr val="000000"/>
                </a:solidFill>
                <a:latin typeface="Calibri"/>
                <a:ea typeface="Calibri"/>
                <a:cs typeface="Calibri"/>
                <a:sym typeface="Calibri"/>
              </a:defRPr>
            </a:lvl4pPr>
            <a:lvl5pPr marL="228600" indent="1828800">
              <a:lnSpc>
                <a:spcPct val="90000"/>
              </a:lnSpc>
              <a:spcBef>
                <a:spcPts val="800"/>
              </a:spcBef>
              <a:buClrTx/>
              <a:buSzTx/>
              <a:buFontTx/>
              <a:buNone/>
              <a:defRPr b="1">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78" name="Google Shape;95;p19"/>
          <p:cNvSpPr txBox="1"/>
          <p:nvPr>
            <p:ph type="body" sz="half" idx="13"/>
          </p:nvPr>
        </p:nvSpPr>
        <p:spPr>
          <a:xfrm>
            <a:off x="629840" y="1878806"/>
            <a:ext cx="3868341" cy="2763442"/>
          </a:xfrm>
          <a:prstGeom prst="rect">
            <a:avLst/>
          </a:prstGeom>
        </p:spPr>
        <p:txBody>
          <a:bodyPr lIns="34275" tIns="34275" rIns="34275" bIns="34275"/>
          <a:lstStyle/>
          <a:p>
            <a:pPr indent="-317500">
              <a:lnSpc>
                <a:spcPct val="90000"/>
              </a:lnSpc>
              <a:spcBef>
                <a:spcPts val="800"/>
              </a:spcBef>
              <a:buClr>
                <a:srgbClr val="ED7D31"/>
              </a:buClr>
              <a:buSzPts val="2100"/>
              <a:buChar char="•"/>
              <a:defRPr sz="2100">
                <a:solidFill>
                  <a:srgbClr val="000000"/>
                </a:solidFill>
                <a:latin typeface="Calibri"/>
                <a:ea typeface="Calibri"/>
                <a:cs typeface="Calibri"/>
                <a:sym typeface="Calibri"/>
              </a:defRPr>
            </a:pPr>
          </a:p>
        </p:txBody>
      </p:sp>
      <p:sp>
        <p:nvSpPr>
          <p:cNvPr id="179" name="Google Shape;96;p19"/>
          <p:cNvSpPr txBox="1"/>
          <p:nvPr>
            <p:ph type="body" sz="quarter" idx="14"/>
          </p:nvPr>
        </p:nvSpPr>
        <p:spPr>
          <a:xfrm>
            <a:off x="4629150" y="1260871"/>
            <a:ext cx="3887392" cy="617935"/>
          </a:xfrm>
          <a:prstGeom prst="rect">
            <a:avLst/>
          </a:prstGeom>
        </p:spPr>
        <p:txBody>
          <a:bodyPr lIns="34275" tIns="34275" rIns="34275" bIns="34275" anchor="b"/>
          <a:lstStyle/>
          <a:p>
            <a:pPr marL="228600" indent="0">
              <a:lnSpc>
                <a:spcPct val="90000"/>
              </a:lnSpc>
              <a:spcBef>
                <a:spcPts val="800"/>
              </a:spcBef>
              <a:buClrTx/>
              <a:buSzTx/>
              <a:buFontTx/>
              <a:buNone/>
              <a:defRPr b="1">
                <a:solidFill>
                  <a:srgbClr val="000000"/>
                </a:solidFill>
                <a:latin typeface="Calibri"/>
                <a:ea typeface="Calibri"/>
                <a:cs typeface="Calibri"/>
                <a:sym typeface="Calibri"/>
              </a:defRPr>
            </a:pPr>
          </a:p>
        </p:txBody>
      </p:sp>
      <p:sp>
        <p:nvSpPr>
          <p:cNvPr id="180" name="Google Shape;97;p19"/>
          <p:cNvSpPr txBox="1"/>
          <p:nvPr>
            <p:ph type="body" sz="half" idx="15"/>
          </p:nvPr>
        </p:nvSpPr>
        <p:spPr>
          <a:xfrm>
            <a:off x="4629150" y="1878806"/>
            <a:ext cx="3887392" cy="2763442"/>
          </a:xfrm>
          <a:prstGeom prst="rect">
            <a:avLst/>
          </a:prstGeom>
        </p:spPr>
        <p:txBody>
          <a:bodyPr lIns="34275" tIns="34275" rIns="34275" bIns="34275"/>
          <a:lstStyle/>
          <a:p>
            <a:pPr indent="-317500">
              <a:lnSpc>
                <a:spcPct val="90000"/>
              </a:lnSpc>
              <a:spcBef>
                <a:spcPts val="800"/>
              </a:spcBef>
              <a:buClr>
                <a:srgbClr val="ED7D31"/>
              </a:buClr>
              <a:buSzPts val="2100"/>
              <a:buChar char="•"/>
              <a:defRPr sz="2100">
                <a:solidFill>
                  <a:srgbClr val="000000"/>
                </a:solidFill>
                <a:latin typeface="Calibri"/>
                <a:ea typeface="Calibri"/>
                <a:cs typeface="Calibri"/>
                <a:sym typeface="Calibri"/>
              </a:defRPr>
            </a:pPr>
          </a:p>
        </p:txBody>
      </p:sp>
      <p:sp>
        <p:nvSpPr>
          <p:cNvPr id="181"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pic>
        <p:nvPicPr>
          <p:cNvPr id="188"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189"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90"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191" name="Title Text"/>
          <p:cNvSpPr txBox="1"/>
          <p:nvPr>
            <p:ph type="title"/>
          </p:nvPr>
        </p:nvSpPr>
        <p:spPr>
          <a:xfrm>
            <a:off x="628650" y="273843"/>
            <a:ext cx="7886700" cy="994173"/>
          </a:xfrm>
          <a:prstGeom prst="rect">
            <a:avLst/>
          </a:prstGeom>
        </p:spPr>
        <p:txBody>
          <a:bodyPr lIns="34275" tIns="34275" rIns="34275" bIns="34275" anchor="ctr"/>
          <a:lstStyle>
            <a:lvl1pPr>
              <a:lnSpc>
                <a:spcPct val="90000"/>
              </a:lnSpc>
              <a:defRPr sz="3300">
                <a:latin typeface="Calibri"/>
                <a:ea typeface="Calibri"/>
                <a:cs typeface="Calibri"/>
                <a:sym typeface="Calibri"/>
              </a:defRPr>
            </a:lvl1pPr>
          </a:lstStyle>
          <a:p>
            <a:pPr/>
            <a:r>
              <a:t>Title Text</a:t>
            </a:r>
          </a:p>
        </p:txBody>
      </p:sp>
      <p:sp>
        <p:nvSpPr>
          <p:cNvPr id="192"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pic>
        <p:nvPicPr>
          <p:cNvPr id="199"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200"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01"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02"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pic>
        <p:nvPicPr>
          <p:cNvPr id="209"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210"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11"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12" name="Title Text"/>
          <p:cNvSpPr txBox="1"/>
          <p:nvPr>
            <p:ph type="title"/>
          </p:nvPr>
        </p:nvSpPr>
        <p:spPr>
          <a:xfrm>
            <a:off x="629841" y="342900"/>
            <a:ext cx="2949178" cy="1200150"/>
          </a:xfrm>
          <a:prstGeom prst="rect">
            <a:avLst/>
          </a:prstGeom>
        </p:spPr>
        <p:txBody>
          <a:bodyPr lIns="34275" tIns="34275" rIns="34275" bIns="34275" anchor="b"/>
          <a:lstStyle>
            <a:lvl1pPr>
              <a:lnSpc>
                <a:spcPct val="90000"/>
              </a:lnSpc>
              <a:defRPr sz="2400">
                <a:latin typeface="Calibri"/>
                <a:ea typeface="Calibri"/>
                <a:cs typeface="Calibri"/>
                <a:sym typeface="Calibri"/>
              </a:defRPr>
            </a:lvl1pPr>
          </a:lstStyle>
          <a:p>
            <a:pPr/>
            <a:r>
              <a:t>Title Text</a:t>
            </a:r>
          </a:p>
        </p:txBody>
      </p:sp>
      <p:sp>
        <p:nvSpPr>
          <p:cNvPr id="213" name="Body Level One…"/>
          <p:cNvSpPr txBox="1"/>
          <p:nvPr>
            <p:ph type="body" sz="half" idx="1"/>
          </p:nvPr>
        </p:nvSpPr>
        <p:spPr>
          <a:xfrm>
            <a:off x="3887391" y="740568"/>
            <a:ext cx="4629151" cy="3655221"/>
          </a:xfrm>
          <a:prstGeom prst="rect">
            <a:avLst/>
          </a:prstGeom>
        </p:spPr>
        <p:txBody>
          <a:bodyPr lIns="34275" tIns="34275" rIns="34275" bIns="34275"/>
          <a:lstStyle>
            <a:lvl1pPr indent="-381000">
              <a:lnSpc>
                <a:spcPct val="90000"/>
              </a:lnSpc>
              <a:spcBef>
                <a:spcPts val="800"/>
              </a:spcBef>
              <a:buClr>
                <a:srgbClr val="ED7D31"/>
              </a:buClr>
              <a:buSzPts val="2400"/>
              <a:buChar char="•"/>
              <a:defRPr sz="2400">
                <a:solidFill>
                  <a:srgbClr val="000000"/>
                </a:solidFill>
                <a:latin typeface="Calibri"/>
                <a:ea typeface="Calibri"/>
                <a:cs typeface="Calibri"/>
                <a:sym typeface="Calibri"/>
              </a:defRPr>
            </a:lvl1pPr>
            <a:lvl2pPr marL="966107" indent="-413657">
              <a:lnSpc>
                <a:spcPct val="90000"/>
              </a:lnSpc>
              <a:spcBef>
                <a:spcPts val="800"/>
              </a:spcBef>
              <a:buClr>
                <a:srgbClr val="ED7D31"/>
              </a:buClr>
              <a:buSzPts val="2400"/>
              <a:buChar char="•"/>
              <a:defRPr sz="2400">
                <a:solidFill>
                  <a:srgbClr val="000000"/>
                </a:solidFill>
                <a:latin typeface="Calibri"/>
                <a:ea typeface="Calibri"/>
                <a:cs typeface="Calibri"/>
                <a:sym typeface="Calibri"/>
              </a:defRPr>
            </a:lvl2pPr>
            <a:lvl3pPr marL="1485900" indent="-457200">
              <a:lnSpc>
                <a:spcPct val="90000"/>
              </a:lnSpc>
              <a:spcBef>
                <a:spcPts val="800"/>
              </a:spcBef>
              <a:buClr>
                <a:srgbClr val="ED7D31"/>
              </a:buClr>
              <a:buSzPts val="2400"/>
              <a:buChar char="•"/>
              <a:defRPr sz="2400">
                <a:solidFill>
                  <a:srgbClr val="000000"/>
                </a:solidFill>
                <a:latin typeface="Calibri"/>
                <a:ea typeface="Calibri"/>
                <a:cs typeface="Calibri"/>
                <a:sym typeface="Calibri"/>
              </a:defRPr>
            </a:lvl3pPr>
            <a:lvl4pPr marL="2023110" indent="-518160">
              <a:lnSpc>
                <a:spcPct val="90000"/>
              </a:lnSpc>
              <a:spcBef>
                <a:spcPts val="800"/>
              </a:spcBef>
              <a:buClr>
                <a:srgbClr val="ED7D31"/>
              </a:buClr>
              <a:buSzPts val="2400"/>
              <a:buChar char="•"/>
              <a:defRPr sz="2400">
                <a:solidFill>
                  <a:srgbClr val="000000"/>
                </a:solidFill>
                <a:latin typeface="Calibri"/>
                <a:ea typeface="Calibri"/>
                <a:cs typeface="Calibri"/>
                <a:sym typeface="Calibri"/>
              </a:defRPr>
            </a:lvl4pPr>
            <a:lvl5pPr marL="2480310" indent="-518160">
              <a:lnSpc>
                <a:spcPct val="90000"/>
              </a:lnSpc>
              <a:spcBef>
                <a:spcPts val="800"/>
              </a:spcBef>
              <a:buClr>
                <a:srgbClr val="ED7D31"/>
              </a:buClr>
              <a:buSzPts val="2400"/>
              <a:buChar char="•"/>
              <a:defRPr sz="24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14" name="Google Shape;113;p22"/>
          <p:cNvSpPr txBox="1"/>
          <p:nvPr>
            <p:ph type="body" sz="quarter" idx="13"/>
          </p:nvPr>
        </p:nvSpPr>
        <p:spPr>
          <a:xfrm>
            <a:off x="629840" y="1543050"/>
            <a:ext cx="2949180" cy="2858692"/>
          </a:xfrm>
          <a:prstGeom prst="rect">
            <a:avLst/>
          </a:prstGeom>
        </p:spPr>
        <p:txBody>
          <a:bodyPr lIns="34275" tIns="34275" rIns="34275" bIns="34275"/>
          <a:lstStyle/>
          <a:p>
            <a:pPr marL="228600" indent="0">
              <a:lnSpc>
                <a:spcPct val="90000"/>
              </a:lnSpc>
              <a:spcBef>
                <a:spcPts val="800"/>
              </a:spcBef>
              <a:buClrTx/>
              <a:buSzTx/>
              <a:buFontTx/>
              <a:buNone/>
              <a:defRPr sz="1200">
                <a:solidFill>
                  <a:srgbClr val="000000"/>
                </a:solidFill>
                <a:latin typeface="Calibri"/>
                <a:ea typeface="Calibri"/>
                <a:cs typeface="Calibri"/>
                <a:sym typeface="Calibri"/>
              </a:defRPr>
            </a:pPr>
          </a:p>
        </p:txBody>
      </p:sp>
      <p:sp>
        <p:nvSpPr>
          <p:cNvPr id="215"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pic>
        <p:nvPicPr>
          <p:cNvPr id="222"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223"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24"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25" name="Title Text"/>
          <p:cNvSpPr txBox="1"/>
          <p:nvPr>
            <p:ph type="title"/>
          </p:nvPr>
        </p:nvSpPr>
        <p:spPr>
          <a:xfrm>
            <a:off x="629841" y="342900"/>
            <a:ext cx="2949178" cy="1200150"/>
          </a:xfrm>
          <a:prstGeom prst="rect">
            <a:avLst/>
          </a:prstGeom>
        </p:spPr>
        <p:txBody>
          <a:bodyPr lIns="34275" tIns="34275" rIns="34275" bIns="34275" anchor="b"/>
          <a:lstStyle>
            <a:lvl1pPr>
              <a:lnSpc>
                <a:spcPct val="90000"/>
              </a:lnSpc>
              <a:defRPr sz="2400">
                <a:latin typeface="Calibri"/>
                <a:ea typeface="Calibri"/>
                <a:cs typeface="Calibri"/>
                <a:sym typeface="Calibri"/>
              </a:defRPr>
            </a:lvl1pPr>
          </a:lstStyle>
          <a:p>
            <a:pPr/>
            <a:r>
              <a:t>Title Text</a:t>
            </a:r>
          </a:p>
        </p:txBody>
      </p:sp>
      <p:sp>
        <p:nvSpPr>
          <p:cNvPr id="226" name="Google Shape;119;p23"/>
          <p:cNvSpPr/>
          <p:nvPr>
            <p:ph type="pic" sz="half" idx="13"/>
          </p:nvPr>
        </p:nvSpPr>
        <p:spPr>
          <a:xfrm>
            <a:off x="3887391" y="740568"/>
            <a:ext cx="4629151" cy="3655221"/>
          </a:xfrm>
          <a:prstGeom prst="rect">
            <a:avLst/>
          </a:prstGeom>
        </p:spPr>
        <p:txBody>
          <a:bodyPr lIns="91439" tIns="45719" rIns="91439" bIns="45719">
            <a:noAutofit/>
          </a:bodyPr>
          <a:lstStyle/>
          <a:p>
            <a:pPr/>
          </a:p>
        </p:txBody>
      </p:sp>
      <p:sp>
        <p:nvSpPr>
          <p:cNvPr id="227" name="Body Level One…"/>
          <p:cNvSpPr txBox="1"/>
          <p:nvPr>
            <p:ph type="body" sz="quarter" idx="1"/>
          </p:nvPr>
        </p:nvSpPr>
        <p:spPr>
          <a:xfrm>
            <a:off x="629841" y="1543050"/>
            <a:ext cx="2949178" cy="2858692"/>
          </a:xfrm>
          <a:prstGeom prst="rect">
            <a:avLst/>
          </a:prstGeom>
        </p:spPr>
        <p:txBody>
          <a:bodyPr lIns="34275" tIns="34275" rIns="34275" bIns="34275"/>
          <a:lstStyle>
            <a:lvl1pPr marL="228600" indent="0">
              <a:lnSpc>
                <a:spcPct val="90000"/>
              </a:lnSpc>
              <a:spcBef>
                <a:spcPts val="800"/>
              </a:spcBef>
              <a:buClrTx/>
              <a:buSzTx/>
              <a:buFontTx/>
              <a:buNone/>
              <a:defRPr sz="1200">
                <a:solidFill>
                  <a:srgbClr val="000000"/>
                </a:solidFill>
                <a:latin typeface="Calibri"/>
                <a:ea typeface="Calibri"/>
                <a:cs typeface="Calibri"/>
                <a:sym typeface="Calibri"/>
              </a:defRPr>
            </a:lvl1pPr>
            <a:lvl2pPr marL="228600" indent="457200">
              <a:lnSpc>
                <a:spcPct val="90000"/>
              </a:lnSpc>
              <a:spcBef>
                <a:spcPts val="800"/>
              </a:spcBef>
              <a:buClrTx/>
              <a:buSzTx/>
              <a:buFontTx/>
              <a:buNone/>
              <a:defRPr sz="1200">
                <a:solidFill>
                  <a:srgbClr val="000000"/>
                </a:solidFill>
                <a:latin typeface="Calibri"/>
                <a:ea typeface="Calibri"/>
                <a:cs typeface="Calibri"/>
                <a:sym typeface="Calibri"/>
              </a:defRPr>
            </a:lvl2pPr>
            <a:lvl3pPr marL="228600" indent="914400">
              <a:lnSpc>
                <a:spcPct val="90000"/>
              </a:lnSpc>
              <a:spcBef>
                <a:spcPts val="800"/>
              </a:spcBef>
              <a:buClrTx/>
              <a:buSzTx/>
              <a:buFontTx/>
              <a:buNone/>
              <a:defRPr sz="1200">
                <a:solidFill>
                  <a:srgbClr val="000000"/>
                </a:solidFill>
                <a:latin typeface="Calibri"/>
                <a:ea typeface="Calibri"/>
                <a:cs typeface="Calibri"/>
                <a:sym typeface="Calibri"/>
              </a:defRPr>
            </a:lvl3pPr>
            <a:lvl4pPr marL="228600" indent="1371600">
              <a:lnSpc>
                <a:spcPct val="90000"/>
              </a:lnSpc>
              <a:spcBef>
                <a:spcPts val="800"/>
              </a:spcBef>
              <a:buClrTx/>
              <a:buSzTx/>
              <a:buFontTx/>
              <a:buNone/>
              <a:defRPr sz="1200">
                <a:solidFill>
                  <a:srgbClr val="000000"/>
                </a:solidFill>
                <a:latin typeface="Calibri"/>
                <a:ea typeface="Calibri"/>
                <a:cs typeface="Calibri"/>
                <a:sym typeface="Calibri"/>
              </a:defRPr>
            </a:lvl4pPr>
            <a:lvl5pPr marL="228600" indent="1828800">
              <a:lnSpc>
                <a:spcPct val="90000"/>
              </a:lnSpc>
              <a:spcBef>
                <a:spcPts val="800"/>
              </a:spcBef>
              <a:buClrTx/>
              <a:buSzTx/>
              <a:buFontTx/>
              <a:buNone/>
              <a:defRPr sz="12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28"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pic>
        <p:nvPicPr>
          <p:cNvPr id="235"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236"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37"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38" name="Title Text"/>
          <p:cNvSpPr txBox="1"/>
          <p:nvPr>
            <p:ph type="title"/>
          </p:nvPr>
        </p:nvSpPr>
        <p:spPr>
          <a:xfrm>
            <a:off x="628650" y="273843"/>
            <a:ext cx="7886700" cy="994173"/>
          </a:xfrm>
          <a:prstGeom prst="rect">
            <a:avLst/>
          </a:prstGeom>
        </p:spPr>
        <p:txBody>
          <a:bodyPr lIns="34275" tIns="34275" rIns="34275" bIns="34275" anchor="ctr"/>
          <a:lstStyle>
            <a:lvl1pPr>
              <a:lnSpc>
                <a:spcPct val="90000"/>
              </a:lnSpc>
              <a:defRPr sz="3300">
                <a:latin typeface="Calibri"/>
                <a:ea typeface="Calibri"/>
                <a:cs typeface="Calibri"/>
                <a:sym typeface="Calibri"/>
              </a:defRPr>
            </a:lvl1pPr>
          </a:lstStyle>
          <a:p>
            <a:pPr/>
            <a:r>
              <a:t>Title Text</a:t>
            </a:r>
          </a:p>
        </p:txBody>
      </p:sp>
      <p:sp>
        <p:nvSpPr>
          <p:cNvPr id="239" name="Body Level One…"/>
          <p:cNvSpPr txBox="1"/>
          <p:nvPr>
            <p:ph type="body" idx="1"/>
          </p:nvPr>
        </p:nvSpPr>
        <p:spPr>
          <a:xfrm rot="5400000">
            <a:off x="2940248" y="-942380"/>
            <a:ext cx="3263504" cy="7886701"/>
          </a:xfrm>
          <a:prstGeom prst="rect">
            <a:avLst/>
          </a:prstGeom>
        </p:spPr>
        <p:txBody>
          <a:bodyPr lIns="34275" tIns="34275" rIns="34275" bIns="34275"/>
          <a:lstStyle>
            <a:lvl1pPr indent="-317500">
              <a:lnSpc>
                <a:spcPct val="90000"/>
              </a:lnSpc>
              <a:spcBef>
                <a:spcPts val="800"/>
              </a:spcBef>
              <a:buClr>
                <a:srgbClr val="ED7D31"/>
              </a:buClr>
              <a:buSzPts val="2100"/>
              <a:buChar char="•"/>
              <a:defRPr sz="2100">
                <a:solidFill>
                  <a:srgbClr val="000000"/>
                </a:solidFill>
                <a:latin typeface="Calibri"/>
                <a:ea typeface="Calibri"/>
                <a:cs typeface="Calibri"/>
                <a:sym typeface="Calibri"/>
              </a:defRPr>
            </a:lvl1pPr>
            <a:lvl2pPr marL="967316" indent="-370416">
              <a:lnSpc>
                <a:spcPct val="90000"/>
              </a:lnSpc>
              <a:spcBef>
                <a:spcPts val="800"/>
              </a:spcBef>
              <a:buClr>
                <a:srgbClr val="ED7D31"/>
              </a:buClr>
              <a:buSzPts val="2100"/>
              <a:buChar char="•"/>
              <a:defRPr sz="2100">
                <a:solidFill>
                  <a:srgbClr val="000000"/>
                </a:solidFill>
                <a:latin typeface="Calibri"/>
                <a:ea typeface="Calibri"/>
                <a:cs typeface="Calibri"/>
                <a:sym typeface="Calibri"/>
              </a:defRPr>
            </a:lvl2pPr>
            <a:lvl3pPr marL="1498600" indent="-444500">
              <a:lnSpc>
                <a:spcPct val="90000"/>
              </a:lnSpc>
              <a:spcBef>
                <a:spcPts val="800"/>
              </a:spcBef>
              <a:buClr>
                <a:srgbClr val="ED7D31"/>
              </a:buClr>
              <a:buSzPts val="2100"/>
              <a:buChar char="•"/>
              <a:defRPr sz="2100">
                <a:solidFill>
                  <a:srgbClr val="000000"/>
                </a:solidFill>
                <a:latin typeface="Calibri"/>
                <a:ea typeface="Calibri"/>
                <a:cs typeface="Calibri"/>
                <a:sym typeface="Calibri"/>
              </a:defRPr>
            </a:lvl3pPr>
            <a:lvl4pPr marL="1987550" indent="-476250">
              <a:lnSpc>
                <a:spcPct val="90000"/>
              </a:lnSpc>
              <a:spcBef>
                <a:spcPts val="800"/>
              </a:spcBef>
              <a:buClr>
                <a:srgbClr val="ED7D31"/>
              </a:buClr>
              <a:buSzPts val="2100"/>
              <a:buChar char="•"/>
              <a:defRPr sz="2100">
                <a:solidFill>
                  <a:srgbClr val="000000"/>
                </a:solidFill>
                <a:latin typeface="Calibri"/>
                <a:ea typeface="Calibri"/>
                <a:cs typeface="Calibri"/>
                <a:sym typeface="Calibri"/>
              </a:defRPr>
            </a:lvl4pPr>
            <a:lvl5pPr marL="2444750" indent="-476250">
              <a:lnSpc>
                <a:spcPct val="90000"/>
              </a:lnSpc>
              <a:spcBef>
                <a:spcPts val="800"/>
              </a:spcBef>
              <a:buClr>
                <a:srgbClr val="ED7D31"/>
              </a:buClr>
              <a:buSzPts val="2100"/>
              <a:buChar char="•"/>
              <a:defRPr sz="21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40"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pic>
        <p:nvPicPr>
          <p:cNvPr id="247" name="Google Shape;56;p13" descr="Google Shape;56;p13"/>
          <p:cNvPicPr>
            <a:picLocks noChangeAspect="1"/>
          </p:cNvPicPr>
          <p:nvPr/>
        </p:nvPicPr>
        <p:blipFill>
          <a:blip r:embed="rId2">
            <a:extLst/>
          </a:blip>
          <a:stretch>
            <a:fillRect/>
          </a:stretch>
        </p:blipFill>
        <p:spPr>
          <a:xfrm>
            <a:off x="8360141" y="4720471"/>
            <a:ext cx="498109" cy="253008"/>
          </a:xfrm>
          <a:prstGeom prst="rect">
            <a:avLst/>
          </a:prstGeom>
          <a:ln w="12700">
            <a:miter lim="400000"/>
          </a:ln>
        </p:spPr>
      </p:pic>
      <p:sp>
        <p:nvSpPr>
          <p:cNvPr id="248" name="Google Shape;57;p13"/>
          <p:cNvSpPr/>
          <p:nvPr/>
        </p:nvSpPr>
        <p:spPr>
          <a:xfrm>
            <a:off x="8459716"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49" name="Google Shape;58;p13"/>
          <p:cNvSpPr/>
          <p:nvPr/>
        </p:nvSpPr>
        <p:spPr>
          <a:xfrm>
            <a:off x="8665543" y="183925"/>
            <a:ext cx="86456" cy="86481"/>
          </a:xfrm>
          <a:prstGeom prst="rect">
            <a:avLst/>
          </a:prstGeom>
          <a:solidFill>
            <a:srgbClr val="ED7D31"/>
          </a:solidFill>
          <a:ln w="12700">
            <a:miter lim="400000"/>
          </a:ln>
        </p:spPr>
        <p:txBody>
          <a:bodyPr lIns="0" tIns="0" rIns="0" bIns="0" anchor="ctr"/>
          <a:lstStyle/>
          <a:p>
            <a:pPr algn="ctr">
              <a:defRPr>
                <a:solidFill>
                  <a:srgbClr val="FFFFFF"/>
                </a:solidFill>
                <a:latin typeface="Calibri"/>
                <a:ea typeface="Calibri"/>
                <a:cs typeface="Calibri"/>
                <a:sym typeface="Calibri"/>
              </a:defRPr>
            </a:pPr>
          </a:p>
        </p:txBody>
      </p:sp>
      <p:sp>
        <p:nvSpPr>
          <p:cNvPr id="250" name="Title Text"/>
          <p:cNvSpPr txBox="1"/>
          <p:nvPr>
            <p:ph type="title"/>
          </p:nvPr>
        </p:nvSpPr>
        <p:spPr>
          <a:xfrm rot="5400000">
            <a:off x="5350073" y="1467445"/>
            <a:ext cx="4358879" cy="1971676"/>
          </a:xfrm>
          <a:prstGeom prst="rect">
            <a:avLst/>
          </a:prstGeom>
        </p:spPr>
        <p:txBody>
          <a:bodyPr lIns="34275" tIns="34275" rIns="34275" bIns="34275" anchor="ctr"/>
          <a:lstStyle>
            <a:lvl1pPr>
              <a:lnSpc>
                <a:spcPct val="90000"/>
              </a:lnSpc>
              <a:defRPr sz="3300">
                <a:latin typeface="Calibri"/>
                <a:ea typeface="Calibri"/>
                <a:cs typeface="Calibri"/>
                <a:sym typeface="Calibri"/>
              </a:defRPr>
            </a:lvl1pPr>
          </a:lstStyle>
          <a:p>
            <a:pPr/>
            <a:r>
              <a:t>Title Text</a:t>
            </a:r>
          </a:p>
        </p:txBody>
      </p:sp>
      <p:sp>
        <p:nvSpPr>
          <p:cNvPr id="251" name="Body Level One…"/>
          <p:cNvSpPr txBox="1"/>
          <p:nvPr>
            <p:ph type="body" idx="1"/>
          </p:nvPr>
        </p:nvSpPr>
        <p:spPr>
          <a:xfrm rot="5400000">
            <a:off x="1349572" y="-447080"/>
            <a:ext cx="4358880" cy="5800726"/>
          </a:xfrm>
          <a:prstGeom prst="rect">
            <a:avLst/>
          </a:prstGeom>
        </p:spPr>
        <p:txBody>
          <a:bodyPr lIns="34275" tIns="34275" rIns="34275" bIns="34275"/>
          <a:lstStyle>
            <a:lvl1pPr indent="-317500">
              <a:lnSpc>
                <a:spcPct val="90000"/>
              </a:lnSpc>
              <a:spcBef>
                <a:spcPts val="800"/>
              </a:spcBef>
              <a:buClr>
                <a:srgbClr val="ED7D31"/>
              </a:buClr>
              <a:buSzPts val="2100"/>
              <a:buChar char="•"/>
              <a:defRPr sz="2100">
                <a:solidFill>
                  <a:srgbClr val="000000"/>
                </a:solidFill>
                <a:latin typeface="Calibri"/>
                <a:ea typeface="Calibri"/>
                <a:cs typeface="Calibri"/>
                <a:sym typeface="Calibri"/>
              </a:defRPr>
            </a:lvl1pPr>
            <a:lvl2pPr marL="967316" indent="-370416">
              <a:lnSpc>
                <a:spcPct val="90000"/>
              </a:lnSpc>
              <a:spcBef>
                <a:spcPts val="800"/>
              </a:spcBef>
              <a:buClr>
                <a:srgbClr val="ED7D31"/>
              </a:buClr>
              <a:buSzPts val="2100"/>
              <a:buChar char="•"/>
              <a:defRPr sz="2100">
                <a:solidFill>
                  <a:srgbClr val="000000"/>
                </a:solidFill>
                <a:latin typeface="Calibri"/>
                <a:ea typeface="Calibri"/>
                <a:cs typeface="Calibri"/>
                <a:sym typeface="Calibri"/>
              </a:defRPr>
            </a:lvl2pPr>
            <a:lvl3pPr marL="1498600" indent="-444500">
              <a:lnSpc>
                <a:spcPct val="90000"/>
              </a:lnSpc>
              <a:spcBef>
                <a:spcPts val="800"/>
              </a:spcBef>
              <a:buClr>
                <a:srgbClr val="ED7D31"/>
              </a:buClr>
              <a:buSzPts val="2100"/>
              <a:buChar char="•"/>
              <a:defRPr sz="2100">
                <a:solidFill>
                  <a:srgbClr val="000000"/>
                </a:solidFill>
                <a:latin typeface="Calibri"/>
                <a:ea typeface="Calibri"/>
                <a:cs typeface="Calibri"/>
                <a:sym typeface="Calibri"/>
              </a:defRPr>
            </a:lvl3pPr>
            <a:lvl4pPr marL="1987550" indent="-476250">
              <a:lnSpc>
                <a:spcPct val="90000"/>
              </a:lnSpc>
              <a:spcBef>
                <a:spcPts val="800"/>
              </a:spcBef>
              <a:buClr>
                <a:srgbClr val="ED7D31"/>
              </a:buClr>
              <a:buSzPts val="2100"/>
              <a:buChar char="•"/>
              <a:defRPr sz="2100">
                <a:solidFill>
                  <a:srgbClr val="000000"/>
                </a:solidFill>
                <a:latin typeface="Calibri"/>
                <a:ea typeface="Calibri"/>
                <a:cs typeface="Calibri"/>
                <a:sym typeface="Calibri"/>
              </a:defRPr>
            </a:lvl4pPr>
            <a:lvl5pPr marL="2444750" indent="-476250">
              <a:lnSpc>
                <a:spcPct val="90000"/>
              </a:lnSpc>
              <a:spcBef>
                <a:spcPts val="800"/>
              </a:spcBef>
              <a:buClr>
                <a:srgbClr val="ED7D31"/>
              </a:buClr>
              <a:buSzPts val="2100"/>
              <a:buChar char="•"/>
              <a:defRPr sz="21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52" name="Slide Number"/>
          <p:cNvSpPr txBox="1"/>
          <p:nvPr>
            <p:ph type="sldNum" sz="quarter" idx="2"/>
          </p:nvPr>
        </p:nvSpPr>
        <p:spPr>
          <a:xfrm>
            <a:off x="8314218" y="4806409"/>
            <a:ext cx="201132" cy="195551"/>
          </a:xfrm>
          <a:prstGeom prst="rect">
            <a:avLst/>
          </a:prstGeom>
        </p:spPr>
        <p:txBody>
          <a:bodyPr lIns="34275" tIns="34275" rIns="34275" bIns="34275"/>
          <a:lstStyle>
            <a:lvl1pPr>
              <a:defRPr sz="9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13"/>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Free-tek/Sentiment_Analysis_For_Human_Face"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Google Shape;140;p26"/>
          <p:cNvSpPr txBox="1"/>
          <p:nvPr>
            <p:ph type="title"/>
          </p:nvPr>
        </p:nvSpPr>
        <p:spPr>
          <a:xfrm>
            <a:off x="628649" y="473299"/>
            <a:ext cx="4150218" cy="2048938"/>
          </a:xfrm>
          <a:prstGeom prst="rect">
            <a:avLst/>
          </a:prstGeom>
        </p:spPr>
        <p:txBody>
          <a:bodyPr/>
          <a:lstStyle>
            <a:lvl1pPr>
              <a:defRPr sz="3600">
                <a:latin typeface="Consolas"/>
                <a:ea typeface="Consolas"/>
                <a:cs typeface="Consolas"/>
                <a:sym typeface="Consolas"/>
              </a:defRPr>
            </a:lvl1pPr>
          </a:lstStyle>
          <a:p>
            <a:pPr/>
            <a:r>
              <a:t>COMPUTER VISION</a:t>
            </a:r>
          </a:p>
        </p:txBody>
      </p:sp>
      <p:sp>
        <p:nvSpPr>
          <p:cNvPr id="262" name="Google Shape;141;p26"/>
          <p:cNvSpPr txBox="1"/>
          <p:nvPr>
            <p:ph type="body" sz="quarter" idx="1"/>
          </p:nvPr>
        </p:nvSpPr>
        <p:spPr>
          <a:xfrm>
            <a:off x="628649" y="2791174"/>
            <a:ext cx="4150218" cy="1241822"/>
          </a:xfrm>
          <a:prstGeom prst="rect">
            <a:avLst/>
          </a:prstGeom>
        </p:spPr>
        <p:txBody>
          <a:bodyPr/>
          <a:lstStyle>
            <a:lvl1pPr marL="0" indent="0">
              <a:spcBef>
                <a:spcPts val="0"/>
              </a:spcBef>
              <a:defRPr sz="2400">
                <a:latin typeface="Consolas"/>
                <a:ea typeface="Consolas"/>
                <a:cs typeface="Consolas"/>
                <a:sym typeface="Consolas"/>
              </a:defRPr>
            </a:lvl1pPr>
          </a:lstStyle>
          <a:p>
            <a:pPr/>
            <a:r>
              <a:t>Sentiment Analysis of Faces using Facial Landmarks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Google Shape;274;p45"/>
          <p:cNvSpPr txBox="1"/>
          <p:nvPr>
            <p:ph type="title"/>
          </p:nvPr>
        </p:nvSpPr>
        <p:spPr>
          <a:xfrm>
            <a:off x="536485" y="554681"/>
            <a:ext cx="3466834" cy="4034140"/>
          </a:xfrm>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Google Shape;146;p27"/>
          <p:cNvSpPr txBox="1"/>
          <p:nvPr>
            <p:ph type="title"/>
          </p:nvPr>
        </p:nvSpPr>
        <p:spPr>
          <a:prstGeom prst="rect">
            <a:avLst/>
          </a:prstGeom>
        </p:spPr>
        <p:txBody>
          <a:bodyPr/>
          <a:lstStyle>
            <a:lvl1pPr>
              <a:defRPr sz="2400">
                <a:latin typeface="Consolas"/>
                <a:ea typeface="Consolas"/>
                <a:cs typeface="Consolas"/>
                <a:sym typeface="Consolas"/>
              </a:defRPr>
            </a:lvl1pPr>
          </a:lstStyle>
          <a:p>
            <a:pPr/>
            <a:r>
              <a:t>Introduction</a:t>
            </a:r>
          </a:p>
        </p:txBody>
      </p:sp>
      <p:sp>
        <p:nvSpPr>
          <p:cNvPr id="265" name="Google Shape;147;p27"/>
          <p:cNvSpPr txBox="1"/>
          <p:nvPr>
            <p:ph type="body" idx="1"/>
          </p:nvPr>
        </p:nvSpPr>
        <p:spPr>
          <a:xfrm>
            <a:off x="367853" y="939998"/>
            <a:ext cx="7886701" cy="3263504"/>
          </a:xfrm>
          <a:prstGeom prst="rect">
            <a:avLst/>
          </a:prstGeom>
        </p:spPr>
        <p:txBody>
          <a:bodyPr/>
          <a:lstStyle>
            <a:lvl1pPr marL="0" indent="0" defTabSz="457200">
              <a:lnSpc>
                <a:spcPct val="150000"/>
              </a:lnSpc>
              <a:buClrTx/>
              <a:buSzTx/>
              <a:buFontTx/>
              <a:buNone/>
              <a:defRPr sz="1200">
                <a:latin typeface="Consolas"/>
                <a:ea typeface="Consolas"/>
                <a:cs typeface="Consolas"/>
                <a:sym typeface="Consolas"/>
              </a:defRPr>
            </a:lvl1pPr>
          </a:lstStyle>
          <a:p>
            <a:pPr/>
            <a:r>
              <a:t>With about 1 billion hours of videos uploaded on Youtube daily, 95 million photos and videos on Instagram every day and CISCO’s projection that 82% of the global internet traffic will come from videos by 2021, it becomes so important that the computer learns how to understand these contents.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9" name="Image Gallery"/>
          <p:cNvGrpSpPr/>
          <p:nvPr/>
        </p:nvGrpSpPr>
        <p:grpSpPr>
          <a:xfrm>
            <a:off x="1215555" y="657393"/>
            <a:ext cx="6712890" cy="4027145"/>
            <a:chOff x="0" y="0"/>
            <a:chExt cx="6712888" cy="4027144"/>
          </a:xfrm>
        </p:grpSpPr>
        <p:pic>
          <p:nvPicPr>
            <p:cNvPr id="267" name="Screenshot 2019-12-21 at 7.30.18 am.png" descr="Screenshot 2019-12-21 at 7.30.18 am.png"/>
            <p:cNvPicPr>
              <a:picLocks noChangeAspect="1"/>
            </p:cNvPicPr>
            <p:nvPr/>
          </p:nvPicPr>
          <p:blipFill>
            <a:blip r:embed="rId2">
              <a:extLst/>
            </a:blip>
            <a:srcRect l="0" t="4637" r="0" b="4637"/>
            <a:stretch>
              <a:fillRect/>
            </a:stretch>
          </p:blipFill>
          <p:spPr>
            <a:xfrm>
              <a:off x="0" y="0"/>
              <a:ext cx="6712889" cy="3671545"/>
            </a:xfrm>
            <a:prstGeom prst="rect">
              <a:avLst/>
            </a:prstGeom>
            <a:ln w="12700" cap="flat">
              <a:noFill/>
              <a:miter lim="400000"/>
            </a:ln>
            <a:effectLst/>
          </p:spPr>
        </p:pic>
        <p:sp>
          <p:nvSpPr>
            <p:cNvPr id="268" name="Type to enter a caption."/>
            <p:cNvSpPr/>
            <p:nvPr/>
          </p:nvSpPr>
          <p:spPr>
            <a:xfrm>
              <a:off x="0" y="3747744"/>
              <a:ext cx="6712889"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r">
                <a:defRPr sz="900">
                  <a:solidFill>
                    <a:srgbClr val="888888"/>
                  </a:solidFill>
                  <a:latin typeface="Calibri"/>
                  <a:ea typeface="Calibri"/>
                  <a:cs typeface="Calibri"/>
                  <a:sym typeface="Calibri"/>
                </a:defRPr>
              </a:lvl1pPr>
            </a:lstStyle>
            <a:p>
              <a:pPr/>
              <a:r>
                <a:t>Type to enter a caption.</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Google Shape;157;p29"/>
          <p:cNvSpPr txBox="1"/>
          <p:nvPr>
            <p:ph type="title"/>
          </p:nvPr>
        </p:nvSpPr>
        <p:spPr>
          <a:xfrm>
            <a:off x="367853" y="128235"/>
            <a:ext cx="7886701" cy="644402"/>
          </a:xfrm>
          <a:prstGeom prst="rect">
            <a:avLst/>
          </a:prstGeom>
        </p:spPr>
        <p:txBody>
          <a:bodyPr/>
          <a:lstStyle>
            <a:lvl1pPr>
              <a:defRPr sz="2400">
                <a:latin typeface="Consolas"/>
                <a:ea typeface="Consolas"/>
                <a:cs typeface="Consolas"/>
                <a:sym typeface="Consolas"/>
              </a:defRPr>
            </a:lvl1pPr>
          </a:lstStyle>
          <a:p>
            <a:pPr/>
            <a:r>
              <a:t>5. Methodology and Intuition</a:t>
            </a:r>
          </a:p>
        </p:txBody>
      </p:sp>
      <p:sp>
        <p:nvSpPr>
          <p:cNvPr id="272" name="Google Shape;158;p29"/>
          <p:cNvSpPr txBox="1"/>
          <p:nvPr>
            <p:ph type="body" idx="1"/>
          </p:nvPr>
        </p:nvSpPr>
        <p:spPr>
          <a:xfrm>
            <a:off x="444052" y="1214446"/>
            <a:ext cx="7886701" cy="3263401"/>
          </a:xfrm>
          <a:prstGeom prst="rect">
            <a:avLst/>
          </a:prstGeom>
        </p:spPr>
        <p:txBody>
          <a:bodyPr/>
          <a:lstStyle>
            <a:lvl1pPr marL="0" indent="0" algn="just" defTabSz="457200">
              <a:lnSpc>
                <a:spcPct val="200000"/>
              </a:lnSpc>
              <a:buClrTx/>
              <a:buSzTx/>
              <a:buFontTx/>
              <a:buNone/>
              <a:defRPr sz="1200">
                <a:latin typeface="Consolas"/>
                <a:ea typeface="Consolas"/>
                <a:cs typeface="Consolas"/>
                <a:sym typeface="Consolas"/>
              </a:defRPr>
            </a:lvl1pPr>
          </a:lstStyle>
          <a:p>
            <a:pPr/>
            <a:r>
              <a:t>The intuition behind our approach is that the human expression for instance happiness and sadness are contained in the face, the more features the machine can associate to any of these targets, the more accurate the computer will be at classifying the human sentiment.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Google Shape;163;p30"/>
          <p:cNvSpPr txBox="1"/>
          <p:nvPr>
            <p:ph type="body" idx="1"/>
          </p:nvPr>
        </p:nvSpPr>
        <p:spPr>
          <a:xfrm>
            <a:off x="453644" y="239546"/>
            <a:ext cx="7886701" cy="4111500"/>
          </a:xfrm>
          <a:prstGeom prst="rect">
            <a:avLst/>
          </a:prstGeom>
        </p:spPr>
        <p:txBody>
          <a:bodyPr/>
          <a:lstStyle/>
          <a:p>
            <a:pPr marL="0" indent="0">
              <a:buSzTx/>
              <a:buNone/>
              <a:defRPr sz="1000">
                <a:latin typeface="Consolas"/>
                <a:ea typeface="Consolas"/>
                <a:cs typeface="Consolas"/>
                <a:sym typeface="Consolas"/>
              </a:defRPr>
            </a:pPr>
          </a:p>
        </p:txBody>
      </p:sp>
      <p:grpSp>
        <p:nvGrpSpPr>
          <p:cNvPr id="277" name="Image Gallery"/>
          <p:cNvGrpSpPr/>
          <p:nvPr/>
        </p:nvGrpSpPr>
        <p:grpSpPr>
          <a:xfrm>
            <a:off x="1479548" y="649887"/>
            <a:ext cx="6395245" cy="3589726"/>
            <a:chOff x="0" y="0"/>
            <a:chExt cx="6395243" cy="3589724"/>
          </a:xfrm>
        </p:grpSpPr>
        <p:pic>
          <p:nvPicPr>
            <p:cNvPr id="275" name="Picture1.png" descr="Picture1.png"/>
            <p:cNvPicPr>
              <a:picLocks noChangeAspect="1"/>
            </p:cNvPicPr>
            <p:nvPr/>
          </p:nvPicPr>
          <p:blipFill>
            <a:blip r:embed="rId2">
              <a:extLst/>
            </a:blip>
            <a:srcRect l="0" t="0" r="0" b="0"/>
            <a:stretch>
              <a:fillRect/>
            </a:stretch>
          </p:blipFill>
          <p:spPr>
            <a:xfrm>
              <a:off x="826850" y="0"/>
              <a:ext cx="4030344" cy="3234125"/>
            </a:xfrm>
            <a:prstGeom prst="rect">
              <a:avLst/>
            </a:prstGeom>
            <a:ln w="12700" cap="flat">
              <a:noFill/>
              <a:miter lim="400000"/>
            </a:ln>
            <a:effectLst/>
          </p:spPr>
        </p:pic>
        <p:sp>
          <p:nvSpPr>
            <p:cNvPr id="276" name="Type to enter a caption."/>
            <p:cNvSpPr/>
            <p:nvPr/>
          </p:nvSpPr>
          <p:spPr>
            <a:xfrm>
              <a:off x="0" y="3310324"/>
              <a:ext cx="6395244"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r">
                <a:defRPr sz="900">
                  <a:solidFill>
                    <a:srgbClr val="888888"/>
                  </a:solidFill>
                  <a:latin typeface="Calibri"/>
                  <a:ea typeface="Calibri"/>
                  <a:cs typeface="Calibri"/>
                  <a:sym typeface="Calibri"/>
                </a:defRPr>
              </a:lvl1pPr>
            </a:lstStyle>
            <a:p>
              <a:pPr/>
              <a:r>
                <a:t>Type to enter a caption.</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Google Shape;168;p31"/>
          <p:cNvSpPr txBox="1"/>
          <p:nvPr>
            <p:ph type="title"/>
          </p:nvPr>
        </p:nvSpPr>
        <p:spPr>
          <a:xfrm>
            <a:off x="367853" y="128235"/>
            <a:ext cx="7886701" cy="644402"/>
          </a:xfrm>
          <a:prstGeom prst="rect">
            <a:avLst/>
          </a:prstGeom>
        </p:spPr>
        <p:txBody>
          <a:bodyPr/>
          <a:lstStyle>
            <a:lvl1pPr>
              <a:defRPr sz="2400">
                <a:latin typeface="Consolas"/>
                <a:ea typeface="Consolas"/>
                <a:cs typeface="Consolas"/>
                <a:sym typeface="Consolas"/>
              </a:defRPr>
            </a:lvl1pPr>
          </a:lstStyle>
          <a:p>
            <a:pPr/>
            <a:r>
              <a:t>Data Collection</a:t>
            </a:r>
          </a:p>
        </p:txBody>
      </p:sp>
      <p:sp>
        <p:nvSpPr>
          <p:cNvPr id="280" name="Google Shape;169;p31"/>
          <p:cNvSpPr txBox="1"/>
          <p:nvPr>
            <p:ph type="body" idx="1"/>
          </p:nvPr>
        </p:nvSpPr>
        <p:spPr>
          <a:xfrm>
            <a:off x="306749" y="830824"/>
            <a:ext cx="8008908" cy="3496202"/>
          </a:xfrm>
          <a:prstGeom prst="rect">
            <a:avLst/>
          </a:prstGeom>
        </p:spPr>
        <p:txBody>
          <a:bodyPr/>
          <a:lstStyle/>
          <a:p>
            <a:pPr marL="0" indent="0" algn="just" defTabSz="457200">
              <a:lnSpc>
                <a:spcPct val="200000"/>
              </a:lnSpc>
              <a:buClrTx/>
              <a:buSzTx/>
              <a:buFontTx/>
              <a:buNone/>
              <a:defRPr sz="1200">
                <a:latin typeface="Consolas"/>
                <a:ea typeface="Consolas"/>
                <a:cs typeface="Consolas"/>
                <a:sym typeface="Consolas"/>
              </a:defRPr>
            </a:pPr>
            <a:r>
              <a:t>The model was trained using 988 images from Flickr, Pinterest and Google image search results and we ended up with about 804 happy human faces and 508 sad human faces. </a:t>
            </a:r>
          </a:p>
          <a:p>
            <a:pPr marL="0" indent="0" algn="just" defTabSz="457200">
              <a:lnSpc>
                <a:spcPct val="150000"/>
              </a:lnSpc>
              <a:buClrTx/>
              <a:buSzTx/>
              <a:buFontTx/>
              <a:buNone/>
              <a:defRPr sz="1200">
                <a:latin typeface="Consolas"/>
                <a:ea typeface="Consolas"/>
                <a:cs typeface="Consolas"/>
                <a:sym typeface="Consolas"/>
              </a:defRPr>
            </a:pPr>
          </a:p>
        </p:txBody>
      </p:sp>
      <p:sp>
        <p:nvSpPr>
          <p:cNvPr id="281" name="Google Shape;170;p31"/>
          <p:cNvSpPr txBox="1"/>
          <p:nvPr/>
        </p:nvSpPr>
        <p:spPr>
          <a:xfrm>
            <a:off x="6247024" y="4217675"/>
            <a:ext cx="2571601"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a:latin typeface="Calibri"/>
                <a:ea typeface="Calibri"/>
                <a:cs typeface="Calibri"/>
                <a:sym typeface="Calibri"/>
              </a:defRPr>
            </a:lvl1pPr>
          </a:lstStyle>
          <a:p>
            <a:pPr/>
            <a:r>
              <a:t>Sample edge of a dog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Google Shape;177;p32"/>
          <p:cNvSpPr txBox="1"/>
          <p:nvPr>
            <p:ph type="body" idx="1"/>
          </p:nvPr>
        </p:nvSpPr>
        <p:spPr>
          <a:xfrm>
            <a:off x="367850" y="741850"/>
            <a:ext cx="7886705" cy="4168594"/>
          </a:xfrm>
          <a:prstGeom prst="rect">
            <a:avLst/>
          </a:prstGeom>
        </p:spPr>
        <p:txBody>
          <a:bodyPr/>
          <a:lstStyle/>
          <a:p>
            <a:pPr marL="0" indent="0" algn="just" defTabSz="457200">
              <a:lnSpc>
                <a:spcPct val="150000"/>
              </a:lnSpc>
              <a:buClrTx/>
              <a:buSzTx/>
              <a:buFontTx/>
              <a:buNone/>
              <a:defRPr sz="1200">
                <a:latin typeface="Consolas"/>
                <a:ea typeface="Consolas"/>
                <a:cs typeface="Consolas"/>
                <a:sym typeface="Consolas"/>
              </a:defRPr>
            </a:pPr>
          </a:p>
          <a:p>
            <a:pPr marL="0" indent="0" algn="just" defTabSz="457200">
              <a:lnSpc>
                <a:spcPct val="150000"/>
              </a:lnSpc>
              <a:buClrTx/>
              <a:buSzTx/>
              <a:buFontTx/>
              <a:buNone/>
              <a:defRPr sz="1400">
                <a:latin typeface="Consolas"/>
                <a:ea typeface="Consolas"/>
                <a:cs typeface="Consolas"/>
                <a:sym typeface="Consolas"/>
              </a:defRPr>
            </a:pPr>
            <a:r>
              <a:t>The regression tree method implemented in dlib (David King) which uses an Histogram of Oriented Gradient for detecting the faces with a linear classifier and image pyramid in a sliding window detection was used for detecting human faces and extracting the 68 facial landmark features on these faces. The extracted features are then used to train a machine learning model with a voting ensemble of Support Vector Machine, Decision Tree Classifier, K Neighbors Classifier and an Xgboost.</a:t>
            </a:r>
          </a:p>
          <a:p>
            <a:pPr marL="0" indent="0" defTabSz="457200">
              <a:lnSpc>
                <a:spcPct val="150000"/>
              </a:lnSpc>
              <a:buClrTx/>
              <a:buSzTx/>
              <a:buFontTx/>
              <a:buNone/>
              <a:defRPr sz="1400">
                <a:latin typeface="Consolas"/>
                <a:ea typeface="Consolas"/>
                <a:cs typeface="Consolas"/>
                <a:sym typeface="Consolas"/>
              </a:defRPr>
            </a:pPr>
            <a:r>
              <a:t>Machine learning techniques that combines several base models in order to produce one optimal predictive model, hence this single model gives a better predictive outcome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5" name="Screenshot 2019-12-18 at 3.54.11 pm.png" descr="Screenshot 2019-12-18 at 3.54.11 pm.png"/>
          <p:cNvPicPr>
            <a:picLocks noChangeAspect="1"/>
          </p:cNvPicPr>
          <p:nvPr/>
        </p:nvPicPr>
        <p:blipFill>
          <a:blip r:embed="rId2">
            <a:extLst/>
          </a:blip>
          <a:stretch>
            <a:fillRect/>
          </a:stretch>
        </p:blipFill>
        <p:spPr>
          <a:xfrm>
            <a:off x="1046652" y="830475"/>
            <a:ext cx="7369734" cy="3840362"/>
          </a:xfrm>
          <a:prstGeom prst="rect">
            <a:avLst/>
          </a:prstGeom>
          <a:ln w="12700">
            <a:miter lim="400000"/>
          </a:ln>
        </p:spPr>
      </p:pic>
      <p:sp>
        <p:nvSpPr>
          <p:cNvPr id="286" name="Google Shape;183;p33"/>
          <p:cNvSpPr txBox="1"/>
          <p:nvPr>
            <p:ph type="title"/>
          </p:nvPr>
        </p:nvSpPr>
        <p:spPr>
          <a:xfrm>
            <a:off x="367853" y="128235"/>
            <a:ext cx="7886701" cy="644402"/>
          </a:xfrm>
          <a:prstGeom prst="rect">
            <a:avLst/>
          </a:prstGeom>
        </p:spPr>
        <p:txBody>
          <a:bodyPr/>
          <a:lstStyle>
            <a:lvl1pPr algn="ctr">
              <a:defRPr>
                <a:latin typeface="Consolas"/>
                <a:ea typeface="Consolas"/>
                <a:cs typeface="Consolas"/>
                <a:sym typeface="Consolas"/>
              </a:defRPr>
            </a:lvl1pPr>
          </a:lstStyle>
          <a:p>
            <a:pPr/>
            <a:r>
              <a:t>Model Architecture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Google Shape;192;p34"/>
          <p:cNvSpPr txBox="1"/>
          <p:nvPr>
            <p:ph type="title"/>
          </p:nvPr>
        </p:nvSpPr>
        <p:spPr>
          <a:xfrm>
            <a:off x="367853" y="128235"/>
            <a:ext cx="7886701" cy="644402"/>
          </a:xfrm>
          <a:prstGeom prst="rect">
            <a:avLst/>
          </a:prstGeom>
        </p:spPr>
        <p:txBody>
          <a:bodyPr/>
          <a:lstStyle/>
          <a:p>
            <a:pPr/>
            <a:r>
              <a:t>Relevant links</a:t>
            </a:r>
          </a:p>
        </p:txBody>
      </p:sp>
      <p:sp>
        <p:nvSpPr>
          <p:cNvPr id="289" name="Google Shape;193;p34"/>
          <p:cNvSpPr txBox="1"/>
          <p:nvPr>
            <p:ph type="body" idx="1"/>
          </p:nvPr>
        </p:nvSpPr>
        <p:spPr>
          <a:xfrm>
            <a:off x="367853" y="1014678"/>
            <a:ext cx="7886701" cy="3263401"/>
          </a:xfrm>
          <a:prstGeom prst="rect">
            <a:avLst/>
          </a:prstGeom>
        </p:spPr>
        <p:txBody>
          <a:bodyPr/>
          <a:lstStyle/>
          <a:p>
            <a:pPr>
              <a:lnSpc>
                <a:spcPct val="120000"/>
              </a:lnSpc>
              <a:buSzPts val="1500"/>
              <a:defRPr sz="1500" u="sng">
                <a:solidFill>
                  <a:srgbClr val="0197A7"/>
                </a:solidFill>
                <a:latin typeface="Consolas"/>
                <a:ea typeface="Consolas"/>
                <a:cs typeface="Consolas"/>
                <a:sym typeface="Consolas"/>
              </a:defRPr>
            </a:pPr>
            <a:r>
              <a:t>https://www.slideshare.net/adewole63/optimization-of-facial-landmark-for-sentiment-analysis-on-images-with-human-faces</a:t>
            </a:r>
          </a:p>
          <a:p>
            <a:pPr>
              <a:lnSpc>
                <a:spcPct val="120000"/>
              </a:lnSpc>
              <a:buSzPts val="1500"/>
              <a:defRPr sz="1500" u="sng"/>
            </a:pPr>
            <a:r>
              <a:rPr>
                <a:solidFill>
                  <a:schemeClr val="accent5"/>
                </a:solidFill>
                <a:uFill>
                  <a:solidFill>
                    <a:schemeClr val="accent5"/>
                  </a:solidFill>
                </a:uFill>
                <a:latin typeface="Consolas"/>
                <a:ea typeface="Consolas"/>
                <a:cs typeface="Consolas"/>
                <a:sym typeface="Consolas"/>
                <a:hlinkClick r:id="rId2" invalidUrl="" action="" tgtFrame="" tooltip="" history="1" highlightClick="0" endSnd="0"/>
              </a:rPr>
              <a:t>https://github.com/Free-tek/Sentiment_Analysis_For_Human_Face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