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9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710" y="-90"/>
      </p:cViewPr>
      <p:guideLst>
        <p:guide orient="horz"/>
        <p:guide pos="4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EEB4-86EC-45CE-B991-FE58ADC0C663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89AC-CD25-4CE4-BCB4-458BB749D82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89AC-CD25-4CE4-BCB4-458BB749D82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89AC-CD25-4CE4-BCB4-458BB749D82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56BF-9E1A-43A0-A534-F8FEB5BA6937}" type="datetimeFigureOut">
              <a:rPr lang="it-IT" smtClean="0"/>
              <a:pPr/>
              <a:t>07/09/2009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5D7-9606-4760-AE65-F02A46D7196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2844" y="285728"/>
            <a:ext cx="928800" cy="9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reccia in giù 4"/>
          <p:cNvSpPr/>
          <p:nvPr/>
        </p:nvSpPr>
        <p:spPr>
          <a:xfrm>
            <a:off x="464368" y="1357351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642989" y="285781"/>
            <a:ext cx="928694" cy="92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e 17"/>
          <p:cNvSpPr/>
          <p:nvPr/>
        </p:nvSpPr>
        <p:spPr>
          <a:xfrm>
            <a:off x="3143134" y="285728"/>
            <a:ext cx="928800" cy="9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</a:p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ccia in giù 18"/>
          <p:cNvSpPr/>
          <p:nvPr/>
        </p:nvSpPr>
        <p:spPr>
          <a:xfrm rot="16200000">
            <a:off x="1214414" y="607253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ccia in giù 20"/>
          <p:cNvSpPr/>
          <p:nvPr/>
        </p:nvSpPr>
        <p:spPr>
          <a:xfrm rot="5400000">
            <a:off x="2714612" y="607252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e 21"/>
          <p:cNvSpPr/>
          <p:nvPr/>
        </p:nvSpPr>
        <p:spPr>
          <a:xfrm>
            <a:off x="142844" y="1714541"/>
            <a:ext cx="928800" cy="9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e 24"/>
          <p:cNvSpPr/>
          <p:nvPr/>
        </p:nvSpPr>
        <p:spPr>
          <a:xfrm>
            <a:off x="1642936" y="1714541"/>
            <a:ext cx="928800" cy="9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roce 25"/>
          <p:cNvSpPr/>
          <p:nvPr/>
        </p:nvSpPr>
        <p:spPr>
          <a:xfrm>
            <a:off x="1214414" y="2000293"/>
            <a:ext cx="284400" cy="284400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e 26"/>
          <p:cNvSpPr/>
          <p:nvPr/>
        </p:nvSpPr>
        <p:spPr>
          <a:xfrm>
            <a:off x="3143240" y="3143301"/>
            <a:ext cx="928800" cy="9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ccia in giù 27"/>
          <p:cNvSpPr/>
          <p:nvPr/>
        </p:nvSpPr>
        <p:spPr>
          <a:xfrm rot="16200000">
            <a:off x="2714612" y="2000293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ccia in giù 28"/>
          <p:cNvSpPr/>
          <p:nvPr/>
        </p:nvSpPr>
        <p:spPr>
          <a:xfrm rot="10800000">
            <a:off x="3464765" y="2714778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143240" y="1643103"/>
            <a:ext cx="928694" cy="92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Freccia in giù 31"/>
          <p:cNvSpPr/>
          <p:nvPr/>
        </p:nvSpPr>
        <p:spPr>
          <a:xfrm rot="16200000">
            <a:off x="4214810" y="2000293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e 32"/>
          <p:cNvSpPr/>
          <p:nvPr/>
        </p:nvSpPr>
        <p:spPr>
          <a:xfrm>
            <a:off x="4643438" y="1643209"/>
            <a:ext cx="928800" cy="9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ccia in giù 33"/>
          <p:cNvSpPr/>
          <p:nvPr/>
        </p:nvSpPr>
        <p:spPr>
          <a:xfrm>
            <a:off x="4964962" y="2714779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4643438" y="3143301"/>
            <a:ext cx="928800" cy="9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ccia in giù 35"/>
          <p:cNvSpPr/>
          <p:nvPr/>
        </p:nvSpPr>
        <p:spPr>
          <a:xfrm>
            <a:off x="1964460" y="1357351"/>
            <a:ext cx="285752" cy="28575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ccia in giù 38"/>
          <p:cNvSpPr/>
          <p:nvPr/>
        </p:nvSpPr>
        <p:spPr>
          <a:xfrm>
            <a:off x="4964962" y="4214977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Ovale 40"/>
          <p:cNvSpPr/>
          <p:nvPr/>
        </p:nvSpPr>
        <p:spPr>
          <a:xfrm>
            <a:off x="6143530" y="3143301"/>
            <a:ext cx="928800" cy="9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ccia in giù 41"/>
          <p:cNvSpPr/>
          <p:nvPr/>
        </p:nvSpPr>
        <p:spPr>
          <a:xfrm>
            <a:off x="6465054" y="4215083"/>
            <a:ext cx="285752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ccia in giù 42"/>
          <p:cNvSpPr/>
          <p:nvPr/>
        </p:nvSpPr>
        <p:spPr>
          <a:xfrm rot="16200000">
            <a:off x="5715008" y="4929463"/>
            <a:ext cx="285752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6143583" y="4643711"/>
            <a:ext cx="92869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reccia in giù 44"/>
          <p:cNvSpPr/>
          <p:nvPr/>
        </p:nvSpPr>
        <p:spPr>
          <a:xfrm rot="16200000">
            <a:off x="7215206" y="4929463"/>
            <a:ext cx="285752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e 45"/>
          <p:cNvSpPr/>
          <p:nvPr/>
        </p:nvSpPr>
        <p:spPr>
          <a:xfrm>
            <a:off x="7715272" y="4572008"/>
            <a:ext cx="928800" cy="9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Ovale 46"/>
          <p:cNvSpPr/>
          <p:nvPr/>
        </p:nvSpPr>
        <p:spPr>
          <a:xfrm>
            <a:off x="9215364" y="4572008"/>
            <a:ext cx="928800" cy="9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roce 47"/>
          <p:cNvSpPr/>
          <p:nvPr/>
        </p:nvSpPr>
        <p:spPr>
          <a:xfrm>
            <a:off x="8786842" y="4857760"/>
            <a:ext cx="284400" cy="28440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reccia in giù 48"/>
          <p:cNvSpPr/>
          <p:nvPr/>
        </p:nvSpPr>
        <p:spPr>
          <a:xfrm>
            <a:off x="9536888" y="5643578"/>
            <a:ext cx="285752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9215417" y="6072206"/>
            <a:ext cx="92869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Ovale 50"/>
          <p:cNvSpPr/>
          <p:nvPr/>
        </p:nvSpPr>
        <p:spPr>
          <a:xfrm>
            <a:off x="10715562" y="6072100"/>
            <a:ext cx="928800" cy="9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</a:p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Freccia in giù 51"/>
          <p:cNvSpPr/>
          <p:nvPr/>
        </p:nvSpPr>
        <p:spPr>
          <a:xfrm rot="5400000">
            <a:off x="10287040" y="6393624"/>
            <a:ext cx="285752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Freccia in giù 52"/>
          <p:cNvSpPr/>
          <p:nvPr/>
        </p:nvSpPr>
        <p:spPr>
          <a:xfrm>
            <a:off x="8036743" y="5643578"/>
            <a:ext cx="285752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7715272" y="6072206"/>
            <a:ext cx="928694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Linking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Connettore 1 55"/>
          <p:cNvCxnSpPr/>
          <p:nvPr/>
        </p:nvCxnSpPr>
        <p:spPr>
          <a:xfrm>
            <a:off x="285720" y="4286256"/>
            <a:ext cx="55007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Parallelogramma 56"/>
          <p:cNvSpPr/>
          <p:nvPr/>
        </p:nvSpPr>
        <p:spPr>
          <a:xfrm>
            <a:off x="642910" y="3857628"/>
            <a:ext cx="2071702" cy="2857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+mj-lt"/>
              </a:rPr>
              <a:t>client</a:t>
            </a:r>
            <a:endParaRPr lang="it-IT" dirty="0">
              <a:latin typeface="+mj-lt"/>
            </a:endParaRPr>
          </a:p>
        </p:txBody>
      </p:sp>
      <p:sp>
        <p:nvSpPr>
          <p:cNvPr id="58" name="Parallelogramma 57"/>
          <p:cNvSpPr/>
          <p:nvPr/>
        </p:nvSpPr>
        <p:spPr>
          <a:xfrm>
            <a:off x="428596" y="4429132"/>
            <a:ext cx="2143108" cy="571504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+mj-lt"/>
              </a:rPr>
              <a:t>server</a:t>
            </a:r>
            <a:endParaRPr lang="it-IT" dirty="0">
              <a:latin typeface="+mj-lt"/>
            </a:endParaRPr>
          </a:p>
        </p:txBody>
      </p:sp>
      <p:cxnSp>
        <p:nvCxnSpPr>
          <p:cNvPr id="64" name="Connettore 1 63"/>
          <p:cNvCxnSpPr/>
          <p:nvPr/>
        </p:nvCxnSpPr>
        <p:spPr>
          <a:xfrm rot="5400000">
            <a:off x="4433902" y="1790704"/>
            <a:ext cx="3857652" cy="1133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Parallelogramma 67"/>
          <p:cNvSpPr/>
          <p:nvPr/>
        </p:nvSpPr>
        <p:spPr>
          <a:xfrm>
            <a:off x="714348" y="3571876"/>
            <a:ext cx="2071702" cy="285752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+mj-lt"/>
              </a:rPr>
              <a:t>blackbox</a:t>
            </a:r>
            <a:endParaRPr lang="it-IT" dirty="0">
              <a:latin typeface="+mj-lt"/>
            </a:endParaRPr>
          </a:p>
        </p:txBody>
      </p:sp>
      <p:sp>
        <p:nvSpPr>
          <p:cNvPr id="69" name="Ovale 68"/>
          <p:cNvSpPr/>
          <p:nvPr/>
        </p:nvSpPr>
        <p:spPr>
          <a:xfrm>
            <a:off x="4643438" y="4643340"/>
            <a:ext cx="928800" cy="9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42910" y="2000240"/>
            <a:ext cx="1785950" cy="328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 err="1" smtClean="0">
                <a:latin typeface="HelveticaNeueLT Pro 57 Cn" pitchFamily="34" charset="0"/>
              </a:rPr>
              <a:t>AutoUpdateFile</a:t>
            </a:r>
            <a:endParaRPr lang="it-IT" b="1" dirty="0">
              <a:latin typeface="HelveticaNeueLT Pro 57 Cn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85786" y="242886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Id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85786" y="278605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Filename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85786" y="314324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ServerPath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85786" y="350043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CurrentVersion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85786" y="385762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DateCreated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785786" y="421481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DateModified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785786" y="457200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LobbyID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785786" y="4929198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IsProtected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786314" y="2285992"/>
            <a:ext cx="1785950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 smtClean="0">
                <a:latin typeface="HelveticaNeueLT Pro 57 Cn" pitchFamily="34" charset="0"/>
              </a:rPr>
              <a:t>Lobby</a:t>
            </a:r>
            <a:endParaRPr lang="it-IT" b="1" dirty="0">
              <a:latin typeface="HelveticaNeueLT Pro 57 Cn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4929190" y="271462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Id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929190" y="307181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Name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4929190" y="342900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Host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929190" y="378619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BasePath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929190" y="414338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IsRestrictive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929190" y="450057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LoginId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929190" y="4857760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Algorithm</a:t>
            </a:r>
            <a:endParaRPr lang="it-IT" dirty="0">
              <a:latin typeface="HelveticaNeueLT Pro 57 Cn" pitchFamily="34" charset="0"/>
            </a:endParaRPr>
          </a:p>
        </p:txBody>
      </p:sp>
      <p:cxnSp>
        <p:nvCxnSpPr>
          <p:cNvPr id="21" name="Connettore 4 20"/>
          <p:cNvCxnSpPr>
            <a:stCxn id="11" idx="3"/>
            <a:endCxn id="14" idx="1"/>
          </p:cNvCxnSpPr>
          <p:nvPr/>
        </p:nvCxnSpPr>
        <p:spPr>
          <a:xfrm flipV="1">
            <a:off x="2428860" y="2893215"/>
            <a:ext cx="250033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14612" y="1142984"/>
            <a:ext cx="178595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 err="1" smtClean="0">
                <a:latin typeface="HelveticaNeueLT Pro 57 Cn" pitchFamily="34" charset="0"/>
              </a:rPr>
              <a:t>Lobby_Login</a:t>
            </a:r>
            <a:endParaRPr lang="it-IT" b="1" dirty="0">
              <a:latin typeface="HelveticaNeueLT Pro 57 Cn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857488" y="1571612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LobbyID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2857488" y="1928802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LoginID</a:t>
            </a:r>
            <a:endParaRPr lang="it-IT" dirty="0">
              <a:latin typeface="HelveticaNeueLT Pro 57 Cn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857488" y="2285992"/>
            <a:ext cx="164307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dirty="0" err="1" smtClean="0">
                <a:latin typeface="HelveticaNeueLT Pro 57 Cn" pitchFamily="34" charset="0"/>
              </a:rPr>
              <a:t>Algorithm</a:t>
            </a:r>
            <a:endParaRPr lang="it-IT" dirty="0">
              <a:latin typeface="HelveticaNeueLT Pro 57 Cn" pitchFamily="34" charset="0"/>
            </a:endParaRPr>
          </a:p>
        </p:txBody>
      </p:sp>
      <p:cxnSp>
        <p:nvCxnSpPr>
          <p:cNvPr id="26" name="Connettore 4 25"/>
          <p:cNvCxnSpPr>
            <a:stCxn id="23" idx="3"/>
            <a:endCxn id="14" idx="1"/>
          </p:cNvCxnSpPr>
          <p:nvPr/>
        </p:nvCxnSpPr>
        <p:spPr>
          <a:xfrm>
            <a:off x="4500562" y="1750207"/>
            <a:ext cx="428628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 1">
      <a:majorFont>
        <a:latin typeface="HelveticaNeueLT Pro 93 BlkEx"/>
        <a:ea typeface=""/>
        <a:cs typeface=""/>
      </a:majorFont>
      <a:minorFont>
        <a:latin typeface="HelveticaNeueLT Pro 57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49</Words>
  <Application>Microsoft Office PowerPoint</Application>
  <PresentationFormat>Presentazione su schermo (4:3)</PresentationFormat>
  <Paragraphs>49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Diapositiva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Santi</dc:creator>
  <cp:lastModifiedBy>Santi</cp:lastModifiedBy>
  <cp:revision>70</cp:revision>
  <dcterms:created xsi:type="dcterms:W3CDTF">2009-09-02T09:29:19Z</dcterms:created>
  <dcterms:modified xsi:type="dcterms:W3CDTF">2009-09-08T13:53:47Z</dcterms:modified>
</cp:coreProperties>
</file>