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/>
            </a:pPr>
            <a:r>
              <a:t>Toile de Grace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"Web of Grace" – Offline AI SOS Mesh Network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Off‑grid emergency messaging across Barbados</a:t>
            </a:r>
          </a:p>
          <a:p>
            <a:pPr>
              <a:defRPr sz="2000"/>
            </a:pPr>
            <a:r>
              <a:t>Self‑healing mesh nodes relay SOS packets</a:t>
            </a:r>
          </a:p>
          <a:p>
            <a:pPr>
              <a:defRPr sz="2000"/>
            </a:pPr>
            <a:r>
              <a:t>Edge‑AI prioritises messages, lowers noise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Concept – 3D Model</a:t>
            </a:r>
          </a:p>
        </p:txBody>
      </p:sp>
      <p:pic>
        <p:nvPicPr>
          <p:cNvPr id="3" name="Picture 2" descr="toile_device_3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Solar‑powered ESP8266 + LoRa node with status LED and antenna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toile_a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90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Device → Mesh → AI Gateway → Emergency Ops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ESP8266 MCU with ESP‑NOW / Wi‑Fi Direct</a:t>
            </a:r>
          </a:p>
          <a:p>
            <a:pPr>
              <a:defRPr sz="2000"/>
            </a:pPr>
            <a:r>
              <a:t>Optional LoRa module for 2 km range</a:t>
            </a:r>
          </a:p>
          <a:p>
            <a:pPr>
              <a:defRPr sz="2000"/>
            </a:pPr>
            <a:r>
              <a:t>Li‑ion + solar trickle charge (&gt;3 days autonomy)</a:t>
            </a:r>
          </a:p>
          <a:p>
            <a:pPr>
              <a:defRPr sz="2000"/>
            </a:pPr>
            <a:r>
              <a:t>Cost target &lt; US$15 per node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95 % SOS delivery success over 3 hops</a:t>
            </a:r>
          </a:p>
          <a:p>
            <a:pPr>
              <a:defRPr sz="2000"/>
            </a:pPr>
            <a:r>
              <a:t>&lt; 2 s median latency in pilot tests</a:t>
            </a:r>
          </a:p>
          <a:p>
            <a:pPr>
              <a:defRPr sz="2000"/>
            </a:pPr>
            <a:r>
              <a:t>Pilot: 200 nodes in St. Philip &amp; St. John</a:t>
            </a:r>
          </a:p>
          <a:p>
            <a:pPr>
              <a:defRPr sz="2000"/>
            </a:pPr>
            <a:r>
              <a:t>Dashboard heat‑maps for rapid dispatch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