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E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216" y="17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87B4-25DF-4FB5-9FCC-C00CE6E09258}" type="datetimeFigureOut">
              <a:rPr lang="de-DE" smtClean="0"/>
              <a:t>14.06.2016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CC80-07C4-4E07-9B66-D636401CF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46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87B4-25DF-4FB5-9FCC-C00CE6E09258}" type="datetimeFigureOut">
              <a:rPr lang="de-DE" smtClean="0"/>
              <a:t>14.06.2016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CC80-07C4-4E07-9B66-D636401CF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294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87B4-25DF-4FB5-9FCC-C00CE6E09258}" type="datetimeFigureOut">
              <a:rPr lang="de-DE" smtClean="0"/>
              <a:t>14.06.2016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CC80-07C4-4E07-9B66-D636401CF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31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87B4-25DF-4FB5-9FCC-C00CE6E09258}" type="datetimeFigureOut">
              <a:rPr lang="de-DE" smtClean="0"/>
              <a:t>14.06.2016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CC80-07C4-4E07-9B66-D636401CF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36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87B4-25DF-4FB5-9FCC-C00CE6E09258}" type="datetimeFigureOut">
              <a:rPr lang="de-DE" smtClean="0"/>
              <a:t>14.06.2016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CC80-07C4-4E07-9B66-D636401CF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70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87B4-25DF-4FB5-9FCC-C00CE6E09258}" type="datetimeFigureOut">
              <a:rPr lang="de-DE" smtClean="0"/>
              <a:t>14.06.2016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CC80-07C4-4E07-9B66-D636401CF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04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87B4-25DF-4FB5-9FCC-C00CE6E09258}" type="datetimeFigureOut">
              <a:rPr lang="de-DE" smtClean="0"/>
              <a:t>14.06.2016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CC80-07C4-4E07-9B66-D636401CF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67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87B4-25DF-4FB5-9FCC-C00CE6E09258}" type="datetimeFigureOut">
              <a:rPr lang="de-DE" smtClean="0"/>
              <a:t>14.06.2016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CC80-07C4-4E07-9B66-D636401CF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98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87B4-25DF-4FB5-9FCC-C00CE6E09258}" type="datetimeFigureOut">
              <a:rPr lang="de-DE" smtClean="0"/>
              <a:t>14.06.2016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CC80-07C4-4E07-9B66-D636401CF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0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87B4-25DF-4FB5-9FCC-C00CE6E09258}" type="datetimeFigureOut">
              <a:rPr lang="de-DE" smtClean="0"/>
              <a:t>14.06.2016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CC80-07C4-4E07-9B66-D636401CF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26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87B4-25DF-4FB5-9FCC-C00CE6E09258}" type="datetimeFigureOut">
              <a:rPr lang="de-DE" smtClean="0"/>
              <a:t>14.06.2016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CC80-07C4-4E07-9B66-D636401CF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50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F87B4-25DF-4FB5-9FCC-C00CE6E09258}" type="datetimeFigureOut">
              <a:rPr lang="de-DE" smtClean="0"/>
              <a:t>14.06.2016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2CC80-07C4-4E07-9B66-D636401CF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58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drew\Desktop\maker\autonomous-driving\autonom\RadarPlot\data\HC-SR04-radiation-pl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94" y="-2191970"/>
            <a:ext cx="7511802" cy="751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Kreis 3"/>
          <p:cNvSpPr/>
          <p:nvPr/>
        </p:nvSpPr>
        <p:spPr>
          <a:xfrm>
            <a:off x="2699595" y="3546353"/>
            <a:ext cx="3600000" cy="3600000"/>
          </a:xfrm>
          <a:prstGeom prst="pie">
            <a:avLst>
              <a:gd name="adj1" fmla="val 14181233"/>
              <a:gd name="adj2" fmla="val 179640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Kreis 5"/>
          <p:cNvSpPr/>
          <p:nvPr/>
        </p:nvSpPr>
        <p:spPr>
          <a:xfrm rot="19653902">
            <a:off x="2520313" y="3551415"/>
            <a:ext cx="3600000" cy="3600000"/>
          </a:xfrm>
          <a:prstGeom prst="pie">
            <a:avLst>
              <a:gd name="adj1" fmla="val 14181233"/>
              <a:gd name="adj2" fmla="val 17964088"/>
            </a:avLst>
          </a:prstGeom>
          <a:solidFill>
            <a:srgbClr val="4EE824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Kreis 6"/>
          <p:cNvSpPr/>
          <p:nvPr/>
        </p:nvSpPr>
        <p:spPr>
          <a:xfrm rot="1946098" flipH="1">
            <a:off x="2808345" y="3569300"/>
            <a:ext cx="3600000" cy="3600000"/>
          </a:xfrm>
          <a:prstGeom prst="pie">
            <a:avLst>
              <a:gd name="adj1" fmla="val 14181233"/>
              <a:gd name="adj2" fmla="val 17964088"/>
            </a:avLst>
          </a:prstGeom>
          <a:solidFill>
            <a:srgbClr val="4EE824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355595" y="5369300"/>
            <a:ext cx="288000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16530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Andrew</dc:creator>
  <cp:lastModifiedBy>Andrew</cp:lastModifiedBy>
  <cp:revision>1</cp:revision>
  <dcterms:created xsi:type="dcterms:W3CDTF">2016-06-14T19:31:46Z</dcterms:created>
  <dcterms:modified xsi:type="dcterms:W3CDTF">2016-06-14T19:41:12Z</dcterms:modified>
</cp:coreProperties>
</file>