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3" r:id="rId6"/>
    <p:sldId id="257" r:id="rId7"/>
    <p:sldId id="258" r:id="rId8"/>
    <p:sldId id="260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55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25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5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6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5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6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7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8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9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56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825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7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8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0114"/>
            <a:ext cx="7393912" cy="153577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2200"/>
            <a:ext cx="7333232" cy="55687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2416969" y="2268140"/>
            <a:ext cx="7358064" cy="2321720"/>
          </a:xfrm>
          <a:prstGeom prst="rect">
            <a:avLst/>
          </a:prstGeom>
        </p:spPr>
        <p:txBody>
          <a:bodyPr lIns="71435" tIns="71435" rIns="71435" bIns="71435" anchor="ctr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967908" y="6505277"/>
            <a:ext cx="247256" cy="255587"/>
          </a:xfrm>
          <a:prstGeom prst="rect">
            <a:avLst/>
          </a:prstGeom>
        </p:spPr>
        <p:txBody>
          <a:bodyPr lIns="71435" tIns="71435" rIns="71435" bIns="71435" anchor="t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" y="2953973"/>
            <a:ext cx="7789486" cy="942331"/>
          </a:xfrm>
        </p:spPr>
        <p:txBody>
          <a:bodyPr anchor="ctr" anchorCtr="0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743"/>
            <a:ext cx="6957518" cy="82521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6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14" name="椭圆 13"/>
            <p:cNvSpPr/>
            <p:nvPr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25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9" name="椭圆 18"/>
            <p:cNvSpPr/>
            <p:nvPr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581400" y="2438400"/>
            <a:ext cx="4572000" cy="1968620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25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251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41930"/>
            <a:ext cx="10515600" cy="43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³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9" Type="http://schemas.openxmlformats.org/officeDocument/2006/relationships/tags" Target="../tags/tag30.xml"/><Relationship Id="rId18" Type="http://schemas.openxmlformats.org/officeDocument/2006/relationships/image" Target="../media/image2.jpeg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7" Type="http://schemas.openxmlformats.org/officeDocument/2006/relationships/notesSlide" Target="../notesSlides/notesSlide5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075" y="533839"/>
            <a:ext cx="7393912" cy="1535779"/>
          </a:xfrm>
        </p:spPr>
        <p:txBody>
          <a:bodyPr>
            <a:normAutofit/>
          </a:bodyPr>
          <a:lstStyle/>
          <a:p>
            <a:r>
              <a:rPr lang="zh-CN" altLang="zh-CN" dirty="0"/>
              <a:t>广州</a:t>
            </a:r>
            <a:r>
              <a:rPr lang="en-US" altLang="zh-CN" dirty="0"/>
              <a:t>FCC</a:t>
            </a:r>
            <a:r>
              <a:rPr lang="zh-CN" altLang="en-US" dirty="0"/>
              <a:t>线下分享活动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8505" y="2318475"/>
            <a:ext cx="7333232" cy="556876"/>
          </a:xfrm>
        </p:spPr>
        <p:txBody>
          <a:bodyPr/>
          <a:lstStyle/>
          <a:p>
            <a:r>
              <a:rPr lang="en-US" altLang="zh-CN" dirty="0"/>
              <a:t>2017-02-25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77765" y="5516880"/>
            <a:ext cx="53511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2"/>
                </a:solidFill>
              </a:rPr>
              <a:t>知识免费  咖啡收费  先结账后品尝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820" y="4055110"/>
            <a:ext cx="6522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欢迎你来  来了就多点分享你的想法 找到一起进步的小伙伴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22675" y="4495165"/>
            <a:ext cx="577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感谢分享嘉宾 </a:t>
            </a:r>
            <a:r>
              <a:rPr lang="en-US" altLang="zh-CN"/>
              <a:t>@Hanx @</a:t>
            </a:r>
            <a:r>
              <a:rPr lang="zh-CN" altLang="en-US"/>
              <a:t>起风了</a:t>
            </a:r>
            <a:r>
              <a:rPr lang="en-US" altLang="zh-CN"/>
              <a:t>(</a:t>
            </a:r>
            <a:r>
              <a:rPr lang="zh-CN" altLang="en-US"/>
              <a:t>泽佳</a:t>
            </a:r>
            <a:r>
              <a:rPr lang="en-US" altLang="zh-CN"/>
              <a:t>) @ChainLee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73575" y="5001260"/>
            <a:ext cx="5129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感谢</a:t>
            </a:r>
            <a:r>
              <a:rPr lang="en-US" altLang="zh-CN"/>
              <a:t>6CIT Cafe </a:t>
            </a:r>
            <a:r>
              <a:rPr lang="zh-CN" altLang="en-US"/>
              <a:t>为我们提供分享活动的场地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3767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/>
                </a:solidFill>
              </a:rPr>
              <a:t>活动流程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6513720" y="2233392"/>
            <a:ext cx="4311501" cy="872686"/>
            <a:chOff x="1372123" y="3203237"/>
            <a:chExt cx="4311501" cy="872686"/>
          </a:xfrm>
        </p:grpSpPr>
        <p:sp>
          <p:nvSpPr>
            <p:cNvPr id="25" name="MH_SubTitle_1"/>
            <p:cNvSpPr/>
            <p:nvPr>
              <p:custDataLst>
                <p:tags r:id="rId3"/>
              </p:custDataLst>
            </p:nvPr>
          </p:nvSpPr>
          <p:spPr>
            <a:xfrm>
              <a:off x="1483021" y="3406553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FCC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简介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MH_Other_2"/>
            <p:cNvSpPr/>
            <p:nvPr>
              <p:custDataLst>
                <p:tags r:id="rId4"/>
              </p:custDataLst>
            </p:nvPr>
          </p:nvSpPr>
          <p:spPr>
            <a:xfrm>
              <a:off x="1582434" y="3983507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27" name="MH_Other_1"/>
            <p:cNvSpPr/>
            <p:nvPr>
              <p:custDataLst>
                <p:tags r:id="rId5"/>
              </p:custDataLst>
            </p:nvPr>
          </p:nvSpPr>
          <p:spPr>
            <a:xfrm>
              <a:off x="1372123" y="3203237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6"/>
            </p:custDataLst>
          </p:nvPr>
        </p:nvGrpSpPr>
        <p:grpSpPr>
          <a:xfrm>
            <a:off x="1367979" y="4545376"/>
            <a:ext cx="4311501" cy="872687"/>
            <a:chOff x="1372123" y="4638962"/>
            <a:chExt cx="4311501" cy="872687"/>
          </a:xfrm>
        </p:grpSpPr>
        <p:sp>
          <p:nvSpPr>
            <p:cNvPr id="29" name="MH_SubTitle_2"/>
            <p:cNvSpPr/>
            <p:nvPr>
              <p:custDataLst>
                <p:tags r:id="rId7"/>
              </p:custDataLst>
            </p:nvPr>
          </p:nvSpPr>
          <p:spPr>
            <a:xfrm>
              <a:off x="1483021" y="4842278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嘉宾分享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MH_Other_4"/>
            <p:cNvSpPr/>
            <p:nvPr>
              <p:custDataLst>
                <p:tags r:id="rId8"/>
              </p:custDataLst>
            </p:nvPr>
          </p:nvSpPr>
          <p:spPr>
            <a:xfrm>
              <a:off x="1582434" y="5419233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31" name="MH_Other_3"/>
            <p:cNvSpPr/>
            <p:nvPr>
              <p:custDataLst>
                <p:tags r:id="rId9"/>
              </p:custDataLst>
            </p:nvPr>
          </p:nvSpPr>
          <p:spPr>
            <a:xfrm>
              <a:off x="1372123" y="4638962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10"/>
            </p:custDataLst>
          </p:nvPr>
        </p:nvGrpSpPr>
        <p:grpSpPr>
          <a:xfrm>
            <a:off x="1367979" y="2233678"/>
            <a:ext cx="4311501" cy="872686"/>
            <a:chOff x="1372123" y="1767514"/>
            <a:chExt cx="4311501" cy="872686"/>
          </a:xfrm>
        </p:grpSpPr>
        <p:sp>
          <p:nvSpPr>
            <p:cNvPr id="33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483021" y="1970830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自我介绍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MH_Other_2"/>
            <p:cNvSpPr/>
            <p:nvPr>
              <p:custDataLst>
                <p:tags r:id="rId12"/>
              </p:custDataLst>
            </p:nvPr>
          </p:nvSpPr>
          <p:spPr>
            <a:xfrm>
              <a:off x="1582434" y="2547784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35" name="MH_Other_1"/>
            <p:cNvSpPr/>
            <p:nvPr>
              <p:custDataLst>
                <p:tags r:id="rId13"/>
              </p:custDataLst>
            </p:nvPr>
          </p:nvSpPr>
          <p:spPr>
            <a:xfrm>
              <a:off x="1372123" y="1767514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4"/>
            </p:custDataLst>
          </p:nvPr>
        </p:nvGrpSpPr>
        <p:grpSpPr>
          <a:xfrm>
            <a:off x="6513720" y="4545091"/>
            <a:ext cx="4311501" cy="872687"/>
            <a:chOff x="1372123" y="6074686"/>
            <a:chExt cx="4311501" cy="872687"/>
          </a:xfrm>
        </p:grpSpPr>
        <p:sp>
          <p:nvSpPr>
            <p:cNvPr id="37" name="MH_SubTitle_2"/>
            <p:cNvSpPr/>
            <p:nvPr>
              <p:custDataLst>
                <p:tags r:id="rId15"/>
              </p:custDataLst>
            </p:nvPr>
          </p:nvSpPr>
          <p:spPr>
            <a:xfrm>
              <a:off x="1483021" y="6278002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交流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大合照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MH_Other_4"/>
            <p:cNvSpPr/>
            <p:nvPr>
              <p:custDataLst>
                <p:tags r:id="rId16"/>
              </p:custDataLst>
            </p:nvPr>
          </p:nvSpPr>
          <p:spPr>
            <a:xfrm>
              <a:off x="1582434" y="6854957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39" name="MH_Other_3"/>
            <p:cNvSpPr/>
            <p:nvPr>
              <p:custDataLst>
                <p:tags r:id="rId17"/>
              </p:custDataLst>
            </p:nvPr>
          </p:nvSpPr>
          <p:spPr>
            <a:xfrm>
              <a:off x="1372123" y="6074686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聚会图片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83940" y="549910"/>
            <a:ext cx="7925435" cy="59436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龟龄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283" y="638175"/>
            <a:ext cx="2123758" cy="28317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183" y="3861753"/>
            <a:ext cx="2532380" cy="452120"/>
          </a:xfrm>
          <a:prstGeom prst="rect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7" tIns="35717" rIns="35717" bIns="3571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rPr>
              <a:t>Cherry </a:t>
            </a:r>
            <a:r>
              <a:rPr kumimoji="0" lang="zh-CN" altLang="en-US" sz="2500" b="0" i="0" u="none" strike="noStrike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宋体" panose="02010600030101010101" pitchFamily="2" charset="-122"/>
                <a:cs typeface="+mn-cs"/>
                <a:sym typeface="Helvetica Neue"/>
              </a:rPr>
              <a:t>·梁彩仪</a:t>
            </a:r>
            <a:endParaRPr kumimoji="0" lang="zh-CN" altLang="en-US" sz="2500" b="0" i="0" u="none" strike="noStrike" cap="none" spc="0" normalizeH="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宋体" panose="02010600030101010101" pitchFamily="2" charset="-122"/>
              <a:cs typeface="+mn-cs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65308" y="938530"/>
            <a:ext cx="430530" cy="452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35717" tIns="35717" rIns="35717" bIns="35717" numCol="1" spcCol="38100" rtlCol="0" anchor="t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charset="0"/>
              </a:rPr>
              <a:t>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Wingdings" panose="05000000000000000000" charset="0"/>
            </a:endParaRPr>
          </a:p>
        </p:txBody>
      </p:sp>
      <p:pic>
        <p:nvPicPr>
          <p:cNvPr id="16" name="图片 15" descr="Ja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03" y="1172528"/>
            <a:ext cx="1086803" cy="1086803"/>
          </a:xfrm>
          <a:prstGeom prst="rect">
            <a:avLst/>
          </a:prstGeom>
        </p:spPr>
      </p:pic>
      <p:pic>
        <p:nvPicPr>
          <p:cNvPr id="17" name="图片 16" descr="datab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65" y="1773555"/>
            <a:ext cx="831533" cy="831533"/>
          </a:xfrm>
          <a:prstGeom prst="rect">
            <a:avLst/>
          </a:prstGeom>
        </p:spPr>
      </p:pic>
      <p:pic>
        <p:nvPicPr>
          <p:cNvPr id="20" name="图片 19" descr="html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3539808"/>
            <a:ext cx="1546225" cy="1622425"/>
          </a:xfrm>
          <a:prstGeom prst="rect">
            <a:avLst/>
          </a:prstGeom>
        </p:spPr>
      </p:pic>
      <p:pic>
        <p:nvPicPr>
          <p:cNvPr id="21" name="图片 20" descr="linu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758" y="2969895"/>
            <a:ext cx="2466023" cy="1233170"/>
          </a:xfrm>
          <a:prstGeom prst="rect">
            <a:avLst/>
          </a:prstGeom>
        </p:spPr>
      </p:pic>
      <p:pic>
        <p:nvPicPr>
          <p:cNvPr id="22" name="图片 21" descr="j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603" y="1390333"/>
            <a:ext cx="3632835" cy="1597660"/>
          </a:xfrm>
          <a:prstGeom prst="rect">
            <a:avLst/>
          </a:prstGeom>
        </p:spPr>
      </p:pic>
      <p:pic>
        <p:nvPicPr>
          <p:cNvPr id="23" name="图片 22" descr="css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2230" y="4376738"/>
            <a:ext cx="1192213" cy="1192213"/>
          </a:xfrm>
          <a:prstGeom prst="rect">
            <a:avLst/>
          </a:prstGeom>
        </p:spPr>
      </p:pic>
      <p:pic>
        <p:nvPicPr>
          <p:cNvPr id="24" name="图片 23" descr="heroku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930" y="5162550"/>
            <a:ext cx="1437005" cy="1303655"/>
          </a:xfrm>
          <a:prstGeom prst="rect">
            <a:avLst/>
          </a:prstGeom>
        </p:spPr>
      </p:pic>
      <p:pic>
        <p:nvPicPr>
          <p:cNvPr id="25" name="图片 24" descr="freecodeca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7380" y="4665663"/>
            <a:ext cx="1171258" cy="117125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8183" y="4509453"/>
            <a:ext cx="2698750" cy="452120"/>
          </a:xfrm>
          <a:prstGeom prst="rect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5717" tIns="35717" rIns="35717" bIns="35717" numCol="1" spcCol="38100" rtlCol="0" anchor="ctr" forceAA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rPr>
              <a:t>Github:CaiYiLiang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 bldLvl="0" animBg="1"/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304800"/>
            <a:ext cx="7760335" cy="6247765"/>
          </a:xfrm>
          <a:prstGeom prst="rect">
            <a:avLst/>
          </a:prstGeom>
        </p:spPr>
      </p:pic>
      <p:pic>
        <p:nvPicPr>
          <p:cNvPr id="22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5" y="305435"/>
            <a:ext cx="2475230" cy="24682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6" descr="img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65" y="2838450"/>
            <a:ext cx="3575050" cy="2882900"/>
          </a:xfrm>
          <a:prstGeom prst="rect">
            <a:avLst/>
          </a:prstGeom>
        </p:spPr>
      </p:pic>
      <p:pic>
        <p:nvPicPr>
          <p:cNvPr id="6" name="图片 5" descr="广州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275" y="4218305"/>
            <a:ext cx="3477895" cy="20872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img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292100"/>
            <a:ext cx="4177030" cy="6266815"/>
          </a:xfrm>
          <a:prstGeom prst="rect">
            <a:avLst/>
          </a:prstGeom>
        </p:spPr>
      </p:pic>
      <p:pic>
        <p:nvPicPr>
          <p:cNvPr id="11" name="图片 10" descr="img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271145"/>
            <a:ext cx="4552315" cy="6316345"/>
          </a:xfrm>
          <a:prstGeom prst="rect">
            <a:avLst/>
          </a:prstGeom>
        </p:spPr>
      </p:pic>
      <p:pic>
        <p:nvPicPr>
          <p:cNvPr id="12" name="图片 11" descr="img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95" y="462915"/>
            <a:ext cx="8128635" cy="6096000"/>
          </a:xfrm>
          <a:prstGeom prst="rect">
            <a:avLst/>
          </a:prstGeom>
        </p:spPr>
      </p:pic>
      <p:pic>
        <p:nvPicPr>
          <p:cNvPr id="13" name="图片 12" descr="img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5" y="106680"/>
            <a:ext cx="4715510" cy="6480810"/>
          </a:xfrm>
          <a:prstGeom prst="rect">
            <a:avLst/>
          </a:prstGeom>
        </p:spPr>
      </p:pic>
      <p:pic>
        <p:nvPicPr>
          <p:cNvPr id="14" name="图片 13" descr="img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95" y="106680"/>
            <a:ext cx="8702675" cy="6527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71160" y="5664835"/>
            <a:ext cx="280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微信公众号： 韩亦乐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MH_Other_1"/>
          <p:cNvCxnSpPr/>
          <p:nvPr>
            <p:custDataLst>
              <p:tags r:id="rId1"/>
            </p:custDataLst>
          </p:nvPr>
        </p:nvCxnSpPr>
        <p:spPr>
          <a:xfrm rot="16200000">
            <a:off x="6203628" y="-242874"/>
            <a:ext cx="0" cy="87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MH_Other_2"/>
          <p:cNvCxnSpPr/>
          <p:nvPr>
            <p:custDataLst>
              <p:tags r:id="rId2"/>
            </p:custDataLst>
          </p:nvPr>
        </p:nvCxnSpPr>
        <p:spPr>
          <a:xfrm rot="16200000">
            <a:off x="6203628" y="-356396"/>
            <a:ext cx="0" cy="87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H_Other_15"/>
          <p:cNvSpPr/>
          <p:nvPr>
            <p:custDataLst>
              <p:tags r:id="rId3"/>
            </p:custDataLst>
          </p:nvPr>
        </p:nvSpPr>
        <p:spPr>
          <a:xfrm rot="16200000">
            <a:off x="10299059" y="4031599"/>
            <a:ext cx="516718" cy="5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760"/>
          </a:p>
        </p:txBody>
      </p:sp>
      <p:grpSp>
        <p:nvGrpSpPr>
          <p:cNvPr id="35" name="组合 34"/>
          <p:cNvGrpSpPr/>
          <p:nvPr>
            <p:custDataLst>
              <p:tags r:id="rId4"/>
            </p:custDataLst>
          </p:nvPr>
        </p:nvGrpSpPr>
        <p:grpSpPr>
          <a:xfrm rot="16200000">
            <a:off x="2346452" y="2022434"/>
            <a:ext cx="2294313" cy="1878644"/>
            <a:chOff x="2583596" y="2348880"/>
            <a:chExt cx="1449335" cy="1186753"/>
          </a:xfrm>
        </p:grpSpPr>
        <p:sp>
          <p:nvSpPr>
            <p:cNvPr id="36" name="MH_Other_3"/>
            <p:cNvSpPr/>
            <p:nvPr>
              <p:custDataLst>
                <p:tags r:id="rId5"/>
              </p:custDataLst>
            </p:nvPr>
          </p:nvSpPr>
          <p:spPr>
            <a:xfrm rot="16200000">
              <a:off x="2632434" y="2795497"/>
              <a:ext cx="191645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37" name="MH_Other_4"/>
            <p:cNvSpPr/>
            <p:nvPr>
              <p:custDataLst>
                <p:tags r:id="rId6"/>
              </p:custDataLst>
            </p:nvPr>
          </p:nvSpPr>
          <p:spPr>
            <a:xfrm>
              <a:off x="2945867" y="2828263"/>
              <a:ext cx="223791" cy="223792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38" name="MH_Other_5"/>
            <p:cNvSpPr/>
            <p:nvPr>
              <p:custDataLst>
                <p:tags r:id="rId7"/>
              </p:custDataLst>
            </p:nvPr>
          </p:nvSpPr>
          <p:spPr>
            <a:xfrm>
              <a:off x="2999032" y="2881427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39" name="MH_SubTitle_1"/>
            <p:cNvSpPr txBox="1"/>
            <p:nvPr>
              <p:custDataLst>
                <p:tags r:id="rId8"/>
              </p:custDataLst>
            </p:nvPr>
          </p:nvSpPr>
          <p:spPr>
            <a:xfrm rot="5400000">
              <a:off x="3063713" y="2566416"/>
              <a:ext cx="1186753" cy="751682"/>
            </a:xfrm>
            <a:prstGeom prst="rect">
              <a:avLst/>
            </a:prstGeom>
            <a:noFill/>
          </p:spPr>
          <p:txBody>
            <a:bodyPr anchor="b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尝试</a:t>
              </a:r>
              <a:r>
                <a:rPr lang="en-US" altLang="zh-CN" dirty="0">
                  <a:solidFill>
                    <a:schemeClr val="accent1"/>
                  </a:solidFill>
                </a:rPr>
                <a:t>git clone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拿到分享文件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9"/>
            </p:custDataLst>
          </p:nvPr>
        </p:nvGrpSpPr>
        <p:grpSpPr>
          <a:xfrm rot="16200000">
            <a:off x="4103834" y="4216530"/>
            <a:ext cx="2320944" cy="1878642"/>
            <a:chOff x="1189150" y="3081217"/>
            <a:chExt cx="1466159" cy="1186750"/>
          </a:xfrm>
        </p:grpSpPr>
        <p:sp>
          <p:nvSpPr>
            <p:cNvPr id="41" name="MH_Other_6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414825" y="3527457"/>
              <a:ext cx="191645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2" name="MH_Other_7"/>
            <p:cNvSpPr/>
            <p:nvPr>
              <p:custDataLst>
                <p:tags r:id="rId11"/>
              </p:custDataLst>
            </p:nvPr>
          </p:nvSpPr>
          <p:spPr>
            <a:xfrm>
              <a:off x="2050700" y="3560221"/>
              <a:ext cx="223791" cy="225029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43" name="MH_Other_8"/>
            <p:cNvSpPr/>
            <p:nvPr>
              <p:custDataLst>
                <p:tags r:id="rId12"/>
              </p:custDataLst>
            </p:nvPr>
          </p:nvSpPr>
          <p:spPr>
            <a:xfrm>
              <a:off x="2103864" y="3613387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4" name="MH_SubTitle_2"/>
            <p:cNvSpPr txBox="1"/>
            <p:nvPr>
              <p:custDataLst>
                <p:tags r:id="rId13"/>
              </p:custDataLst>
            </p:nvPr>
          </p:nvSpPr>
          <p:spPr>
            <a:xfrm rot="5400000">
              <a:off x="972301" y="3298066"/>
              <a:ext cx="1186750" cy="753051"/>
            </a:xfrm>
            <a:prstGeom prst="rect">
              <a:avLst/>
            </a:prstGeom>
            <a:noFill/>
          </p:spPr>
          <p:txBody>
            <a:bodyPr anchor="t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@Hanx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前端由</a:t>
              </a:r>
              <a:r>
                <a:rPr lang="en-US" altLang="zh-CN" dirty="0">
                  <a:solidFill>
                    <a:schemeClr val="accent1"/>
                  </a:solidFill>
                </a:rPr>
                <a:t>0</a:t>
              </a:r>
              <a:r>
                <a:rPr lang="zh-CN" altLang="en-US" dirty="0">
                  <a:solidFill>
                    <a:schemeClr val="accent1"/>
                  </a:solidFill>
                </a:rPr>
                <a:t>到工作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4"/>
            </p:custDataLst>
          </p:nvPr>
        </p:nvGrpSpPr>
        <p:grpSpPr>
          <a:xfrm rot="16200000">
            <a:off x="6009946" y="2022434"/>
            <a:ext cx="2294313" cy="1878644"/>
            <a:chOff x="2583596" y="3814038"/>
            <a:chExt cx="1449335" cy="1186753"/>
          </a:xfrm>
        </p:grpSpPr>
        <p:sp>
          <p:nvSpPr>
            <p:cNvPr id="46" name="MH_Other_9"/>
            <p:cNvSpPr/>
            <p:nvPr>
              <p:custDataLst>
                <p:tags r:id="rId15"/>
              </p:custDataLst>
            </p:nvPr>
          </p:nvSpPr>
          <p:spPr>
            <a:xfrm rot="16200000">
              <a:off x="2632434" y="4260654"/>
              <a:ext cx="191646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7" name="MH_Other_10"/>
            <p:cNvSpPr/>
            <p:nvPr>
              <p:custDataLst>
                <p:tags r:id="rId16"/>
              </p:custDataLst>
            </p:nvPr>
          </p:nvSpPr>
          <p:spPr>
            <a:xfrm>
              <a:off x="2945867" y="4293419"/>
              <a:ext cx="223791" cy="223792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48" name="MH_Other_11"/>
            <p:cNvSpPr/>
            <p:nvPr>
              <p:custDataLst>
                <p:tags r:id="rId17"/>
              </p:custDataLst>
            </p:nvPr>
          </p:nvSpPr>
          <p:spPr>
            <a:xfrm>
              <a:off x="2999032" y="4345348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9" name="MH_SubTitle_3"/>
            <p:cNvSpPr txBox="1"/>
            <p:nvPr>
              <p:custDataLst>
                <p:tags r:id="rId18"/>
              </p:custDataLst>
            </p:nvPr>
          </p:nvSpPr>
          <p:spPr>
            <a:xfrm rot="5400000">
              <a:off x="3063713" y="4031574"/>
              <a:ext cx="1186753" cy="751682"/>
            </a:xfrm>
            <a:prstGeom prst="rect">
              <a:avLst/>
            </a:prstGeom>
            <a:noFill/>
          </p:spPr>
          <p:txBody>
            <a:bodyPr anchor="b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@</a:t>
              </a:r>
              <a:r>
                <a:rPr lang="zh-CN" altLang="en-US" dirty="0">
                  <a:solidFill>
                    <a:schemeClr val="accent1"/>
                  </a:solidFill>
                </a:rPr>
                <a:t>起风了</a:t>
              </a:r>
              <a:r>
                <a:rPr lang="en-US" altLang="zh-CN" dirty="0">
                  <a:solidFill>
                    <a:schemeClr val="accent1"/>
                  </a:solidFill>
                </a:rPr>
                <a:t>(</a:t>
              </a:r>
              <a:r>
                <a:rPr lang="zh-CN" altLang="en-US" dirty="0">
                  <a:solidFill>
                    <a:schemeClr val="accent1"/>
                  </a:solidFill>
                </a:rPr>
                <a:t>泽佳</a:t>
              </a:r>
              <a:r>
                <a:rPr lang="en-US" altLang="zh-CN" dirty="0">
                  <a:solidFill>
                    <a:schemeClr val="accent1"/>
                  </a:solidFill>
                </a:rPr>
                <a:t>)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Flex</a:t>
              </a:r>
              <a:r>
                <a:rPr lang="zh-CN" altLang="en-US" dirty="0">
                  <a:solidFill>
                    <a:schemeClr val="accent1"/>
                  </a:solidFill>
                </a:rPr>
                <a:t>布局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19"/>
            </p:custDataLst>
          </p:nvPr>
        </p:nvGrpSpPr>
        <p:grpSpPr>
          <a:xfrm rot="16200000">
            <a:off x="7703975" y="4215982"/>
            <a:ext cx="2319857" cy="1878644"/>
            <a:chOff x="1189836" y="4545997"/>
            <a:chExt cx="1465472" cy="1186752"/>
          </a:xfrm>
        </p:grpSpPr>
        <p:sp>
          <p:nvSpPr>
            <p:cNvPr id="51" name="MH_Other_12"/>
            <p:cNvSpPr/>
            <p:nvPr>
              <p:custDataLst>
                <p:tags r:id="rId20"/>
              </p:custDataLst>
            </p:nvPr>
          </p:nvSpPr>
          <p:spPr>
            <a:xfrm rot="5400000" flipH="1">
              <a:off x="2414824" y="4992613"/>
              <a:ext cx="191646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52" name="MH_Other_13"/>
            <p:cNvSpPr/>
            <p:nvPr>
              <p:custDataLst>
                <p:tags r:id="rId21"/>
              </p:custDataLst>
            </p:nvPr>
          </p:nvSpPr>
          <p:spPr>
            <a:xfrm>
              <a:off x="2050700" y="5025379"/>
              <a:ext cx="223791" cy="223792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53" name="MH_Other_14"/>
            <p:cNvSpPr/>
            <p:nvPr>
              <p:custDataLst>
                <p:tags r:id="rId22"/>
              </p:custDataLst>
            </p:nvPr>
          </p:nvSpPr>
          <p:spPr>
            <a:xfrm>
              <a:off x="2103864" y="5078543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54" name="MH_SubTitle_4"/>
            <p:cNvSpPr txBox="1"/>
            <p:nvPr>
              <p:custDataLst>
                <p:tags r:id="rId23"/>
              </p:custDataLst>
            </p:nvPr>
          </p:nvSpPr>
          <p:spPr>
            <a:xfrm rot="5400000">
              <a:off x="972301" y="4763532"/>
              <a:ext cx="1186752" cy="751682"/>
            </a:xfrm>
            <a:prstGeom prst="rect">
              <a:avLst/>
            </a:prstGeom>
            <a:noFill/>
          </p:spPr>
          <p:txBody>
            <a:bodyPr anchor="t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@Chain Lee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认识外包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0" name="文本框 59"/>
          <p:cNvSpPr txBox="1"/>
          <p:nvPr>
            <p:custDataLst>
              <p:tags r:id="rId24"/>
            </p:custDataLst>
          </p:nvPr>
        </p:nvSpPr>
        <p:spPr>
          <a:xfrm>
            <a:off x="838800" y="363600"/>
            <a:ext cx="10515600" cy="83767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分享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264410" y="757555"/>
            <a:ext cx="4972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学而无友 则孤陋而寡闻</a:t>
            </a:r>
            <a:endParaRPr lang="zh-CN" altLang="en-US" i="1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/>
          <p:nvPr>
            <p:custDataLst>
              <p:tags r:id="rId1"/>
            </p:custDataLst>
          </p:nvPr>
        </p:nvSpPr>
        <p:spPr bwMode="auto">
          <a:xfrm>
            <a:off x="3699897" y="2917281"/>
            <a:ext cx="4357922" cy="1009259"/>
          </a:xfrm>
          <a:custGeom>
            <a:avLst/>
            <a:gdLst>
              <a:gd name="T0" fmla="*/ 3546709 w 3859229"/>
              <a:gd name="T1" fmla="*/ 696205 h 893556"/>
              <a:gd name="T2" fmla="*/ 3273502 w 3859229"/>
              <a:gd name="T3" fmla="*/ 892028 h 893556"/>
              <a:gd name="T4" fmla="*/ 3791550 w 3859229"/>
              <a:gd name="T5" fmla="*/ 521283 h 893556"/>
              <a:gd name="T6" fmla="*/ 3707448 w 3859229"/>
              <a:gd name="T7" fmla="*/ 717604 h 893556"/>
              <a:gd name="T8" fmla="*/ 2626067 w 3859229"/>
              <a:gd name="T9" fmla="*/ 472763 h 893556"/>
              <a:gd name="T10" fmla="*/ 2877377 w 3859229"/>
              <a:gd name="T11" fmla="*/ 591948 h 893556"/>
              <a:gd name="T12" fmla="*/ 2626067 w 3859229"/>
              <a:gd name="T13" fmla="*/ 472763 h 893556"/>
              <a:gd name="T14" fmla="*/ 3190893 w 3859229"/>
              <a:gd name="T15" fmla="*/ 485453 h 893556"/>
              <a:gd name="T16" fmla="*/ 1750711 w 3859229"/>
              <a:gd name="T17" fmla="*/ 533475 h 893556"/>
              <a:gd name="T18" fmla="*/ 735020 w 3859229"/>
              <a:gd name="T19" fmla="*/ 507349 h 893556"/>
              <a:gd name="T20" fmla="*/ 1076901 w 3859229"/>
              <a:gd name="T21" fmla="*/ 242602 h 893556"/>
              <a:gd name="T22" fmla="*/ 1234654 w 3859229"/>
              <a:gd name="T23" fmla="*/ 671074 h 893556"/>
              <a:gd name="T24" fmla="*/ 1019175 w 3859229"/>
              <a:gd name="T25" fmla="*/ 801457 h 893556"/>
              <a:gd name="T26" fmla="*/ 1050402 w 3859229"/>
              <a:gd name="T27" fmla="*/ 238994 h 893556"/>
              <a:gd name="T28" fmla="*/ 75144 w 3859229"/>
              <a:gd name="T29" fmla="*/ 750697 h 893556"/>
              <a:gd name="T30" fmla="*/ 27868 w 3859229"/>
              <a:gd name="T31" fmla="*/ 825343 h 893556"/>
              <a:gd name="T32" fmla="*/ 13436 w 3859229"/>
              <a:gd name="T33" fmla="*/ 254048 h 893556"/>
              <a:gd name="T34" fmla="*/ 3327745 w 3859229"/>
              <a:gd name="T35" fmla="*/ 235635 h 893556"/>
              <a:gd name="T36" fmla="*/ 2679315 w 3859229"/>
              <a:gd name="T37" fmla="*/ 251062 h 893556"/>
              <a:gd name="T38" fmla="*/ 1508110 w 3859229"/>
              <a:gd name="T39" fmla="*/ 363281 h 893556"/>
              <a:gd name="T40" fmla="*/ 1465064 w 3859229"/>
              <a:gd name="T41" fmla="*/ 511081 h 893556"/>
              <a:gd name="T42" fmla="*/ 349843 w 3859229"/>
              <a:gd name="T43" fmla="*/ 302320 h 893556"/>
              <a:gd name="T44" fmla="*/ 361787 w 3859229"/>
              <a:gd name="T45" fmla="*/ 471021 h 893556"/>
              <a:gd name="T46" fmla="*/ 565323 w 3859229"/>
              <a:gd name="T47" fmla="*/ 196321 h 893556"/>
              <a:gd name="T48" fmla="*/ 3674106 w 3859229"/>
              <a:gd name="T49" fmla="*/ 303315 h 893556"/>
              <a:gd name="T50" fmla="*/ 3285445 w 3859229"/>
              <a:gd name="T51" fmla="*/ 249569 h 893556"/>
              <a:gd name="T52" fmla="*/ 1907967 w 3859229"/>
              <a:gd name="T53" fmla="*/ 339145 h 893556"/>
              <a:gd name="T54" fmla="*/ 1613113 w 3859229"/>
              <a:gd name="T55" fmla="*/ 677792 h 893556"/>
              <a:gd name="T56" fmla="*/ 1803959 w 3859229"/>
              <a:gd name="T57" fmla="*/ 318244 h 893556"/>
              <a:gd name="T58" fmla="*/ 883816 w 3859229"/>
              <a:gd name="T59" fmla="*/ 326206 h 893556"/>
              <a:gd name="T60" fmla="*/ 603642 w 3859229"/>
              <a:gd name="T61" fmla="*/ 689984 h 893556"/>
              <a:gd name="T62" fmla="*/ 667838 w 3859229"/>
              <a:gd name="T63" fmla="*/ 308789 h 893556"/>
              <a:gd name="T64" fmla="*/ 2337931 w 3859229"/>
              <a:gd name="T65" fmla="*/ 225185 h 893556"/>
              <a:gd name="T66" fmla="*/ 2257313 w 3859229"/>
              <a:gd name="T67" fmla="*/ 545668 h 893556"/>
              <a:gd name="T68" fmla="*/ 2080152 w 3859229"/>
              <a:gd name="T69" fmla="*/ 305803 h 893556"/>
              <a:gd name="T70" fmla="*/ 2070199 w 3859229"/>
              <a:gd name="T71" fmla="*/ 136355 h 893556"/>
              <a:gd name="T72" fmla="*/ 2411085 w 3859229"/>
              <a:gd name="T73" fmla="*/ 540442 h 893556"/>
              <a:gd name="T74" fmla="*/ 2892058 w 3859229"/>
              <a:gd name="T75" fmla="*/ 129637 h 893556"/>
              <a:gd name="T76" fmla="*/ 2425765 w 3859229"/>
              <a:gd name="T77" fmla="*/ 94304 h 893556"/>
              <a:gd name="T78" fmla="*/ 1559616 w 3859229"/>
              <a:gd name="T79" fmla="*/ 158500 h 893556"/>
              <a:gd name="T80" fmla="*/ 1418285 w 3859229"/>
              <a:gd name="T81" fmla="*/ 802452 h 893556"/>
              <a:gd name="T82" fmla="*/ 1258293 w 3859229"/>
              <a:gd name="T83" fmla="*/ 803945 h 893556"/>
              <a:gd name="T84" fmla="*/ 1246598 w 3859229"/>
              <a:gd name="T85" fmla="*/ 617826 h 893556"/>
              <a:gd name="T86" fmla="*/ 1379469 w 3859229"/>
              <a:gd name="T87" fmla="*/ 161486 h 893556"/>
              <a:gd name="T88" fmla="*/ 513071 w 3859229"/>
              <a:gd name="T89" fmla="*/ 58474 h 893556"/>
              <a:gd name="T90" fmla="*/ 468283 w 3859229"/>
              <a:gd name="T91" fmla="*/ 850226 h 893556"/>
              <a:gd name="T92" fmla="*/ 257282 w 3859229"/>
              <a:gd name="T93" fmla="*/ 825095 h 893556"/>
              <a:gd name="T94" fmla="*/ 228418 w 3859229"/>
              <a:gd name="T95" fmla="*/ 647685 h 893556"/>
              <a:gd name="T96" fmla="*/ 353327 w 3859229"/>
              <a:gd name="T97" fmla="*/ 168702 h 893556"/>
              <a:gd name="T98" fmla="*/ 1170956 w 3859229"/>
              <a:gd name="T99" fmla="*/ 48521 h 893556"/>
              <a:gd name="T100" fmla="*/ 122918 w 3859229"/>
              <a:gd name="T101" fmla="*/ 8710 h 893556"/>
              <a:gd name="T102" fmla="*/ 96791 w 3859229"/>
              <a:gd name="T103" fmla="*/ 23390 h 893556"/>
              <a:gd name="T104" fmla="*/ 3632304 w 3859229"/>
              <a:gd name="T105" fmla="*/ 126154 h 893556"/>
              <a:gd name="T106" fmla="*/ 3859229 w 3859229"/>
              <a:gd name="T107" fmla="*/ 149543 h 893556"/>
              <a:gd name="T108" fmla="*/ 3804488 w 3859229"/>
              <a:gd name="T109" fmla="*/ 167458 h 893556"/>
              <a:gd name="T110" fmla="*/ 3144861 w 3859229"/>
              <a:gd name="T111" fmla="*/ 107492 h 893556"/>
              <a:gd name="T112" fmla="*/ 3332722 w 3859229"/>
              <a:gd name="T113" fmla="*/ 89328 h 89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859229" h="893556">
                <a:moveTo>
                  <a:pt x="3567392" y="675195"/>
                </a:moveTo>
                <a:cubicBezTo>
                  <a:pt x="3575168" y="675848"/>
                  <a:pt x="3586023" y="680280"/>
                  <a:pt x="3599957" y="688491"/>
                </a:cubicBezTo>
                <a:lnTo>
                  <a:pt x="3738799" y="771100"/>
                </a:lnTo>
                <a:lnTo>
                  <a:pt x="3817925" y="812405"/>
                </a:lnTo>
                <a:cubicBezTo>
                  <a:pt x="3831195" y="821362"/>
                  <a:pt x="3837913" y="831398"/>
                  <a:pt x="3838079" y="842512"/>
                </a:cubicBezTo>
                <a:cubicBezTo>
                  <a:pt x="3838245" y="853626"/>
                  <a:pt x="3833435" y="859930"/>
                  <a:pt x="3823648" y="861423"/>
                </a:cubicBezTo>
                <a:cubicBezTo>
                  <a:pt x="3813861" y="862916"/>
                  <a:pt x="3803161" y="860179"/>
                  <a:pt x="3791550" y="853212"/>
                </a:cubicBezTo>
                <a:lnTo>
                  <a:pt x="3659674" y="778067"/>
                </a:lnTo>
                <a:cubicBezTo>
                  <a:pt x="3582705" y="734606"/>
                  <a:pt x="3545050" y="707319"/>
                  <a:pt x="3546709" y="696205"/>
                </a:cubicBezTo>
                <a:cubicBezTo>
                  <a:pt x="3548368" y="685091"/>
                  <a:pt x="3553012" y="678290"/>
                  <a:pt x="3560643" y="675801"/>
                </a:cubicBezTo>
                <a:cubicBezTo>
                  <a:pt x="3562550" y="675179"/>
                  <a:pt x="3564800" y="674977"/>
                  <a:pt x="3567392" y="675195"/>
                </a:cubicBezTo>
                <a:close/>
                <a:moveTo>
                  <a:pt x="3567112" y="581498"/>
                </a:moveTo>
                <a:cubicBezTo>
                  <a:pt x="3573084" y="582493"/>
                  <a:pt x="3577397" y="585147"/>
                  <a:pt x="3580051" y="589460"/>
                </a:cubicBezTo>
                <a:cubicBezTo>
                  <a:pt x="3582705" y="593773"/>
                  <a:pt x="3584115" y="598584"/>
                  <a:pt x="3584281" y="603892"/>
                </a:cubicBezTo>
                <a:cubicBezTo>
                  <a:pt x="3584447" y="609200"/>
                  <a:pt x="3582705" y="613513"/>
                  <a:pt x="3579056" y="616831"/>
                </a:cubicBezTo>
                <a:lnTo>
                  <a:pt x="3503414" y="687994"/>
                </a:lnTo>
                <a:lnTo>
                  <a:pt x="3357604" y="818376"/>
                </a:lnTo>
                <a:cubicBezTo>
                  <a:pt x="3303858" y="866482"/>
                  <a:pt x="3275824" y="891033"/>
                  <a:pt x="3273502" y="892028"/>
                </a:cubicBezTo>
                <a:cubicBezTo>
                  <a:pt x="3271180" y="893023"/>
                  <a:pt x="3269189" y="893521"/>
                  <a:pt x="3267530" y="893521"/>
                </a:cubicBezTo>
                <a:cubicBezTo>
                  <a:pt x="3264213" y="893853"/>
                  <a:pt x="3258573" y="891862"/>
                  <a:pt x="3250610" y="887549"/>
                </a:cubicBezTo>
                <a:cubicBezTo>
                  <a:pt x="3242648" y="883236"/>
                  <a:pt x="3239662" y="878591"/>
                  <a:pt x="3241653" y="873615"/>
                </a:cubicBezTo>
                <a:lnTo>
                  <a:pt x="3246629" y="860179"/>
                </a:lnTo>
                <a:lnTo>
                  <a:pt x="3471564" y="657637"/>
                </a:lnTo>
                <a:lnTo>
                  <a:pt x="3538249" y="595930"/>
                </a:lnTo>
                <a:cubicBezTo>
                  <a:pt x="3550192" y="585313"/>
                  <a:pt x="3559813" y="580503"/>
                  <a:pt x="3567112" y="581498"/>
                </a:cubicBezTo>
                <a:close/>
                <a:moveTo>
                  <a:pt x="3290422" y="488438"/>
                </a:moveTo>
                <a:lnTo>
                  <a:pt x="3791550" y="521283"/>
                </a:lnTo>
                <a:cubicBezTo>
                  <a:pt x="3810792" y="522610"/>
                  <a:pt x="3820911" y="526259"/>
                  <a:pt x="3821906" y="532231"/>
                </a:cubicBezTo>
                <a:lnTo>
                  <a:pt x="3826882" y="550146"/>
                </a:lnTo>
                <a:lnTo>
                  <a:pt x="3815934" y="577517"/>
                </a:lnTo>
                <a:lnTo>
                  <a:pt x="3794535" y="615835"/>
                </a:lnTo>
                <a:lnTo>
                  <a:pt x="3775127" y="656642"/>
                </a:lnTo>
                <a:cubicBezTo>
                  <a:pt x="3767165" y="671240"/>
                  <a:pt x="3760530" y="685257"/>
                  <a:pt x="3755222" y="698693"/>
                </a:cubicBezTo>
                <a:cubicBezTo>
                  <a:pt x="3749913" y="712129"/>
                  <a:pt x="3745352" y="720009"/>
                  <a:pt x="3741536" y="722331"/>
                </a:cubicBezTo>
                <a:cubicBezTo>
                  <a:pt x="3737721" y="724654"/>
                  <a:pt x="3732828" y="725649"/>
                  <a:pt x="3726856" y="725317"/>
                </a:cubicBezTo>
                <a:cubicBezTo>
                  <a:pt x="3720884" y="725317"/>
                  <a:pt x="3714415" y="722746"/>
                  <a:pt x="3707448" y="717604"/>
                </a:cubicBezTo>
                <a:cubicBezTo>
                  <a:pt x="3700481" y="712461"/>
                  <a:pt x="3699319" y="705245"/>
                  <a:pt x="3703964" y="695956"/>
                </a:cubicBezTo>
                <a:lnTo>
                  <a:pt x="3767165" y="564080"/>
                </a:lnTo>
                <a:lnTo>
                  <a:pt x="3503911" y="543677"/>
                </a:lnTo>
                <a:lnTo>
                  <a:pt x="3330233" y="532729"/>
                </a:lnTo>
                <a:cubicBezTo>
                  <a:pt x="3299048" y="531070"/>
                  <a:pt x="3280469" y="529079"/>
                  <a:pt x="3274497" y="526757"/>
                </a:cubicBezTo>
                <a:cubicBezTo>
                  <a:pt x="3268526" y="524435"/>
                  <a:pt x="3263217" y="518961"/>
                  <a:pt x="3258573" y="510335"/>
                </a:cubicBezTo>
                <a:cubicBezTo>
                  <a:pt x="3253928" y="501709"/>
                  <a:pt x="3254011" y="495654"/>
                  <a:pt x="3258822" y="492171"/>
                </a:cubicBezTo>
                <a:cubicBezTo>
                  <a:pt x="3263632" y="488687"/>
                  <a:pt x="3274166" y="487443"/>
                  <a:pt x="3290422" y="488438"/>
                </a:cubicBezTo>
                <a:close/>
                <a:moveTo>
                  <a:pt x="2626067" y="472763"/>
                </a:moveTo>
                <a:cubicBezTo>
                  <a:pt x="2640001" y="475583"/>
                  <a:pt x="2646802" y="483462"/>
                  <a:pt x="2646471" y="496401"/>
                </a:cubicBezTo>
                <a:lnTo>
                  <a:pt x="2640996" y="514316"/>
                </a:lnTo>
                <a:lnTo>
                  <a:pt x="2598199" y="770603"/>
                </a:lnTo>
                <a:lnTo>
                  <a:pt x="2862946" y="700932"/>
                </a:lnTo>
                <a:lnTo>
                  <a:pt x="2838063" y="620812"/>
                </a:lnTo>
                <a:cubicBezTo>
                  <a:pt x="2834082" y="609200"/>
                  <a:pt x="2832175" y="599911"/>
                  <a:pt x="2832341" y="592944"/>
                </a:cubicBezTo>
                <a:cubicBezTo>
                  <a:pt x="2832507" y="585977"/>
                  <a:pt x="2836322" y="581166"/>
                  <a:pt x="2843786" y="578512"/>
                </a:cubicBezTo>
                <a:cubicBezTo>
                  <a:pt x="2851251" y="575858"/>
                  <a:pt x="2858052" y="575526"/>
                  <a:pt x="2864190" y="577517"/>
                </a:cubicBezTo>
                <a:cubicBezTo>
                  <a:pt x="2870328" y="579507"/>
                  <a:pt x="2874723" y="584318"/>
                  <a:pt x="2877377" y="591948"/>
                </a:cubicBezTo>
                <a:lnTo>
                  <a:pt x="2908729" y="690980"/>
                </a:lnTo>
                <a:cubicBezTo>
                  <a:pt x="2911383" y="700269"/>
                  <a:pt x="2911715" y="710305"/>
                  <a:pt x="2909724" y="721087"/>
                </a:cubicBezTo>
                <a:cubicBezTo>
                  <a:pt x="2907734" y="731869"/>
                  <a:pt x="2896122" y="739915"/>
                  <a:pt x="2874889" y="745223"/>
                </a:cubicBezTo>
                <a:lnTo>
                  <a:pt x="2598697" y="818376"/>
                </a:lnTo>
                <a:cubicBezTo>
                  <a:pt x="2594716" y="819372"/>
                  <a:pt x="2587251" y="819538"/>
                  <a:pt x="2576303" y="818874"/>
                </a:cubicBezTo>
                <a:cubicBezTo>
                  <a:pt x="2565355" y="818211"/>
                  <a:pt x="2557558" y="816386"/>
                  <a:pt x="2552913" y="813400"/>
                </a:cubicBezTo>
                <a:cubicBezTo>
                  <a:pt x="2548269" y="810414"/>
                  <a:pt x="2547937" y="798139"/>
                  <a:pt x="2551918" y="776574"/>
                </a:cubicBezTo>
                <a:lnTo>
                  <a:pt x="2599194" y="503368"/>
                </a:lnTo>
                <a:cubicBezTo>
                  <a:pt x="2603175" y="480144"/>
                  <a:pt x="2612133" y="469943"/>
                  <a:pt x="2626067" y="472763"/>
                </a:cubicBezTo>
                <a:close/>
                <a:moveTo>
                  <a:pt x="3213038" y="442406"/>
                </a:moveTo>
                <a:cubicBezTo>
                  <a:pt x="3222162" y="442241"/>
                  <a:pt x="3228548" y="450949"/>
                  <a:pt x="3232198" y="468533"/>
                </a:cubicBezTo>
                <a:lnTo>
                  <a:pt x="3283953" y="726810"/>
                </a:lnTo>
                <a:cubicBezTo>
                  <a:pt x="3284616" y="730791"/>
                  <a:pt x="3284865" y="736182"/>
                  <a:pt x="3284699" y="742983"/>
                </a:cubicBezTo>
                <a:cubicBezTo>
                  <a:pt x="3284533" y="749785"/>
                  <a:pt x="3283123" y="754512"/>
                  <a:pt x="3280469" y="757166"/>
                </a:cubicBezTo>
                <a:cubicBezTo>
                  <a:pt x="3277815" y="759820"/>
                  <a:pt x="3273170" y="760982"/>
                  <a:pt x="3266535" y="760650"/>
                </a:cubicBezTo>
                <a:cubicBezTo>
                  <a:pt x="3256914" y="760650"/>
                  <a:pt x="3250279" y="758162"/>
                  <a:pt x="3246629" y="753185"/>
                </a:cubicBezTo>
                <a:cubicBezTo>
                  <a:pt x="3242980" y="748209"/>
                  <a:pt x="3240823" y="744062"/>
                  <a:pt x="3240160" y="740744"/>
                </a:cubicBezTo>
                <a:lnTo>
                  <a:pt x="3190893" y="485453"/>
                </a:lnTo>
                <a:cubicBezTo>
                  <a:pt x="3189898" y="480808"/>
                  <a:pt x="3189317" y="475002"/>
                  <a:pt x="3189151" y="468035"/>
                </a:cubicBezTo>
                <a:cubicBezTo>
                  <a:pt x="3188985" y="461068"/>
                  <a:pt x="3190644" y="455096"/>
                  <a:pt x="3194128" y="450120"/>
                </a:cubicBezTo>
                <a:cubicBezTo>
                  <a:pt x="3197611" y="445143"/>
                  <a:pt x="3203915" y="442572"/>
                  <a:pt x="3213038" y="442406"/>
                </a:cubicBezTo>
                <a:close/>
                <a:moveTo>
                  <a:pt x="1658149" y="381445"/>
                </a:moveTo>
                <a:cubicBezTo>
                  <a:pt x="1662794" y="381445"/>
                  <a:pt x="1667190" y="382523"/>
                  <a:pt x="1671337" y="384680"/>
                </a:cubicBezTo>
                <a:cubicBezTo>
                  <a:pt x="1675484" y="386836"/>
                  <a:pt x="1681373" y="393554"/>
                  <a:pt x="1689003" y="404834"/>
                </a:cubicBezTo>
                <a:lnTo>
                  <a:pt x="1754195" y="507349"/>
                </a:lnTo>
                <a:cubicBezTo>
                  <a:pt x="1755854" y="510667"/>
                  <a:pt x="1756600" y="514814"/>
                  <a:pt x="1756434" y="519790"/>
                </a:cubicBezTo>
                <a:cubicBezTo>
                  <a:pt x="1756268" y="524766"/>
                  <a:pt x="1754361" y="529328"/>
                  <a:pt x="1750711" y="533475"/>
                </a:cubicBezTo>
                <a:cubicBezTo>
                  <a:pt x="1747062" y="537622"/>
                  <a:pt x="1741090" y="539779"/>
                  <a:pt x="1732796" y="539945"/>
                </a:cubicBezTo>
                <a:cubicBezTo>
                  <a:pt x="1724502" y="540111"/>
                  <a:pt x="1715213" y="531402"/>
                  <a:pt x="1704928" y="513818"/>
                </a:cubicBezTo>
                <a:lnTo>
                  <a:pt x="1641727" y="408318"/>
                </a:lnTo>
                <a:cubicBezTo>
                  <a:pt x="1639405" y="405000"/>
                  <a:pt x="1638327" y="399775"/>
                  <a:pt x="1638493" y="392642"/>
                </a:cubicBezTo>
                <a:cubicBezTo>
                  <a:pt x="1638658" y="385509"/>
                  <a:pt x="1645211" y="381777"/>
                  <a:pt x="1658149" y="381445"/>
                </a:cubicBezTo>
                <a:close/>
                <a:moveTo>
                  <a:pt x="638975" y="381445"/>
                </a:moveTo>
                <a:cubicBezTo>
                  <a:pt x="643619" y="381445"/>
                  <a:pt x="648015" y="382523"/>
                  <a:pt x="652162" y="384680"/>
                </a:cubicBezTo>
                <a:cubicBezTo>
                  <a:pt x="656309" y="386836"/>
                  <a:pt x="662198" y="393554"/>
                  <a:pt x="669829" y="404834"/>
                </a:cubicBezTo>
                <a:lnTo>
                  <a:pt x="735020" y="507349"/>
                </a:lnTo>
                <a:cubicBezTo>
                  <a:pt x="736679" y="510667"/>
                  <a:pt x="737425" y="514814"/>
                  <a:pt x="737259" y="519790"/>
                </a:cubicBezTo>
                <a:cubicBezTo>
                  <a:pt x="737093" y="524766"/>
                  <a:pt x="735186" y="529328"/>
                  <a:pt x="731536" y="533475"/>
                </a:cubicBezTo>
                <a:cubicBezTo>
                  <a:pt x="727887" y="537622"/>
                  <a:pt x="721915" y="539779"/>
                  <a:pt x="713621" y="539945"/>
                </a:cubicBezTo>
                <a:cubicBezTo>
                  <a:pt x="705327" y="540111"/>
                  <a:pt x="696038" y="531402"/>
                  <a:pt x="685753" y="513818"/>
                </a:cubicBezTo>
                <a:lnTo>
                  <a:pt x="622552" y="408318"/>
                </a:lnTo>
                <a:cubicBezTo>
                  <a:pt x="620230" y="405000"/>
                  <a:pt x="619152" y="399775"/>
                  <a:pt x="619318" y="392642"/>
                </a:cubicBezTo>
                <a:cubicBezTo>
                  <a:pt x="619484" y="385509"/>
                  <a:pt x="626036" y="381777"/>
                  <a:pt x="638975" y="381445"/>
                </a:cubicBezTo>
                <a:close/>
                <a:moveTo>
                  <a:pt x="1050402" y="238994"/>
                </a:moveTo>
                <a:cubicBezTo>
                  <a:pt x="1056954" y="239409"/>
                  <a:pt x="1065787" y="240612"/>
                  <a:pt x="1076901" y="242602"/>
                </a:cubicBezTo>
                <a:lnTo>
                  <a:pt x="1210270" y="267485"/>
                </a:lnTo>
                <a:cubicBezTo>
                  <a:pt x="1254395" y="275779"/>
                  <a:pt x="1278032" y="281336"/>
                  <a:pt x="1281184" y="284156"/>
                </a:cubicBezTo>
                <a:cubicBezTo>
                  <a:pt x="1284336" y="286976"/>
                  <a:pt x="1287073" y="290210"/>
                  <a:pt x="1289395" y="293860"/>
                </a:cubicBezTo>
                <a:cubicBezTo>
                  <a:pt x="1291718" y="297509"/>
                  <a:pt x="1292962" y="301656"/>
                  <a:pt x="1293128" y="306301"/>
                </a:cubicBezTo>
                <a:cubicBezTo>
                  <a:pt x="1293293" y="310945"/>
                  <a:pt x="1292381" y="315756"/>
                  <a:pt x="1290391" y="320732"/>
                </a:cubicBezTo>
                <a:lnTo>
                  <a:pt x="1264015" y="364027"/>
                </a:lnTo>
                <a:lnTo>
                  <a:pt x="1094319" y="750697"/>
                </a:lnTo>
                <a:lnTo>
                  <a:pt x="1183397" y="693965"/>
                </a:lnTo>
                <a:cubicBezTo>
                  <a:pt x="1206621" y="679036"/>
                  <a:pt x="1223706" y="671406"/>
                  <a:pt x="1234654" y="671074"/>
                </a:cubicBezTo>
                <a:cubicBezTo>
                  <a:pt x="1239963" y="671074"/>
                  <a:pt x="1244856" y="672650"/>
                  <a:pt x="1249335" y="675801"/>
                </a:cubicBezTo>
                <a:cubicBezTo>
                  <a:pt x="1253814" y="678953"/>
                  <a:pt x="1256136" y="683764"/>
                  <a:pt x="1256302" y="690233"/>
                </a:cubicBezTo>
                <a:cubicBezTo>
                  <a:pt x="1256468" y="696702"/>
                  <a:pt x="1254560" y="701762"/>
                  <a:pt x="1250579" y="705411"/>
                </a:cubicBezTo>
                <a:cubicBezTo>
                  <a:pt x="1246598" y="709061"/>
                  <a:pt x="1233991" y="717355"/>
                  <a:pt x="1212758" y="730293"/>
                </a:cubicBezTo>
                <a:lnTo>
                  <a:pt x="1119699" y="787025"/>
                </a:lnTo>
                <a:cubicBezTo>
                  <a:pt x="1080551" y="811244"/>
                  <a:pt x="1059567" y="823768"/>
                  <a:pt x="1056747" y="824597"/>
                </a:cubicBezTo>
                <a:cubicBezTo>
                  <a:pt x="1053927" y="825426"/>
                  <a:pt x="1050692" y="825675"/>
                  <a:pt x="1047043" y="825343"/>
                </a:cubicBezTo>
                <a:cubicBezTo>
                  <a:pt x="1041734" y="825343"/>
                  <a:pt x="1035763" y="823519"/>
                  <a:pt x="1029128" y="819869"/>
                </a:cubicBezTo>
                <a:cubicBezTo>
                  <a:pt x="1022492" y="816220"/>
                  <a:pt x="1019175" y="810082"/>
                  <a:pt x="1019175" y="801457"/>
                </a:cubicBezTo>
                <a:cubicBezTo>
                  <a:pt x="1019175" y="797144"/>
                  <a:pt x="1020502" y="792665"/>
                  <a:pt x="1023156" y="788020"/>
                </a:cubicBezTo>
                <a:lnTo>
                  <a:pt x="1038085" y="766124"/>
                </a:lnTo>
                <a:lnTo>
                  <a:pt x="1239133" y="318742"/>
                </a:lnTo>
                <a:lnTo>
                  <a:pt x="1101783" y="292367"/>
                </a:lnTo>
                <a:lnTo>
                  <a:pt x="1052517" y="284902"/>
                </a:lnTo>
                <a:cubicBezTo>
                  <a:pt x="1045550" y="281253"/>
                  <a:pt x="1040656" y="276940"/>
                  <a:pt x="1037836" y="271963"/>
                </a:cubicBezTo>
                <a:cubicBezTo>
                  <a:pt x="1035016" y="266987"/>
                  <a:pt x="1033275" y="261015"/>
                  <a:pt x="1032611" y="254048"/>
                </a:cubicBezTo>
                <a:cubicBezTo>
                  <a:pt x="1031948" y="247081"/>
                  <a:pt x="1033606" y="242436"/>
                  <a:pt x="1037588" y="240114"/>
                </a:cubicBezTo>
                <a:cubicBezTo>
                  <a:pt x="1039578" y="238953"/>
                  <a:pt x="1043850" y="238580"/>
                  <a:pt x="1050402" y="238994"/>
                </a:cubicBezTo>
                <a:close/>
                <a:moveTo>
                  <a:pt x="31227" y="238994"/>
                </a:moveTo>
                <a:cubicBezTo>
                  <a:pt x="37779" y="239409"/>
                  <a:pt x="46612" y="240612"/>
                  <a:pt x="57726" y="242602"/>
                </a:cubicBezTo>
                <a:lnTo>
                  <a:pt x="191095" y="267485"/>
                </a:lnTo>
                <a:cubicBezTo>
                  <a:pt x="235219" y="275779"/>
                  <a:pt x="258858" y="281336"/>
                  <a:pt x="262009" y="284156"/>
                </a:cubicBezTo>
                <a:cubicBezTo>
                  <a:pt x="265161" y="286976"/>
                  <a:pt x="267898" y="290210"/>
                  <a:pt x="270220" y="293860"/>
                </a:cubicBezTo>
                <a:cubicBezTo>
                  <a:pt x="272543" y="297509"/>
                  <a:pt x="273787" y="301656"/>
                  <a:pt x="273953" y="306301"/>
                </a:cubicBezTo>
                <a:cubicBezTo>
                  <a:pt x="274118" y="310945"/>
                  <a:pt x="273206" y="315756"/>
                  <a:pt x="271216" y="320732"/>
                </a:cubicBezTo>
                <a:lnTo>
                  <a:pt x="244840" y="364027"/>
                </a:lnTo>
                <a:lnTo>
                  <a:pt x="75144" y="750697"/>
                </a:lnTo>
                <a:lnTo>
                  <a:pt x="164222" y="693965"/>
                </a:lnTo>
                <a:cubicBezTo>
                  <a:pt x="187446" y="679036"/>
                  <a:pt x="204531" y="671406"/>
                  <a:pt x="215479" y="671074"/>
                </a:cubicBezTo>
                <a:cubicBezTo>
                  <a:pt x="220788" y="671074"/>
                  <a:pt x="225681" y="672650"/>
                  <a:pt x="230160" y="675801"/>
                </a:cubicBezTo>
                <a:cubicBezTo>
                  <a:pt x="234639" y="678953"/>
                  <a:pt x="236961" y="683764"/>
                  <a:pt x="237127" y="690233"/>
                </a:cubicBezTo>
                <a:cubicBezTo>
                  <a:pt x="237293" y="696702"/>
                  <a:pt x="235385" y="701762"/>
                  <a:pt x="231404" y="705411"/>
                </a:cubicBezTo>
                <a:cubicBezTo>
                  <a:pt x="227423" y="709061"/>
                  <a:pt x="214816" y="717355"/>
                  <a:pt x="193583" y="730293"/>
                </a:cubicBezTo>
                <a:lnTo>
                  <a:pt x="100524" y="787025"/>
                </a:lnTo>
                <a:cubicBezTo>
                  <a:pt x="61376" y="811244"/>
                  <a:pt x="40392" y="823768"/>
                  <a:pt x="37572" y="824597"/>
                </a:cubicBezTo>
                <a:cubicBezTo>
                  <a:pt x="34752" y="825426"/>
                  <a:pt x="31517" y="825675"/>
                  <a:pt x="27868" y="825343"/>
                </a:cubicBezTo>
                <a:cubicBezTo>
                  <a:pt x="22560" y="825343"/>
                  <a:pt x="16588" y="823519"/>
                  <a:pt x="9952" y="819869"/>
                </a:cubicBezTo>
                <a:cubicBezTo>
                  <a:pt x="3317" y="816220"/>
                  <a:pt x="0" y="810082"/>
                  <a:pt x="0" y="801457"/>
                </a:cubicBezTo>
                <a:cubicBezTo>
                  <a:pt x="0" y="797144"/>
                  <a:pt x="1327" y="792665"/>
                  <a:pt x="3981" y="788020"/>
                </a:cubicBezTo>
                <a:lnTo>
                  <a:pt x="18910" y="766124"/>
                </a:lnTo>
                <a:lnTo>
                  <a:pt x="219958" y="318742"/>
                </a:lnTo>
                <a:lnTo>
                  <a:pt x="82609" y="292367"/>
                </a:lnTo>
                <a:lnTo>
                  <a:pt x="33342" y="284902"/>
                </a:lnTo>
                <a:cubicBezTo>
                  <a:pt x="26375" y="281253"/>
                  <a:pt x="21481" y="276940"/>
                  <a:pt x="18661" y="271963"/>
                </a:cubicBezTo>
                <a:cubicBezTo>
                  <a:pt x="15841" y="266987"/>
                  <a:pt x="14100" y="261015"/>
                  <a:pt x="13436" y="254048"/>
                </a:cubicBezTo>
                <a:cubicBezTo>
                  <a:pt x="12773" y="247081"/>
                  <a:pt x="14431" y="242436"/>
                  <a:pt x="18412" y="240114"/>
                </a:cubicBezTo>
                <a:cubicBezTo>
                  <a:pt x="20403" y="238953"/>
                  <a:pt x="24674" y="238580"/>
                  <a:pt x="31227" y="238994"/>
                </a:cubicBezTo>
                <a:close/>
                <a:moveTo>
                  <a:pt x="3327745" y="235635"/>
                </a:moveTo>
                <a:lnTo>
                  <a:pt x="3331229" y="415782"/>
                </a:lnTo>
                <a:lnTo>
                  <a:pt x="3564624" y="370995"/>
                </a:lnTo>
                <a:cubicBezTo>
                  <a:pt x="3588179" y="366682"/>
                  <a:pt x="3600288" y="364193"/>
                  <a:pt x="3600952" y="363530"/>
                </a:cubicBezTo>
                <a:cubicBezTo>
                  <a:pt x="3601616" y="362866"/>
                  <a:pt x="3605099" y="355733"/>
                  <a:pt x="3611402" y="342131"/>
                </a:cubicBezTo>
                <a:lnTo>
                  <a:pt x="3650716" y="256536"/>
                </a:lnTo>
                <a:lnTo>
                  <a:pt x="3327745" y="235635"/>
                </a:lnTo>
                <a:close/>
                <a:moveTo>
                  <a:pt x="2710169" y="223941"/>
                </a:moveTo>
                <a:cubicBezTo>
                  <a:pt x="2719458" y="224770"/>
                  <a:pt x="2724849" y="229166"/>
                  <a:pt x="2726342" y="237128"/>
                </a:cubicBezTo>
                <a:cubicBezTo>
                  <a:pt x="2727835" y="245091"/>
                  <a:pt x="2719790" y="264499"/>
                  <a:pt x="2702207" y="295353"/>
                </a:cubicBezTo>
                <a:lnTo>
                  <a:pt x="2394165" y="833803"/>
                </a:lnTo>
                <a:cubicBezTo>
                  <a:pt x="2382222" y="854373"/>
                  <a:pt x="2373430" y="866980"/>
                  <a:pt x="2367790" y="871624"/>
                </a:cubicBezTo>
                <a:cubicBezTo>
                  <a:pt x="2362150" y="876269"/>
                  <a:pt x="2354768" y="875771"/>
                  <a:pt x="2345645" y="870131"/>
                </a:cubicBezTo>
                <a:cubicBezTo>
                  <a:pt x="2336521" y="864492"/>
                  <a:pt x="2333121" y="857525"/>
                  <a:pt x="2335443" y="849230"/>
                </a:cubicBezTo>
                <a:cubicBezTo>
                  <a:pt x="2337765" y="840936"/>
                  <a:pt x="2343074" y="829656"/>
                  <a:pt x="2351368" y="815391"/>
                </a:cubicBezTo>
                <a:lnTo>
                  <a:pt x="2679315" y="251062"/>
                </a:lnTo>
                <a:cubicBezTo>
                  <a:pt x="2690595" y="232152"/>
                  <a:pt x="2700880" y="223111"/>
                  <a:pt x="2710169" y="223941"/>
                </a:cubicBezTo>
                <a:close/>
                <a:moveTo>
                  <a:pt x="1357573" y="196321"/>
                </a:moveTo>
                <a:lnTo>
                  <a:pt x="1358568" y="205279"/>
                </a:lnTo>
                <a:lnTo>
                  <a:pt x="1369018" y="302320"/>
                </a:lnTo>
                <a:cubicBezTo>
                  <a:pt x="1375322" y="300329"/>
                  <a:pt x="1381128" y="299002"/>
                  <a:pt x="1386436" y="298338"/>
                </a:cubicBezTo>
                <a:cubicBezTo>
                  <a:pt x="1391744" y="297675"/>
                  <a:pt x="1403688" y="300495"/>
                  <a:pt x="1422266" y="306798"/>
                </a:cubicBezTo>
                <a:cubicBezTo>
                  <a:pt x="1440845" y="313102"/>
                  <a:pt x="1462741" y="317581"/>
                  <a:pt x="1487955" y="320235"/>
                </a:cubicBezTo>
                <a:cubicBezTo>
                  <a:pt x="1513169" y="322889"/>
                  <a:pt x="1525113" y="330602"/>
                  <a:pt x="1523786" y="343375"/>
                </a:cubicBezTo>
                <a:cubicBezTo>
                  <a:pt x="1522459" y="356148"/>
                  <a:pt x="1517233" y="362783"/>
                  <a:pt x="1508110" y="363281"/>
                </a:cubicBezTo>
                <a:cubicBezTo>
                  <a:pt x="1498986" y="363779"/>
                  <a:pt x="1489116" y="362535"/>
                  <a:pt x="1478500" y="359549"/>
                </a:cubicBezTo>
                <a:cubicBezTo>
                  <a:pt x="1467883" y="356563"/>
                  <a:pt x="1452042" y="352831"/>
                  <a:pt x="1430975" y="348352"/>
                </a:cubicBezTo>
                <a:cubicBezTo>
                  <a:pt x="1409908" y="343873"/>
                  <a:pt x="1389422" y="337486"/>
                  <a:pt x="1369516" y="329192"/>
                </a:cubicBezTo>
                <a:lnTo>
                  <a:pt x="1380962" y="471021"/>
                </a:lnTo>
                <a:cubicBezTo>
                  <a:pt x="1414802" y="469694"/>
                  <a:pt x="1443250" y="469777"/>
                  <a:pt x="1466308" y="471270"/>
                </a:cubicBezTo>
                <a:cubicBezTo>
                  <a:pt x="1489365" y="472763"/>
                  <a:pt x="1503216" y="474919"/>
                  <a:pt x="1507861" y="477739"/>
                </a:cubicBezTo>
                <a:cubicBezTo>
                  <a:pt x="1512506" y="480559"/>
                  <a:pt x="1514496" y="485121"/>
                  <a:pt x="1513833" y="491424"/>
                </a:cubicBezTo>
                <a:cubicBezTo>
                  <a:pt x="1513169" y="497728"/>
                  <a:pt x="1510266" y="502953"/>
                  <a:pt x="1505124" y="507100"/>
                </a:cubicBezTo>
                <a:cubicBezTo>
                  <a:pt x="1499981" y="511247"/>
                  <a:pt x="1486628" y="512574"/>
                  <a:pt x="1465064" y="511081"/>
                </a:cubicBezTo>
                <a:cubicBezTo>
                  <a:pt x="1443499" y="509588"/>
                  <a:pt x="1416626" y="508676"/>
                  <a:pt x="1384445" y="508344"/>
                </a:cubicBezTo>
                <a:lnTo>
                  <a:pt x="1393403" y="601901"/>
                </a:lnTo>
                <a:lnTo>
                  <a:pt x="1524781" y="586972"/>
                </a:lnTo>
                <a:lnTo>
                  <a:pt x="1584498" y="196321"/>
                </a:lnTo>
                <a:lnTo>
                  <a:pt x="1373995" y="204781"/>
                </a:lnTo>
                <a:lnTo>
                  <a:pt x="1357573" y="196321"/>
                </a:lnTo>
                <a:close/>
                <a:moveTo>
                  <a:pt x="338398" y="196321"/>
                </a:moveTo>
                <a:lnTo>
                  <a:pt x="339393" y="205279"/>
                </a:lnTo>
                <a:lnTo>
                  <a:pt x="349843" y="302320"/>
                </a:lnTo>
                <a:cubicBezTo>
                  <a:pt x="356147" y="300329"/>
                  <a:pt x="361953" y="299002"/>
                  <a:pt x="367261" y="298338"/>
                </a:cubicBezTo>
                <a:cubicBezTo>
                  <a:pt x="372569" y="297675"/>
                  <a:pt x="384513" y="300495"/>
                  <a:pt x="403091" y="306798"/>
                </a:cubicBezTo>
                <a:cubicBezTo>
                  <a:pt x="421670" y="313102"/>
                  <a:pt x="443566" y="317581"/>
                  <a:pt x="468780" y="320235"/>
                </a:cubicBezTo>
                <a:cubicBezTo>
                  <a:pt x="493994" y="322889"/>
                  <a:pt x="505938" y="330602"/>
                  <a:pt x="504611" y="343375"/>
                </a:cubicBezTo>
                <a:cubicBezTo>
                  <a:pt x="503284" y="356148"/>
                  <a:pt x="498058" y="362783"/>
                  <a:pt x="488935" y="363281"/>
                </a:cubicBezTo>
                <a:cubicBezTo>
                  <a:pt x="479811" y="363779"/>
                  <a:pt x="469942" y="362535"/>
                  <a:pt x="459325" y="359549"/>
                </a:cubicBezTo>
                <a:cubicBezTo>
                  <a:pt x="448709" y="356563"/>
                  <a:pt x="432867" y="352831"/>
                  <a:pt x="411800" y="348352"/>
                </a:cubicBezTo>
                <a:cubicBezTo>
                  <a:pt x="390733" y="343873"/>
                  <a:pt x="370247" y="337486"/>
                  <a:pt x="350341" y="329192"/>
                </a:cubicBezTo>
                <a:lnTo>
                  <a:pt x="361787" y="471021"/>
                </a:lnTo>
                <a:cubicBezTo>
                  <a:pt x="395627" y="469694"/>
                  <a:pt x="424075" y="469777"/>
                  <a:pt x="447133" y="471270"/>
                </a:cubicBezTo>
                <a:cubicBezTo>
                  <a:pt x="470190" y="472763"/>
                  <a:pt x="484041" y="474919"/>
                  <a:pt x="488686" y="477739"/>
                </a:cubicBezTo>
                <a:cubicBezTo>
                  <a:pt x="493331" y="480559"/>
                  <a:pt x="495321" y="485121"/>
                  <a:pt x="494658" y="491424"/>
                </a:cubicBezTo>
                <a:cubicBezTo>
                  <a:pt x="493994" y="497728"/>
                  <a:pt x="491091" y="502953"/>
                  <a:pt x="485949" y="507100"/>
                </a:cubicBezTo>
                <a:cubicBezTo>
                  <a:pt x="480807" y="511247"/>
                  <a:pt x="467453" y="512574"/>
                  <a:pt x="445889" y="511081"/>
                </a:cubicBezTo>
                <a:cubicBezTo>
                  <a:pt x="424324" y="509588"/>
                  <a:pt x="397451" y="508676"/>
                  <a:pt x="365270" y="508344"/>
                </a:cubicBezTo>
                <a:lnTo>
                  <a:pt x="374228" y="601901"/>
                </a:lnTo>
                <a:lnTo>
                  <a:pt x="505606" y="586972"/>
                </a:lnTo>
                <a:lnTo>
                  <a:pt x="565323" y="196321"/>
                </a:lnTo>
                <a:lnTo>
                  <a:pt x="354820" y="204781"/>
                </a:lnTo>
                <a:lnTo>
                  <a:pt x="338398" y="196321"/>
                </a:lnTo>
                <a:close/>
                <a:moveTo>
                  <a:pt x="3304854" y="184378"/>
                </a:moveTo>
                <a:cubicBezTo>
                  <a:pt x="3309498" y="184710"/>
                  <a:pt x="3316133" y="187861"/>
                  <a:pt x="3324759" y="193833"/>
                </a:cubicBezTo>
                <a:lnTo>
                  <a:pt x="3661167" y="217222"/>
                </a:lnTo>
                <a:cubicBezTo>
                  <a:pt x="3688371" y="219213"/>
                  <a:pt x="3704047" y="221618"/>
                  <a:pt x="3708194" y="224438"/>
                </a:cubicBezTo>
                <a:cubicBezTo>
                  <a:pt x="3712341" y="227258"/>
                  <a:pt x="3714830" y="231157"/>
                  <a:pt x="3715659" y="236133"/>
                </a:cubicBezTo>
                <a:cubicBezTo>
                  <a:pt x="3716488" y="241109"/>
                  <a:pt x="3711429" y="249486"/>
                  <a:pt x="3700481" y="261264"/>
                </a:cubicBezTo>
                <a:cubicBezTo>
                  <a:pt x="3689533" y="273042"/>
                  <a:pt x="3680741" y="287059"/>
                  <a:pt x="3674106" y="303315"/>
                </a:cubicBezTo>
                <a:lnTo>
                  <a:pt x="3645740" y="370995"/>
                </a:lnTo>
                <a:cubicBezTo>
                  <a:pt x="3640432" y="383601"/>
                  <a:pt x="3635538" y="391813"/>
                  <a:pt x="3631059" y="395628"/>
                </a:cubicBezTo>
                <a:cubicBezTo>
                  <a:pt x="3626581" y="399443"/>
                  <a:pt x="3613061" y="403341"/>
                  <a:pt x="3590501" y="407322"/>
                </a:cubicBezTo>
                <a:lnTo>
                  <a:pt x="3361585" y="449125"/>
                </a:lnTo>
                <a:cubicBezTo>
                  <a:pt x="3345992" y="450783"/>
                  <a:pt x="3337366" y="453438"/>
                  <a:pt x="3335708" y="457087"/>
                </a:cubicBezTo>
                <a:lnTo>
                  <a:pt x="3328243" y="468533"/>
                </a:lnTo>
                <a:cubicBezTo>
                  <a:pt x="3311655" y="476163"/>
                  <a:pt x="3300706" y="475914"/>
                  <a:pt x="3295398" y="467786"/>
                </a:cubicBezTo>
                <a:cubicBezTo>
                  <a:pt x="3290090" y="459658"/>
                  <a:pt x="3287436" y="451613"/>
                  <a:pt x="3287436" y="443651"/>
                </a:cubicBezTo>
                <a:lnTo>
                  <a:pt x="3285445" y="249569"/>
                </a:lnTo>
                <a:lnTo>
                  <a:pt x="3283455" y="199307"/>
                </a:lnTo>
                <a:cubicBezTo>
                  <a:pt x="3288100" y="189354"/>
                  <a:pt x="3295232" y="184378"/>
                  <a:pt x="3304854" y="184378"/>
                </a:cubicBezTo>
                <a:close/>
                <a:moveTo>
                  <a:pt x="1840039" y="152902"/>
                </a:moveTo>
                <a:cubicBezTo>
                  <a:pt x="1843854" y="152570"/>
                  <a:pt x="1848581" y="152695"/>
                  <a:pt x="1854221" y="153275"/>
                </a:cubicBezTo>
                <a:cubicBezTo>
                  <a:pt x="1865501" y="154436"/>
                  <a:pt x="1869648" y="165302"/>
                  <a:pt x="1866662" y="185871"/>
                </a:cubicBezTo>
                <a:lnTo>
                  <a:pt x="1845761" y="318742"/>
                </a:lnTo>
                <a:lnTo>
                  <a:pt x="1877610" y="317747"/>
                </a:lnTo>
                <a:cubicBezTo>
                  <a:pt x="1891213" y="317415"/>
                  <a:pt x="1899673" y="320235"/>
                  <a:pt x="1902990" y="326206"/>
                </a:cubicBezTo>
                <a:cubicBezTo>
                  <a:pt x="1906308" y="332178"/>
                  <a:pt x="1907967" y="336491"/>
                  <a:pt x="1907967" y="339145"/>
                </a:cubicBezTo>
                <a:cubicBezTo>
                  <a:pt x="1907635" y="341799"/>
                  <a:pt x="1906308" y="345532"/>
                  <a:pt x="1903986" y="350342"/>
                </a:cubicBezTo>
                <a:cubicBezTo>
                  <a:pt x="1901663" y="355153"/>
                  <a:pt x="1898429" y="358056"/>
                  <a:pt x="1894282" y="359051"/>
                </a:cubicBezTo>
                <a:cubicBezTo>
                  <a:pt x="1890134" y="360046"/>
                  <a:pt x="1884412" y="360544"/>
                  <a:pt x="1877113" y="360544"/>
                </a:cubicBezTo>
                <a:lnTo>
                  <a:pt x="1837799" y="360046"/>
                </a:lnTo>
                <a:lnTo>
                  <a:pt x="1793509" y="722331"/>
                </a:lnTo>
                <a:cubicBezTo>
                  <a:pt x="1791518" y="738256"/>
                  <a:pt x="1787039" y="749536"/>
                  <a:pt x="1780073" y="756171"/>
                </a:cubicBezTo>
                <a:cubicBezTo>
                  <a:pt x="1773105" y="762806"/>
                  <a:pt x="1764811" y="763470"/>
                  <a:pt x="1755190" y="758162"/>
                </a:cubicBezTo>
                <a:lnTo>
                  <a:pt x="1622817" y="689984"/>
                </a:lnTo>
                <a:cubicBezTo>
                  <a:pt x="1616182" y="686667"/>
                  <a:pt x="1612947" y="682603"/>
                  <a:pt x="1613113" y="677792"/>
                </a:cubicBezTo>
                <a:cubicBezTo>
                  <a:pt x="1613279" y="672981"/>
                  <a:pt x="1615933" y="666429"/>
                  <a:pt x="1621075" y="658135"/>
                </a:cubicBezTo>
                <a:cubicBezTo>
                  <a:pt x="1626217" y="649841"/>
                  <a:pt x="1638741" y="650339"/>
                  <a:pt x="1658647" y="659628"/>
                </a:cubicBezTo>
                <a:lnTo>
                  <a:pt x="1751707" y="703918"/>
                </a:lnTo>
                <a:lnTo>
                  <a:pt x="1796495" y="360544"/>
                </a:lnTo>
                <a:lnTo>
                  <a:pt x="1670591" y="352582"/>
                </a:lnTo>
                <a:cubicBezTo>
                  <a:pt x="1658316" y="352582"/>
                  <a:pt x="1648197" y="349928"/>
                  <a:pt x="1640234" y="344619"/>
                </a:cubicBezTo>
                <a:cubicBezTo>
                  <a:pt x="1632272" y="339311"/>
                  <a:pt x="1629618" y="331349"/>
                  <a:pt x="1632272" y="320732"/>
                </a:cubicBezTo>
                <a:cubicBezTo>
                  <a:pt x="1634926" y="310116"/>
                  <a:pt x="1653173" y="306135"/>
                  <a:pt x="1687013" y="308789"/>
                </a:cubicBezTo>
                <a:lnTo>
                  <a:pt x="1803959" y="318244"/>
                </a:lnTo>
                <a:lnTo>
                  <a:pt x="1822372" y="183383"/>
                </a:lnTo>
                <a:cubicBezTo>
                  <a:pt x="1824363" y="167126"/>
                  <a:pt x="1827348" y="157754"/>
                  <a:pt x="1831330" y="155266"/>
                </a:cubicBezTo>
                <a:cubicBezTo>
                  <a:pt x="1833320" y="154022"/>
                  <a:pt x="1836223" y="153234"/>
                  <a:pt x="1840039" y="152902"/>
                </a:cubicBezTo>
                <a:close/>
                <a:moveTo>
                  <a:pt x="820864" y="152902"/>
                </a:moveTo>
                <a:cubicBezTo>
                  <a:pt x="824679" y="152570"/>
                  <a:pt x="829406" y="152695"/>
                  <a:pt x="835046" y="153275"/>
                </a:cubicBezTo>
                <a:cubicBezTo>
                  <a:pt x="846326" y="154436"/>
                  <a:pt x="850473" y="165302"/>
                  <a:pt x="847488" y="185871"/>
                </a:cubicBezTo>
                <a:lnTo>
                  <a:pt x="826586" y="318742"/>
                </a:lnTo>
                <a:lnTo>
                  <a:pt x="858436" y="317747"/>
                </a:lnTo>
                <a:cubicBezTo>
                  <a:pt x="872038" y="317415"/>
                  <a:pt x="880498" y="320235"/>
                  <a:pt x="883816" y="326206"/>
                </a:cubicBezTo>
                <a:cubicBezTo>
                  <a:pt x="887133" y="332178"/>
                  <a:pt x="888792" y="336491"/>
                  <a:pt x="888792" y="339145"/>
                </a:cubicBezTo>
                <a:cubicBezTo>
                  <a:pt x="888460" y="341799"/>
                  <a:pt x="887133" y="345532"/>
                  <a:pt x="884811" y="350342"/>
                </a:cubicBezTo>
                <a:cubicBezTo>
                  <a:pt x="882488" y="355153"/>
                  <a:pt x="879254" y="358056"/>
                  <a:pt x="875107" y="359051"/>
                </a:cubicBezTo>
                <a:cubicBezTo>
                  <a:pt x="870960" y="360046"/>
                  <a:pt x="865237" y="360544"/>
                  <a:pt x="857938" y="360544"/>
                </a:cubicBezTo>
                <a:lnTo>
                  <a:pt x="818624" y="360046"/>
                </a:lnTo>
                <a:lnTo>
                  <a:pt x="774334" y="722331"/>
                </a:lnTo>
                <a:cubicBezTo>
                  <a:pt x="772343" y="738256"/>
                  <a:pt x="767864" y="749536"/>
                  <a:pt x="760897" y="756171"/>
                </a:cubicBezTo>
                <a:cubicBezTo>
                  <a:pt x="753930" y="762806"/>
                  <a:pt x="745636" y="763470"/>
                  <a:pt x="736015" y="758162"/>
                </a:cubicBezTo>
                <a:lnTo>
                  <a:pt x="603642" y="689984"/>
                </a:lnTo>
                <a:cubicBezTo>
                  <a:pt x="597007" y="686667"/>
                  <a:pt x="593772" y="682603"/>
                  <a:pt x="593938" y="677792"/>
                </a:cubicBezTo>
                <a:cubicBezTo>
                  <a:pt x="594104" y="672981"/>
                  <a:pt x="596758" y="666429"/>
                  <a:pt x="601900" y="658135"/>
                </a:cubicBezTo>
                <a:cubicBezTo>
                  <a:pt x="607042" y="649841"/>
                  <a:pt x="619567" y="650339"/>
                  <a:pt x="639472" y="659628"/>
                </a:cubicBezTo>
                <a:lnTo>
                  <a:pt x="732532" y="703918"/>
                </a:lnTo>
                <a:lnTo>
                  <a:pt x="777320" y="360544"/>
                </a:lnTo>
                <a:lnTo>
                  <a:pt x="651416" y="352582"/>
                </a:lnTo>
                <a:cubicBezTo>
                  <a:pt x="639141" y="352582"/>
                  <a:pt x="629022" y="349928"/>
                  <a:pt x="621059" y="344619"/>
                </a:cubicBezTo>
                <a:cubicBezTo>
                  <a:pt x="613097" y="339311"/>
                  <a:pt x="610443" y="331349"/>
                  <a:pt x="613097" y="320732"/>
                </a:cubicBezTo>
                <a:cubicBezTo>
                  <a:pt x="615751" y="310116"/>
                  <a:pt x="633998" y="306135"/>
                  <a:pt x="667838" y="308789"/>
                </a:cubicBezTo>
                <a:lnTo>
                  <a:pt x="784784" y="318244"/>
                </a:lnTo>
                <a:lnTo>
                  <a:pt x="803197" y="183383"/>
                </a:lnTo>
                <a:cubicBezTo>
                  <a:pt x="805188" y="167126"/>
                  <a:pt x="808173" y="157754"/>
                  <a:pt x="812155" y="155266"/>
                </a:cubicBezTo>
                <a:cubicBezTo>
                  <a:pt x="814145" y="154022"/>
                  <a:pt x="817048" y="153234"/>
                  <a:pt x="820864" y="152902"/>
                </a:cubicBezTo>
                <a:close/>
                <a:moveTo>
                  <a:pt x="2093588" y="134116"/>
                </a:moveTo>
                <a:lnTo>
                  <a:pt x="2129916" y="139092"/>
                </a:lnTo>
                <a:lnTo>
                  <a:pt x="2320514" y="157505"/>
                </a:lnTo>
                <a:cubicBezTo>
                  <a:pt x="2336107" y="159164"/>
                  <a:pt x="2345064" y="166463"/>
                  <a:pt x="2347386" y="179402"/>
                </a:cubicBezTo>
                <a:cubicBezTo>
                  <a:pt x="2349709" y="192340"/>
                  <a:pt x="2346557" y="207601"/>
                  <a:pt x="2337931" y="225185"/>
                </a:cubicBezTo>
                <a:cubicBezTo>
                  <a:pt x="2331959" y="236796"/>
                  <a:pt x="2321675" y="254214"/>
                  <a:pt x="2307077" y="277437"/>
                </a:cubicBezTo>
                <a:cubicBezTo>
                  <a:pt x="2292480" y="300661"/>
                  <a:pt x="2280536" y="320235"/>
                  <a:pt x="2271247" y="336159"/>
                </a:cubicBezTo>
                <a:lnTo>
                  <a:pt x="2252336" y="369004"/>
                </a:lnTo>
                <a:lnTo>
                  <a:pt x="2222478" y="415285"/>
                </a:lnTo>
                <a:lnTo>
                  <a:pt x="2278712" y="494410"/>
                </a:lnTo>
                <a:cubicBezTo>
                  <a:pt x="2294636" y="516970"/>
                  <a:pt x="2301769" y="531733"/>
                  <a:pt x="2300110" y="538700"/>
                </a:cubicBezTo>
                <a:cubicBezTo>
                  <a:pt x="2298451" y="545668"/>
                  <a:pt x="2295631" y="550976"/>
                  <a:pt x="2291650" y="554625"/>
                </a:cubicBezTo>
                <a:cubicBezTo>
                  <a:pt x="2287669" y="558275"/>
                  <a:pt x="2282195" y="559519"/>
                  <a:pt x="2275228" y="558357"/>
                </a:cubicBezTo>
                <a:cubicBezTo>
                  <a:pt x="2268261" y="557196"/>
                  <a:pt x="2262289" y="552966"/>
                  <a:pt x="2257313" y="545668"/>
                </a:cubicBezTo>
                <a:lnTo>
                  <a:pt x="2196103" y="459575"/>
                </a:lnTo>
                <a:lnTo>
                  <a:pt x="2097072" y="615835"/>
                </a:lnTo>
                <a:lnTo>
                  <a:pt x="2076170" y="649675"/>
                </a:lnTo>
                <a:cubicBezTo>
                  <a:pt x="2068872" y="656642"/>
                  <a:pt x="2061075" y="659379"/>
                  <a:pt x="2052781" y="657886"/>
                </a:cubicBezTo>
                <a:cubicBezTo>
                  <a:pt x="2044487" y="656393"/>
                  <a:pt x="2040008" y="650339"/>
                  <a:pt x="2039345" y="639722"/>
                </a:cubicBezTo>
                <a:cubicBezTo>
                  <a:pt x="2038681" y="629106"/>
                  <a:pt x="2042828" y="616665"/>
                  <a:pt x="2051786" y="602399"/>
                </a:cubicBezTo>
                <a:lnTo>
                  <a:pt x="2168732" y="420261"/>
                </a:lnTo>
                <a:lnTo>
                  <a:pt x="2093588" y="321230"/>
                </a:lnTo>
                <a:lnTo>
                  <a:pt x="2080152" y="305803"/>
                </a:lnTo>
                <a:cubicBezTo>
                  <a:pt x="2072189" y="295518"/>
                  <a:pt x="2069701" y="286644"/>
                  <a:pt x="2072687" y="279179"/>
                </a:cubicBezTo>
                <a:cubicBezTo>
                  <a:pt x="2075673" y="271715"/>
                  <a:pt x="2081893" y="268065"/>
                  <a:pt x="2091349" y="268231"/>
                </a:cubicBezTo>
                <a:cubicBezTo>
                  <a:pt x="2100804" y="268397"/>
                  <a:pt x="2108683" y="272129"/>
                  <a:pt x="2114987" y="279428"/>
                </a:cubicBezTo>
                <a:lnTo>
                  <a:pt x="2197596" y="383933"/>
                </a:lnTo>
                <a:lnTo>
                  <a:pt x="2303594" y="198810"/>
                </a:lnTo>
                <a:lnTo>
                  <a:pt x="2153803" y="187364"/>
                </a:lnTo>
                <a:cubicBezTo>
                  <a:pt x="2105365" y="183714"/>
                  <a:pt x="2076917" y="178987"/>
                  <a:pt x="2068457" y="173181"/>
                </a:cubicBezTo>
                <a:cubicBezTo>
                  <a:pt x="2059997" y="167375"/>
                  <a:pt x="2055933" y="160823"/>
                  <a:pt x="2056265" y="153524"/>
                </a:cubicBezTo>
                <a:cubicBezTo>
                  <a:pt x="2056265" y="143571"/>
                  <a:pt x="2060909" y="137848"/>
                  <a:pt x="2070199" y="136355"/>
                </a:cubicBezTo>
                <a:cubicBezTo>
                  <a:pt x="2079488" y="134862"/>
                  <a:pt x="2087285" y="134116"/>
                  <a:pt x="2093588" y="134116"/>
                </a:cubicBezTo>
                <a:close/>
                <a:moveTo>
                  <a:pt x="2406933" y="112328"/>
                </a:moveTo>
                <a:cubicBezTo>
                  <a:pt x="2411816" y="113168"/>
                  <a:pt x="2415439" y="116947"/>
                  <a:pt x="2417803" y="123665"/>
                </a:cubicBezTo>
                <a:cubicBezTo>
                  <a:pt x="2420955" y="132623"/>
                  <a:pt x="2422862" y="140585"/>
                  <a:pt x="2423526" y="147552"/>
                </a:cubicBezTo>
                <a:lnTo>
                  <a:pt x="2427507" y="187364"/>
                </a:lnTo>
                <a:lnTo>
                  <a:pt x="2443432" y="461068"/>
                </a:lnTo>
                <a:lnTo>
                  <a:pt x="2451394" y="537705"/>
                </a:lnTo>
                <a:cubicBezTo>
                  <a:pt x="2446418" y="548322"/>
                  <a:pt x="2439782" y="554459"/>
                  <a:pt x="2431488" y="556118"/>
                </a:cubicBezTo>
                <a:cubicBezTo>
                  <a:pt x="2420208" y="558440"/>
                  <a:pt x="2413407" y="553215"/>
                  <a:pt x="2411085" y="540442"/>
                </a:cubicBezTo>
                <a:cubicBezTo>
                  <a:pt x="2408763" y="527669"/>
                  <a:pt x="2407435" y="518131"/>
                  <a:pt x="2407104" y="511828"/>
                </a:cubicBezTo>
                <a:lnTo>
                  <a:pt x="2395658" y="305305"/>
                </a:lnTo>
                <a:lnTo>
                  <a:pt x="2383217" y="126154"/>
                </a:lnTo>
                <a:cubicBezTo>
                  <a:pt x="2387862" y="118523"/>
                  <a:pt x="2393999" y="113961"/>
                  <a:pt x="2401630" y="112468"/>
                </a:cubicBezTo>
                <a:cubicBezTo>
                  <a:pt x="2403537" y="112095"/>
                  <a:pt x="2405305" y="112049"/>
                  <a:pt x="2406933" y="112328"/>
                </a:cubicBezTo>
                <a:close/>
                <a:moveTo>
                  <a:pt x="2458361" y="62953"/>
                </a:moveTo>
                <a:lnTo>
                  <a:pt x="2814674" y="105253"/>
                </a:lnTo>
                <a:cubicBezTo>
                  <a:pt x="2854154" y="110229"/>
                  <a:pt x="2876465" y="114708"/>
                  <a:pt x="2881607" y="118689"/>
                </a:cubicBezTo>
                <a:cubicBezTo>
                  <a:pt x="2886750" y="122670"/>
                  <a:pt x="2890233" y="126320"/>
                  <a:pt x="2892058" y="129637"/>
                </a:cubicBezTo>
                <a:cubicBezTo>
                  <a:pt x="2893882" y="132955"/>
                  <a:pt x="2894131" y="138761"/>
                  <a:pt x="2892804" y="147055"/>
                </a:cubicBezTo>
                <a:lnTo>
                  <a:pt x="2874889" y="199307"/>
                </a:lnTo>
                <a:lnTo>
                  <a:pt x="2791285" y="503368"/>
                </a:lnTo>
                <a:cubicBezTo>
                  <a:pt x="2786309" y="520951"/>
                  <a:pt x="2778097" y="528665"/>
                  <a:pt x="2766652" y="526508"/>
                </a:cubicBezTo>
                <a:cubicBezTo>
                  <a:pt x="2755206" y="524352"/>
                  <a:pt x="2748488" y="517302"/>
                  <a:pt x="2746497" y="505358"/>
                </a:cubicBezTo>
                <a:lnTo>
                  <a:pt x="2757445" y="467040"/>
                </a:lnTo>
                <a:lnTo>
                  <a:pt x="2840552" y="152031"/>
                </a:lnTo>
                <a:lnTo>
                  <a:pt x="2463338" y="109731"/>
                </a:lnTo>
                <a:cubicBezTo>
                  <a:pt x="2443100" y="107741"/>
                  <a:pt x="2430576" y="102598"/>
                  <a:pt x="2425765" y="94304"/>
                </a:cubicBezTo>
                <a:cubicBezTo>
                  <a:pt x="2420955" y="86010"/>
                  <a:pt x="2421121" y="78297"/>
                  <a:pt x="2426263" y="71164"/>
                </a:cubicBezTo>
                <a:cubicBezTo>
                  <a:pt x="2431405" y="64031"/>
                  <a:pt x="2442105" y="61294"/>
                  <a:pt x="2458361" y="62953"/>
                </a:cubicBezTo>
                <a:close/>
                <a:moveTo>
                  <a:pt x="1529135" y="12940"/>
                </a:moveTo>
                <a:cubicBezTo>
                  <a:pt x="1531706" y="13188"/>
                  <a:pt x="1534070" y="14184"/>
                  <a:pt x="1536227" y="15925"/>
                </a:cubicBezTo>
                <a:cubicBezTo>
                  <a:pt x="1540540" y="19409"/>
                  <a:pt x="1542862" y="22975"/>
                  <a:pt x="1543194" y="26625"/>
                </a:cubicBezTo>
                <a:cubicBezTo>
                  <a:pt x="1543525" y="30274"/>
                  <a:pt x="1542696" y="35499"/>
                  <a:pt x="1540705" y="42301"/>
                </a:cubicBezTo>
                <a:cubicBezTo>
                  <a:pt x="1538715" y="49102"/>
                  <a:pt x="1535895" y="54493"/>
                  <a:pt x="1532246" y="58474"/>
                </a:cubicBezTo>
                <a:lnTo>
                  <a:pt x="1433214" y="164472"/>
                </a:lnTo>
                <a:lnTo>
                  <a:pt x="1559616" y="158500"/>
                </a:lnTo>
                <a:lnTo>
                  <a:pt x="1600921" y="155017"/>
                </a:lnTo>
                <a:cubicBezTo>
                  <a:pt x="1610873" y="155349"/>
                  <a:pt x="1618006" y="157671"/>
                  <a:pt x="1622319" y="161984"/>
                </a:cubicBezTo>
                <a:cubicBezTo>
                  <a:pt x="1626632" y="166297"/>
                  <a:pt x="1628706" y="171854"/>
                  <a:pt x="1628540" y="178655"/>
                </a:cubicBezTo>
                <a:cubicBezTo>
                  <a:pt x="1628374" y="185456"/>
                  <a:pt x="1627627" y="193999"/>
                  <a:pt x="1626300" y="204284"/>
                </a:cubicBezTo>
                <a:lnTo>
                  <a:pt x="1532246" y="799964"/>
                </a:lnTo>
                <a:cubicBezTo>
                  <a:pt x="1529591" y="816884"/>
                  <a:pt x="1525196" y="830983"/>
                  <a:pt x="1519058" y="842263"/>
                </a:cubicBezTo>
                <a:cubicBezTo>
                  <a:pt x="1512920" y="853543"/>
                  <a:pt x="1502387" y="856197"/>
                  <a:pt x="1487458" y="850226"/>
                </a:cubicBezTo>
                <a:cubicBezTo>
                  <a:pt x="1485467" y="849562"/>
                  <a:pt x="1473524" y="841434"/>
                  <a:pt x="1451627" y="825841"/>
                </a:cubicBezTo>
                <a:lnTo>
                  <a:pt x="1418285" y="802452"/>
                </a:lnTo>
                <a:cubicBezTo>
                  <a:pt x="1412314" y="796812"/>
                  <a:pt x="1409079" y="790757"/>
                  <a:pt x="1408581" y="784288"/>
                </a:cubicBezTo>
                <a:cubicBezTo>
                  <a:pt x="1408083" y="777818"/>
                  <a:pt x="1409908" y="773008"/>
                  <a:pt x="1414055" y="769856"/>
                </a:cubicBezTo>
                <a:cubicBezTo>
                  <a:pt x="1418202" y="766704"/>
                  <a:pt x="1423759" y="765460"/>
                  <a:pt x="1430726" y="766124"/>
                </a:cubicBezTo>
                <a:cubicBezTo>
                  <a:pt x="1441674" y="767451"/>
                  <a:pt x="1461746" y="778731"/>
                  <a:pt x="1490941" y="799964"/>
                </a:cubicBezTo>
                <a:lnTo>
                  <a:pt x="1515823" y="635741"/>
                </a:lnTo>
                <a:lnTo>
                  <a:pt x="1320747" y="797973"/>
                </a:lnTo>
                <a:cubicBezTo>
                  <a:pt x="1297523" y="817215"/>
                  <a:pt x="1282760" y="826256"/>
                  <a:pt x="1276457" y="825095"/>
                </a:cubicBezTo>
                <a:cubicBezTo>
                  <a:pt x="1270153" y="823934"/>
                  <a:pt x="1265591" y="821279"/>
                  <a:pt x="1262771" y="817132"/>
                </a:cubicBezTo>
                <a:cubicBezTo>
                  <a:pt x="1259951" y="812985"/>
                  <a:pt x="1258458" y="808590"/>
                  <a:pt x="1258293" y="803945"/>
                </a:cubicBezTo>
                <a:cubicBezTo>
                  <a:pt x="1258127" y="799300"/>
                  <a:pt x="1260532" y="793826"/>
                  <a:pt x="1265508" y="787523"/>
                </a:cubicBezTo>
                <a:lnTo>
                  <a:pt x="1302832" y="759654"/>
                </a:lnTo>
                <a:lnTo>
                  <a:pt x="1427243" y="661121"/>
                </a:lnTo>
                <a:lnTo>
                  <a:pt x="1467054" y="624295"/>
                </a:lnTo>
                <a:lnTo>
                  <a:pt x="1282428" y="651666"/>
                </a:lnTo>
                <a:cubicBezTo>
                  <a:pt x="1277452" y="652661"/>
                  <a:pt x="1270982" y="652910"/>
                  <a:pt x="1263020" y="652412"/>
                </a:cubicBezTo>
                <a:cubicBezTo>
                  <a:pt x="1255058" y="651915"/>
                  <a:pt x="1249916" y="650339"/>
                  <a:pt x="1247593" y="647685"/>
                </a:cubicBezTo>
                <a:cubicBezTo>
                  <a:pt x="1245271" y="645030"/>
                  <a:pt x="1243861" y="640303"/>
                  <a:pt x="1243363" y="633502"/>
                </a:cubicBezTo>
                <a:cubicBezTo>
                  <a:pt x="1242866" y="626701"/>
                  <a:pt x="1243944" y="621475"/>
                  <a:pt x="1246598" y="617826"/>
                </a:cubicBezTo>
                <a:cubicBezTo>
                  <a:pt x="1249252" y="614177"/>
                  <a:pt x="1255224" y="611688"/>
                  <a:pt x="1264513" y="610361"/>
                </a:cubicBezTo>
                <a:lnTo>
                  <a:pt x="1352596" y="599911"/>
                </a:lnTo>
                <a:lnTo>
                  <a:pt x="1319254" y="245588"/>
                </a:lnTo>
                <a:lnTo>
                  <a:pt x="1309799" y="151036"/>
                </a:lnTo>
                <a:cubicBezTo>
                  <a:pt x="1314112" y="141083"/>
                  <a:pt x="1320747" y="135941"/>
                  <a:pt x="1329704" y="135609"/>
                </a:cubicBezTo>
                <a:cubicBezTo>
                  <a:pt x="1346293" y="135277"/>
                  <a:pt x="1354255" y="148548"/>
                  <a:pt x="1353591" y="175420"/>
                </a:cubicBezTo>
                <a:cubicBezTo>
                  <a:pt x="1362217" y="170776"/>
                  <a:pt x="1368521" y="168536"/>
                  <a:pt x="1372502" y="168702"/>
                </a:cubicBezTo>
                <a:cubicBezTo>
                  <a:pt x="1376483" y="168868"/>
                  <a:pt x="1378805" y="168702"/>
                  <a:pt x="1379469" y="168205"/>
                </a:cubicBezTo>
                <a:cubicBezTo>
                  <a:pt x="1380132" y="167707"/>
                  <a:pt x="1380132" y="165467"/>
                  <a:pt x="1379469" y="161486"/>
                </a:cubicBezTo>
                <a:lnTo>
                  <a:pt x="1436200" y="102764"/>
                </a:lnTo>
                <a:lnTo>
                  <a:pt x="1505373" y="25132"/>
                </a:lnTo>
                <a:cubicBezTo>
                  <a:pt x="1509686" y="20487"/>
                  <a:pt x="1514828" y="16921"/>
                  <a:pt x="1520800" y="14433"/>
                </a:cubicBezTo>
                <a:cubicBezTo>
                  <a:pt x="1523786" y="13188"/>
                  <a:pt x="1526564" y="12691"/>
                  <a:pt x="1529135" y="12940"/>
                </a:cubicBezTo>
                <a:close/>
                <a:moveTo>
                  <a:pt x="509960" y="12940"/>
                </a:moveTo>
                <a:cubicBezTo>
                  <a:pt x="512532" y="13188"/>
                  <a:pt x="514895" y="14184"/>
                  <a:pt x="517052" y="15925"/>
                </a:cubicBezTo>
                <a:cubicBezTo>
                  <a:pt x="521365" y="19409"/>
                  <a:pt x="523687" y="22975"/>
                  <a:pt x="524019" y="26625"/>
                </a:cubicBezTo>
                <a:cubicBezTo>
                  <a:pt x="524351" y="30274"/>
                  <a:pt x="523521" y="35499"/>
                  <a:pt x="521531" y="42301"/>
                </a:cubicBezTo>
                <a:cubicBezTo>
                  <a:pt x="519540" y="49102"/>
                  <a:pt x="516720" y="54493"/>
                  <a:pt x="513071" y="58474"/>
                </a:cubicBezTo>
                <a:lnTo>
                  <a:pt x="414039" y="164472"/>
                </a:lnTo>
                <a:lnTo>
                  <a:pt x="540441" y="158500"/>
                </a:lnTo>
                <a:lnTo>
                  <a:pt x="581746" y="155017"/>
                </a:lnTo>
                <a:cubicBezTo>
                  <a:pt x="591698" y="155349"/>
                  <a:pt x="598831" y="157671"/>
                  <a:pt x="603144" y="161984"/>
                </a:cubicBezTo>
                <a:cubicBezTo>
                  <a:pt x="607457" y="166297"/>
                  <a:pt x="609531" y="171854"/>
                  <a:pt x="609365" y="178655"/>
                </a:cubicBezTo>
                <a:cubicBezTo>
                  <a:pt x="609199" y="185456"/>
                  <a:pt x="608452" y="193999"/>
                  <a:pt x="607125" y="204284"/>
                </a:cubicBezTo>
                <a:lnTo>
                  <a:pt x="513071" y="799964"/>
                </a:lnTo>
                <a:cubicBezTo>
                  <a:pt x="510417" y="816884"/>
                  <a:pt x="506021" y="830983"/>
                  <a:pt x="499883" y="842263"/>
                </a:cubicBezTo>
                <a:cubicBezTo>
                  <a:pt x="493745" y="853543"/>
                  <a:pt x="483212" y="856197"/>
                  <a:pt x="468283" y="850226"/>
                </a:cubicBezTo>
                <a:cubicBezTo>
                  <a:pt x="466292" y="849562"/>
                  <a:pt x="454349" y="841434"/>
                  <a:pt x="432452" y="825841"/>
                </a:cubicBezTo>
                <a:lnTo>
                  <a:pt x="399110" y="802452"/>
                </a:lnTo>
                <a:cubicBezTo>
                  <a:pt x="393138" y="796812"/>
                  <a:pt x="389904" y="790757"/>
                  <a:pt x="389406" y="784288"/>
                </a:cubicBezTo>
                <a:cubicBezTo>
                  <a:pt x="388908" y="777818"/>
                  <a:pt x="390733" y="773008"/>
                  <a:pt x="394880" y="769856"/>
                </a:cubicBezTo>
                <a:cubicBezTo>
                  <a:pt x="399027" y="766704"/>
                  <a:pt x="404584" y="765460"/>
                  <a:pt x="411551" y="766124"/>
                </a:cubicBezTo>
                <a:cubicBezTo>
                  <a:pt x="422499" y="767451"/>
                  <a:pt x="442571" y="778731"/>
                  <a:pt x="471766" y="799964"/>
                </a:cubicBezTo>
                <a:lnTo>
                  <a:pt x="496648" y="635741"/>
                </a:lnTo>
                <a:lnTo>
                  <a:pt x="301572" y="797973"/>
                </a:lnTo>
                <a:cubicBezTo>
                  <a:pt x="278349" y="817215"/>
                  <a:pt x="263585" y="826256"/>
                  <a:pt x="257282" y="825095"/>
                </a:cubicBezTo>
                <a:cubicBezTo>
                  <a:pt x="250978" y="823934"/>
                  <a:pt x="246416" y="821279"/>
                  <a:pt x="243596" y="817132"/>
                </a:cubicBezTo>
                <a:cubicBezTo>
                  <a:pt x="240776" y="812985"/>
                  <a:pt x="239283" y="808590"/>
                  <a:pt x="239118" y="803945"/>
                </a:cubicBezTo>
                <a:cubicBezTo>
                  <a:pt x="238952" y="799300"/>
                  <a:pt x="241357" y="793826"/>
                  <a:pt x="246333" y="787523"/>
                </a:cubicBezTo>
                <a:lnTo>
                  <a:pt x="283657" y="759654"/>
                </a:lnTo>
                <a:lnTo>
                  <a:pt x="408068" y="661121"/>
                </a:lnTo>
                <a:lnTo>
                  <a:pt x="447879" y="624295"/>
                </a:lnTo>
                <a:lnTo>
                  <a:pt x="263253" y="651666"/>
                </a:lnTo>
                <a:cubicBezTo>
                  <a:pt x="258277" y="652661"/>
                  <a:pt x="251807" y="652910"/>
                  <a:pt x="243845" y="652412"/>
                </a:cubicBezTo>
                <a:cubicBezTo>
                  <a:pt x="235883" y="651915"/>
                  <a:pt x="230741" y="650339"/>
                  <a:pt x="228418" y="647685"/>
                </a:cubicBezTo>
                <a:cubicBezTo>
                  <a:pt x="226096" y="645030"/>
                  <a:pt x="224686" y="640303"/>
                  <a:pt x="224188" y="633502"/>
                </a:cubicBezTo>
                <a:cubicBezTo>
                  <a:pt x="223691" y="626701"/>
                  <a:pt x="224769" y="621475"/>
                  <a:pt x="227423" y="617826"/>
                </a:cubicBezTo>
                <a:cubicBezTo>
                  <a:pt x="230077" y="614177"/>
                  <a:pt x="236049" y="611688"/>
                  <a:pt x="245338" y="610361"/>
                </a:cubicBezTo>
                <a:lnTo>
                  <a:pt x="333421" y="599911"/>
                </a:lnTo>
                <a:lnTo>
                  <a:pt x="300079" y="245588"/>
                </a:lnTo>
                <a:lnTo>
                  <a:pt x="290624" y="151036"/>
                </a:lnTo>
                <a:cubicBezTo>
                  <a:pt x="294937" y="141083"/>
                  <a:pt x="301572" y="135941"/>
                  <a:pt x="310529" y="135609"/>
                </a:cubicBezTo>
                <a:cubicBezTo>
                  <a:pt x="327118" y="135277"/>
                  <a:pt x="335080" y="148548"/>
                  <a:pt x="334416" y="175420"/>
                </a:cubicBezTo>
                <a:cubicBezTo>
                  <a:pt x="343042" y="170776"/>
                  <a:pt x="349346" y="168536"/>
                  <a:pt x="353327" y="168702"/>
                </a:cubicBezTo>
                <a:cubicBezTo>
                  <a:pt x="357308" y="168868"/>
                  <a:pt x="359630" y="168702"/>
                  <a:pt x="360294" y="168205"/>
                </a:cubicBezTo>
                <a:cubicBezTo>
                  <a:pt x="360957" y="167707"/>
                  <a:pt x="360957" y="165467"/>
                  <a:pt x="360294" y="161486"/>
                </a:cubicBezTo>
                <a:lnTo>
                  <a:pt x="417025" y="102764"/>
                </a:lnTo>
                <a:lnTo>
                  <a:pt x="486198" y="25132"/>
                </a:lnTo>
                <a:cubicBezTo>
                  <a:pt x="490511" y="20487"/>
                  <a:pt x="495653" y="16921"/>
                  <a:pt x="501625" y="14433"/>
                </a:cubicBezTo>
                <a:cubicBezTo>
                  <a:pt x="504611" y="13188"/>
                  <a:pt x="507389" y="12691"/>
                  <a:pt x="509960" y="12940"/>
                </a:cubicBezTo>
                <a:close/>
                <a:moveTo>
                  <a:pt x="1142093" y="8710"/>
                </a:moveTo>
                <a:cubicBezTo>
                  <a:pt x="1148065" y="9041"/>
                  <a:pt x="1153373" y="11530"/>
                  <a:pt x="1158017" y="16174"/>
                </a:cubicBezTo>
                <a:lnTo>
                  <a:pt x="1170956" y="48521"/>
                </a:lnTo>
                <a:lnTo>
                  <a:pt x="1239133" y="177909"/>
                </a:lnTo>
                <a:cubicBezTo>
                  <a:pt x="1240792" y="181558"/>
                  <a:pt x="1241704" y="185207"/>
                  <a:pt x="1241870" y="188857"/>
                </a:cubicBezTo>
                <a:cubicBezTo>
                  <a:pt x="1242036" y="192506"/>
                  <a:pt x="1241124" y="195990"/>
                  <a:pt x="1239133" y="199307"/>
                </a:cubicBezTo>
                <a:cubicBezTo>
                  <a:pt x="1234489" y="206938"/>
                  <a:pt x="1227853" y="210587"/>
                  <a:pt x="1219227" y="210255"/>
                </a:cubicBezTo>
                <a:cubicBezTo>
                  <a:pt x="1208279" y="210255"/>
                  <a:pt x="1200317" y="205113"/>
                  <a:pt x="1195341" y="194828"/>
                </a:cubicBezTo>
                <a:lnTo>
                  <a:pt x="1120694" y="50512"/>
                </a:lnTo>
                <a:cubicBezTo>
                  <a:pt x="1116381" y="42549"/>
                  <a:pt x="1114805" y="33509"/>
                  <a:pt x="1115966" y="23390"/>
                </a:cubicBezTo>
                <a:cubicBezTo>
                  <a:pt x="1117128" y="13271"/>
                  <a:pt x="1125836" y="8378"/>
                  <a:pt x="1142093" y="8710"/>
                </a:cubicBezTo>
                <a:close/>
                <a:moveTo>
                  <a:pt x="122918" y="8710"/>
                </a:moveTo>
                <a:cubicBezTo>
                  <a:pt x="128889" y="9041"/>
                  <a:pt x="134198" y="11530"/>
                  <a:pt x="138842" y="16174"/>
                </a:cubicBezTo>
                <a:lnTo>
                  <a:pt x="151781" y="48521"/>
                </a:lnTo>
                <a:lnTo>
                  <a:pt x="219958" y="177909"/>
                </a:lnTo>
                <a:cubicBezTo>
                  <a:pt x="221617" y="181558"/>
                  <a:pt x="222529" y="185207"/>
                  <a:pt x="222695" y="188857"/>
                </a:cubicBezTo>
                <a:cubicBezTo>
                  <a:pt x="222861" y="192506"/>
                  <a:pt x="221949" y="195990"/>
                  <a:pt x="219958" y="199307"/>
                </a:cubicBezTo>
                <a:cubicBezTo>
                  <a:pt x="215314" y="206938"/>
                  <a:pt x="208678" y="210587"/>
                  <a:pt x="200053" y="210255"/>
                </a:cubicBezTo>
                <a:cubicBezTo>
                  <a:pt x="189104" y="210255"/>
                  <a:pt x="181142" y="205113"/>
                  <a:pt x="176166" y="194828"/>
                </a:cubicBezTo>
                <a:lnTo>
                  <a:pt x="101519" y="50512"/>
                </a:lnTo>
                <a:cubicBezTo>
                  <a:pt x="97206" y="42549"/>
                  <a:pt x="95630" y="33509"/>
                  <a:pt x="96791" y="23390"/>
                </a:cubicBezTo>
                <a:cubicBezTo>
                  <a:pt x="97953" y="13271"/>
                  <a:pt x="106661" y="8378"/>
                  <a:pt x="122918" y="8710"/>
                </a:cubicBezTo>
                <a:close/>
                <a:moveTo>
                  <a:pt x="3485001" y="747"/>
                </a:moveTo>
                <a:cubicBezTo>
                  <a:pt x="3488816" y="-248"/>
                  <a:pt x="3492797" y="-248"/>
                  <a:pt x="3496944" y="747"/>
                </a:cubicBezTo>
                <a:cubicBezTo>
                  <a:pt x="3500925" y="2074"/>
                  <a:pt x="3504326" y="4646"/>
                  <a:pt x="3507146" y="8461"/>
                </a:cubicBezTo>
                <a:cubicBezTo>
                  <a:pt x="3509966" y="12276"/>
                  <a:pt x="3511625" y="16672"/>
                  <a:pt x="3512122" y="21648"/>
                </a:cubicBezTo>
                <a:cubicBezTo>
                  <a:pt x="3512620" y="26625"/>
                  <a:pt x="3512039" y="36246"/>
                  <a:pt x="3510381" y="50512"/>
                </a:cubicBezTo>
                <a:lnTo>
                  <a:pt x="3506897" y="100774"/>
                </a:lnTo>
                <a:lnTo>
                  <a:pt x="3501921" y="126154"/>
                </a:lnTo>
                <a:lnTo>
                  <a:pt x="3632304" y="126154"/>
                </a:lnTo>
                <a:cubicBezTo>
                  <a:pt x="3627327" y="124495"/>
                  <a:pt x="3623595" y="122421"/>
                  <a:pt x="3621107" y="119933"/>
                </a:cubicBezTo>
                <a:cubicBezTo>
                  <a:pt x="3618618" y="117445"/>
                  <a:pt x="3621521" y="108073"/>
                  <a:pt x="3629815" y="91816"/>
                </a:cubicBezTo>
                <a:lnTo>
                  <a:pt x="3653205" y="42549"/>
                </a:lnTo>
                <a:cubicBezTo>
                  <a:pt x="3664484" y="24634"/>
                  <a:pt x="3674106" y="18580"/>
                  <a:pt x="3682068" y="24385"/>
                </a:cubicBezTo>
                <a:cubicBezTo>
                  <a:pt x="3690030" y="30191"/>
                  <a:pt x="3694675" y="35748"/>
                  <a:pt x="3696002" y="41056"/>
                </a:cubicBezTo>
                <a:cubicBezTo>
                  <a:pt x="3696666" y="44374"/>
                  <a:pt x="3693182" y="55488"/>
                  <a:pt x="3685551" y="74399"/>
                </a:cubicBezTo>
                <a:lnTo>
                  <a:pt x="3661167" y="128642"/>
                </a:lnTo>
                <a:lnTo>
                  <a:pt x="3819915" y="123665"/>
                </a:lnTo>
                <a:cubicBezTo>
                  <a:pt x="3846124" y="123002"/>
                  <a:pt x="3859229" y="131628"/>
                  <a:pt x="3859229" y="149543"/>
                </a:cubicBezTo>
                <a:cubicBezTo>
                  <a:pt x="3858898" y="154851"/>
                  <a:pt x="3854833" y="163311"/>
                  <a:pt x="3847037" y="174923"/>
                </a:cubicBezTo>
                <a:cubicBezTo>
                  <a:pt x="3839241" y="186534"/>
                  <a:pt x="3829288" y="205279"/>
                  <a:pt x="3817178" y="231157"/>
                </a:cubicBezTo>
                <a:cubicBezTo>
                  <a:pt x="3805069" y="257034"/>
                  <a:pt x="3796111" y="270056"/>
                  <a:pt x="3790305" y="270222"/>
                </a:cubicBezTo>
                <a:cubicBezTo>
                  <a:pt x="3784500" y="270387"/>
                  <a:pt x="3779440" y="268646"/>
                  <a:pt x="3775127" y="264996"/>
                </a:cubicBezTo>
                <a:cubicBezTo>
                  <a:pt x="3770815" y="262010"/>
                  <a:pt x="3767663" y="258942"/>
                  <a:pt x="3765672" y="255790"/>
                </a:cubicBezTo>
                <a:cubicBezTo>
                  <a:pt x="3763682" y="252638"/>
                  <a:pt x="3762603" y="249486"/>
                  <a:pt x="3762437" y="246335"/>
                </a:cubicBezTo>
                <a:cubicBezTo>
                  <a:pt x="3762271" y="243183"/>
                  <a:pt x="3763350" y="239285"/>
                  <a:pt x="3765672" y="234640"/>
                </a:cubicBezTo>
                <a:lnTo>
                  <a:pt x="3783587" y="204284"/>
                </a:lnTo>
                <a:lnTo>
                  <a:pt x="3804488" y="167458"/>
                </a:lnTo>
                <a:lnTo>
                  <a:pt x="3173973" y="175918"/>
                </a:lnTo>
                <a:lnTo>
                  <a:pt x="3166011" y="334667"/>
                </a:lnTo>
                <a:cubicBezTo>
                  <a:pt x="3165347" y="345283"/>
                  <a:pt x="3162445" y="352582"/>
                  <a:pt x="3157302" y="356563"/>
                </a:cubicBezTo>
                <a:cubicBezTo>
                  <a:pt x="3152160" y="360544"/>
                  <a:pt x="3146437" y="360876"/>
                  <a:pt x="3140133" y="357558"/>
                </a:cubicBezTo>
                <a:cubicBezTo>
                  <a:pt x="3133830" y="354240"/>
                  <a:pt x="3129600" y="350342"/>
                  <a:pt x="3127443" y="345863"/>
                </a:cubicBezTo>
                <a:cubicBezTo>
                  <a:pt x="3125287" y="341385"/>
                  <a:pt x="3124375" y="331515"/>
                  <a:pt x="3124706" y="316254"/>
                </a:cubicBezTo>
                <a:lnTo>
                  <a:pt x="3129683" y="172435"/>
                </a:lnTo>
                <a:cubicBezTo>
                  <a:pt x="3130015" y="157173"/>
                  <a:pt x="3130761" y="145147"/>
                  <a:pt x="3131922" y="136355"/>
                </a:cubicBezTo>
                <a:cubicBezTo>
                  <a:pt x="3133084" y="127564"/>
                  <a:pt x="3137396" y="117942"/>
                  <a:pt x="3144861" y="107492"/>
                </a:cubicBezTo>
                <a:cubicBezTo>
                  <a:pt x="3152326" y="97041"/>
                  <a:pt x="3157717" y="97124"/>
                  <a:pt x="3161034" y="107741"/>
                </a:cubicBezTo>
                <a:lnTo>
                  <a:pt x="3176461" y="134116"/>
                </a:lnTo>
                <a:lnTo>
                  <a:pt x="3304854" y="132125"/>
                </a:lnTo>
                <a:cubicBezTo>
                  <a:pt x="3299214" y="118523"/>
                  <a:pt x="3292330" y="103179"/>
                  <a:pt x="3284201" y="86093"/>
                </a:cubicBezTo>
                <a:cubicBezTo>
                  <a:pt x="3276073" y="69007"/>
                  <a:pt x="3273502" y="55654"/>
                  <a:pt x="3276488" y="46033"/>
                </a:cubicBezTo>
                <a:cubicBezTo>
                  <a:pt x="3277815" y="41388"/>
                  <a:pt x="3280469" y="36827"/>
                  <a:pt x="3284450" y="32348"/>
                </a:cubicBezTo>
                <a:cubicBezTo>
                  <a:pt x="3288431" y="27869"/>
                  <a:pt x="3293076" y="25464"/>
                  <a:pt x="3298384" y="25132"/>
                </a:cubicBezTo>
                <a:cubicBezTo>
                  <a:pt x="3303692" y="24800"/>
                  <a:pt x="3309996" y="32431"/>
                  <a:pt x="3317295" y="48023"/>
                </a:cubicBezTo>
                <a:lnTo>
                  <a:pt x="3332722" y="89328"/>
                </a:lnTo>
                <a:lnTo>
                  <a:pt x="3348646" y="132125"/>
                </a:lnTo>
                <a:lnTo>
                  <a:pt x="3467583" y="126154"/>
                </a:lnTo>
                <a:cubicBezTo>
                  <a:pt x="3463270" y="120514"/>
                  <a:pt x="3460616" y="116201"/>
                  <a:pt x="3459621" y="113215"/>
                </a:cubicBezTo>
                <a:lnTo>
                  <a:pt x="3466090" y="68427"/>
                </a:lnTo>
                <a:lnTo>
                  <a:pt x="3474053" y="6719"/>
                </a:lnTo>
                <a:cubicBezTo>
                  <a:pt x="3477536" y="3733"/>
                  <a:pt x="3481186" y="1743"/>
                  <a:pt x="3485001" y="7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sz="76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b"/>
  <p:tag name="KSO_WM_UNIT_INDEX" val="1"/>
  <p:tag name="KSO_WM_UNIT_ID" val="custom160541_1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41"/>
  <p:tag name="KSO_WM_TAG_VERSION" val="1.0"/>
  <p:tag name="KSO_WM_SLIDE_ID" val="custom16054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6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1"/>
  <p:tag name="KSO_WM_TEMPLATE_CATEGORY" val="custom"/>
  <p:tag name="KSO_WM_TEMPLATE_INDEX" val="160541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1"/>
  <p:tag name="KSO_WM_UNIT_TYPE" val="l_h_f"/>
  <p:tag name="KSO_WM_UNIT_INDEX" val="1_2_1"/>
  <p:tag name="KSO_WM_UNIT_ID" val="custom160541_16*l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2"/>
  <p:tag name="KSO_WM_UNIT_TYPE" val="l_i"/>
  <p:tag name="KSO_WM_UNIT_INDEX" val="1_2"/>
  <p:tag name="KSO_WM_UNIT_ID" val="custom160541_16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1"/>
  <p:tag name="KSO_WM_UNIT_TYPE" val="l_i"/>
  <p:tag name="KSO_WM_UNIT_INDEX" val="1_1"/>
  <p:tag name="KSO_WM_UNIT_ID" val="custom160541_16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8"/>
  <p:tag name="KSO_WM_TEMPLATE_CATEGORY" val="custom"/>
  <p:tag name="KSO_WM_TEMPLATE_INDEX" val="160541"/>
  <p:tag name="KSO_WM_UNIT_INDEX" val="8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2"/>
  <p:tag name="KSO_WM_UNIT_TYPE" val="l_h_f"/>
  <p:tag name="KSO_WM_UNIT_INDEX" val="1_3_1"/>
  <p:tag name="KSO_WM_UNIT_ID" val="custom160541_16*l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4"/>
  <p:tag name="KSO_WM_UNIT_TYPE" val="l_i"/>
  <p:tag name="KSO_WM_UNIT_INDEX" val="1_4"/>
  <p:tag name="KSO_WM_UNIT_ID" val="custom160541_16*l_i*1_4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3"/>
  <p:tag name="KSO_WM_UNIT_TYPE" val="l_i"/>
  <p:tag name="KSO_WM_UNIT_INDEX" val="1_3"/>
  <p:tag name="KSO_WM_UNIT_ID" val="custom160541_16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15"/>
  <p:tag name="KSO_WM_TEMPLATE_CATEGORY" val="custom"/>
  <p:tag name="KSO_WM_TEMPLATE_INDEX" val="160541"/>
  <p:tag name="KSO_WM_UNIT_INDEX" val="1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1"/>
  <p:tag name="KSO_WM_UNIT_TYPE" val="l_h_f"/>
  <p:tag name="KSO_WM_UNIT_INDEX" val="1_1_1"/>
  <p:tag name="KSO_WM_UNIT_ID" val="custom160541_1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2"/>
  <p:tag name="KSO_WM_UNIT_TYPE" val="l_i"/>
  <p:tag name="KSO_WM_UNIT_INDEX" val="1_6"/>
  <p:tag name="KSO_WM_UNIT_ID" val="custom160541_16*l_i*1_6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1"/>
  <p:tag name="KSO_WM_UNIT_TYPE" val="l_i"/>
  <p:tag name="KSO_WM_UNIT_INDEX" val="1_5"/>
  <p:tag name="KSO_WM_UNIT_ID" val="custom160541_16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22"/>
  <p:tag name="KSO_WM_TEMPLATE_CATEGORY" val="custom"/>
  <p:tag name="KSO_WM_TEMPLATE_INDEX" val="160541"/>
  <p:tag name="KSO_WM_UNIT_INDEX" val="2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2"/>
  <p:tag name="KSO_WM_UNIT_TYPE" val="l_h_f"/>
  <p:tag name="KSO_WM_UNIT_INDEX" val="1_4_1"/>
  <p:tag name="KSO_WM_UNIT_ID" val="custom160541_16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4"/>
  <p:tag name="KSO_WM_UNIT_TYPE" val="l_i"/>
  <p:tag name="KSO_WM_UNIT_INDEX" val="1_8"/>
  <p:tag name="KSO_WM_UNIT_ID" val="custom160541_16*l_i*1_8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3"/>
  <p:tag name="KSO_WM_UNIT_TYPE" val="l_i"/>
  <p:tag name="KSO_WM_UNIT_INDEX" val="1_7"/>
  <p:tag name="KSO_WM_UNIT_ID" val="custom160541_16*l_i*1_7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1012102653"/>
  <p:tag name="MH_LIBRARY" val="GRAPHIC"/>
  <p:tag name="KSO_WM_TEMPLATE_CATEGORY" val="custom"/>
  <p:tag name="KSO_WM_TEMPLATE_INDEX" val="160541"/>
  <p:tag name="KSO_WM_TAG_VERSION" val="1.0"/>
  <p:tag name="KSO_WM_SLIDE_ID" val="custom160541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08*176"/>
  <p:tag name="KSO_WM_SLIDE_SIZE" val="745*251"/>
  <p:tag name="KSO_WM_DIAGRAM_GROUP_CODE" val="l1-2"/>
</p:tagLst>
</file>

<file path=ppt/tags/tag3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41"/>
  <p:tag name="KSO_WM_SLIDE_ID" val="custom1605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EMPLATE_CATEGORY" val="custom"/>
  <p:tag name="KSO_WM_TEMPLATE_INDEX" val="160541"/>
  <p:tag name="KSO_WM_TAG_VERSION" val="1.0"/>
  <p:tag name="KSO_WM_SLIDE_ID" val="custom160541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"/>
  <p:tag name="KSO_WM_UNIT_TYPE" val="m_i"/>
  <p:tag name="KSO_WM_UNIT_INDEX" val="1_1"/>
  <p:tag name="KSO_WM_UNIT_ID" val="custom160541_24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2"/>
  <p:tag name="KSO_WM_UNIT_TYPE" val="m_i"/>
  <p:tag name="KSO_WM_UNIT_INDEX" val="1_2"/>
  <p:tag name="KSO_WM_UNIT_ID" val="custom160541_24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5"/>
  <p:tag name="KSO_WM_UNIT_TYPE" val="m_i"/>
  <p:tag name="KSO_WM_UNIT_INDEX" val="1_15"/>
  <p:tag name="KSO_WM_UNIT_ID" val="custom160541_24*m_i*1_1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3"/>
  <p:tag name="KSO_WM_TEMPLATE_CATEGORY" val="custom"/>
  <p:tag name="KSO_WM_TEMPLATE_INDEX" val="160541"/>
  <p:tag name="KSO_WM_UNIT_INDEX" val="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3"/>
  <p:tag name="KSO_WM_UNIT_TYPE" val="m_i"/>
  <p:tag name="KSO_WM_UNIT_INDEX" val="1_3"/>
  <p:tag name="KSO_WM_UNIT_ID" val="custom160541_2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4"/>
  <p:tag name="KSO_WM_UNIT_TYPE" val="m_i"/>
  <p:tag name="KSO_WM_UNIT_INDEX" val="1_4"/>
  <p:tag name="KSO_WM_UNIT_ID" val="custom160541_2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5"/>
  <p:tag name="KSO_WM_UNIT_TYPE" val="m_i"/>
  <p:tag name="KSO_WM_UNIT_INDEX" val="1_5"/>
  <p:tag name="KSO_WM_UNIT_ID" val="custom160541_24*m_i*1_5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1"/>
  <p:tag name="KSO_WM_UNIT_TYPE" val="m_h_f"/>
  <p:tag name="KSO_WM_UNIT_INDEX" val="1_1_1"/>
  <p:tag name="KSO_WM_UNIT_ID" val="custom160541_24*m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12"/>
  <p:tag name="KSO_WM_TEMPLATE_CATEGORY" val="custom"/>
  <p:tag name="KSO_WM_TEMPLATE_INDEX" val="160541"/>
  <p:tag name="KSO_WM_UNIT_INDEX" val="1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6"/>
  <p:tag name="KSO_WM_UNIT_TYPE" val="m_i"/>
  <p:tag name="KSO_WM_UNIT_INDEX" val="1_6"/>
  <p:tag name="KSO_WM_UNIT_ID" val="custom160541_2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7"/>
  <p:tag name="KSO_WM_UNIT_TYPE" val="m_i"/>
  <p:tag name="KSO_WM_UNIT_INDEX" val="1_7"/>
  <p:tag name="KSO_WM_UNIT_ID" val="custom160541_2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8"/>
  <p:tag name="KSO_WM_UNIT_TYPE" val="m_i"/>
  <p:tag name="KSO_WM_UNIT_INDEX" val="1_8"/>
  <p:tag name="KSO_WM_UNIT_ID" val="custom160541_24*m_i*1_8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2"/>
  <p:tag name="KSO_WM_UNIT_TYPE" val="m_h_f"/>
  <p:tag name="KSO_WM_UNIT_INDEX" val="1_2_1"/>
  <p:tag name="KSO_WM_UNIT_ID" val="custom160541_24*m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21"/>
  <p:tag name="KSO_WM_TEMPLATE_CATEGORY" val="custom"/>
  <p:tag name="KSO_WM_TEMPLATE_INDEX" val="160541"/>
  <p:tag name="KSO_WM_UNIT_INDEX" val="2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9"/>
  <p:tag name="KSO_WM_UNIT_TYPE" val="m_i"/>
  <p:tag name="KSO_WM_UNIT_INDEX" val="1_9"/>
  <p:tag name="KSO_WM_UNIT_ID" val="custom160541_2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0"/>
  <p:tag name="KSO_WM_UNIT_TYPE" val="m_i"/>
  <p:tag name="KSO_WM_UNIT_INDEX" val="1_10"/>
  <p:tag name="KSO_WM_UNIT_ID" val="custom160541_2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1"/>
  <p:tag name="KSO_WM_UNIT_TYPE" val="m_i"/>
  <p:tag name="KSO_WM_UNIT_INDEX" val="1_11"/>
  <p:tag name="KSO_WM_UNIT_ID" val="custom160541_24*m_i*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3"/>
  <p:tag name="KSO_WM_UNIT_TYPE" val="m_h_f"/>
  <p:tag name="KSO_WM_UNIT_INDEX" val="1_3_1"/>
  <p:tag name="KSO_WM_UNIT_ID" val="custom160541_24*m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30"/>
  <p:tag name="KSO_WM_TEMPLATE_CATEGORY" val="custom"/>
  <p:tag name="KSO_WM_TEMPLATE_INDEX" val="160541"/>
  <p:tag name="KSO_WM_UNIT_INDEX" val="3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2"/>
  <p:tag name="KSO_WM_UNIT_TYPE" val="m_i"/>
  <p:tag name="KSO_WM_UNIT_INDEX" val="1_12"/>
  <p:tag name="KSO_WM_UNIT_ID" val="custom160541_2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3"/>
  <p:tag name="KSO_WM_UNIT_TYPE" val="m_i"/>
  <p:tag name="KSO_WM_UNIT_INDEX" val="1_13"/>
  <p:tag name="KSO_WM_UNIT_ID" val="custom160541_24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4"/>
  <p:tag name="KSO_WM_UNIT_TYPE" val="m_i"/>
  <p:tag name="KSO_WM_UNIT_INDEX" val="1_14"/>
  <p:tag name="KSO_WM_UNIT_ID" val="custom160541_24*m_i*1_1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4"/>
  <p:tag name="KSO_WM_UNIT_TYPE" val="m_h_f"/>
  <p:tag name="KSO_WM_UNIT_INDEX" val="1_4_1"/>
  <p:tag name="KSO_WM_UNIT_ID" val="custom160541_24*m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2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"/>
  <p:tag name="MH" val="20151012103746"/>
  <p:tag name="MH_LIBRARY" val="GRAPHIC"/>
  <p:tag name="KSO_WM_TEMPLATE_CATEGORY" val="custom"/>
  <p:tag name="KSO_WM_TEMPLATE_INDEX" val="160541"/>
  <p:tag name="KSO_WM_TAG_VERSION" val="1.0"/>
  <p:tag name="KSO_WM_SLIDE_ID" val="custom160541_24"/>
  <p:tag name="KSO_WM_SLIDE_INDEX" val="24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01*-28"/>
  <p:tag name="KSO_WM_SLIDE_SIZE" val="651*696"/>
  <p:tag name="KSO_WM_DIAGRAM_GROUP_CODE" val="m1-1"/>
</p:tagLst>
</file>

<file path=ppt/tags/tag58.xml><?xml version="1.0" encoding="utf-8"?>
<p:tagLst xmlns:p="http://schemas.openxmlformats.org/presentationml/2006/main">
  <p:tag name="MH" val="20151012104125"/>
  <p:tag name="MH_LIBRARY" val="GRAPHIC"/>
  <p:tag name="MH_ORDER" val="文本框 13"/>
  <p:tag name="KSO_WM_TAG_VERSION" val="1.0"/>
  <p:tag name="KSO_WM_BEAUTIFY_FLAG" val="#wm#"/>
  <p:tag name="KSO_WM_UNIT_TYPE" val="i"/>
  <p:tag name="KSO_WM_UNIT_ID" val="custom160541_29*i*0"/>
  <p:tag name="KSO_WM_TEMPLATE_CATEGORY" val="custom"/>
  <p:tag name="KSO_WM_TEMPLATE_INDEX" val="160541"/>
  <p:tag name="KSO_WM_UNIT_INDEX" val="0"/>
</p:tagLst>
</file>

<file path=ppt/tags/tag59.xml><?xml version="1.0" encoding="utf-8"?>
<p:tagLst xmlns:p="http://schemas.openxmlformats.org/presentationml/2006/main">
  <p:tag name="MH" val="20151012104125"/>
  <p:tag name="MH_LIBRARY" val="GRAPHIC"/>
  <p:tag name="KSO_WM_TEMPLATE_CATEGORY" val="custom"/>
  <p:tag name="KSO_WM_TEMPLATE_INDEX" val="160541"/>
  <p:tag name="KSO_WM_TAG_VERSION" val="1.0"/>
  <p:tag name="KSO_WM_SLIDE_ID" val="custom160541_29"/>
  <p:tag name="KSO_WM_SLIDE_INDEX" val="29"/>
  <p:tag name="KSO_WM_SLIDE_ITEM_CNT" val="0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heme/theme1.xml><?xml version="1.0" encoding="utf-8"?>
<a:theme xmlns:a="http://schemas.openxmlformats.org/drawingml/2006/main" name="A000120140530A99PPBG">
  <a:themeElements>
    <a:clrScheme name="160541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黑体</vt:lpstr>
      <vt:lpstr>Times New Roman</vt:lpstr>
      <vt:lpstr>Helvetica Light</vt:lpstr>
      <vt:lpstr>Helvetica Neue</vt:lpstr>
      <vt:lpstr>Wingdings</vt:lpstr>
      <vt:lpstr>微软雅黑</vt:lpstr>
      <vt:lpstr>Calibri</vt:lpstr>
      <vt:lpstr>A000120140530A99PPBG</vt:lpstr>
      <vt:lpstr>广州FCC线下分享活动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CherryLiang</dc:creator>
  <cp:lastModifiedBy>CherryLiang</cp:lastModifiedBy>
  <cp:revision>10</cp:revision>
  <dcterms:created xsi:type="dcterms:W3CDTF">2017-02-25T02:20:00Z</dcterms:created>
  <dcterms:modified xsi:type="dcterms:W3CDTF">2017-02-25T03:27:11Z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