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57" r:id="rId6"/>
    <p:sldId id="259" r:id="rId7"/>
    <p:sldId id="262" r:id="rId8"/>
    <p:sldId id="264" r:id="rId9"/>
    <p:sldId id="266" r:id="rId10"/>
    <p:sldId id="265" r:id="rId11"/>
    <p:sldId id="263" r:id="rId12"/>
    <p:sldId id="260" r:id="rId13"/>
    <p:sldId id="267" r:id="rId14"/>
    <p:sldId id="26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7265" y="1524661"/>
            <a:ext cx="6375077" cy="2537644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97265" y="4298080"/>
            <a:ext cx="6311820" cy="85782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199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962400" y="27972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10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0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64066" y="2681022"/>
            <a:ext cx="6815538" cy="2051955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93552" y="4789714"/>
            <a:ext cx="6786052" cy="912996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 rot="1803858">
            <a:off x="337140" y="2714484"/>
            <a:ext cx="2914914" cy="2128745"/>
            <a:chOff x="6143021" y="-463778"/>
            <a:chExt cx="7177967" cy="5012462"/>
          </a:xfrm>
          <a:solidFill>
            <a:schemeClr val="tx1"/>
          </a:solidFill>
        </p:grpSpPr>
        <p:cxnSp>
          <p:nvCxnSpPr>
            <p:cNvPr id="8" name="直接连接符 7"/>
            <p:cNvCxnSpPr/>
            <p:nvPr/>
          </p:nvCxnSpPr>
          <p:spPr>
            <a:xfrm rot="706330" flipV="1">
              <a:off x="7111594" y="3457085"/>
              <a:ext cx="2651700" cy="1571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706330" flipH="1">
              <a:off x="6437278" y="502987"/>
              <a:ext cx="1610662" cy="49105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706330">
              <a:off x="6143021" y="1196585"/>
              <a:ext cx="3869519" cy="216064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706330" flipH="1">
              <a:off x="7405851" y="602842"/>
              <a:ext cx="392844" cy="280884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706330">
              <a:off x="7992683" y="744341"/>
              <a:ext cx="785690" cy="78569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H="1">
              <a:off x="8416858" y="1573762"/>
              <a:ext cx="176781" cy="9624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706330" flipH="1">
              <a:off x="7221117" y="2394732"/>
              <a:ext cx="1001753" cy="1060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V="1">
              <a:off x="7171190" y="2879021"/>
              <a:ext cx="1748158" cy="64819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4831886" flipH="1" flipV="1">
              <a:off x="8137169" y="-296318"/>
              <a:ext cx="583201" cy="10229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4831886" flipH="1" flipV="1">
              <a:off x="8449295" y="127049"/>
              <a:ext cx="915047" cy="1179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8501547" y="1754012"/>
              <a:ext cx="1453525" cy="18463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8810036" y="608090"/>
              <a:ext cx="127675" cy="10410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4831886" flipH="1">
              <a:off x="8945571" y="-399261"/>
              <a:ext cx="1199335" cy="10703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V="1">
              <a:off x="9065677" y="390688"/>
              <a:ext cx="1207996" cy="38548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706330">
              <a:off x="10243966" y="650852"/>
              <a:ext cx="1158893" cy="5868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4831886" flipV="1">
              <a:off x="10877664" y="-339840"/>
              <a:ext cx="129868" cy="13430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11211592" y="600837"/>
              <a:ext cx="196424" cy="736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06330" flipV="1">
              <a:off x="11337825" y="112975"/>
              <a:ext cx="196424" cy="5008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9695623" y="3996860"/>
              <a:ext cx="2651700" cy="27376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9795844" y="3298499"/>
              <a:ext cx="1826728" cy="62364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11557917" y="3565209"/>
              <a:ext cx="834793" cy="88881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H="1">
              <a:off x="11782482" y="2284377"/>
              <a:ext cx="284812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12043833" y="2369033"/>
              <a:ext cx="574535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>
              <a:off x="11659076" y="3568056"/>
              <a:ext cx="834793" cy="859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 flipH="1">
              <a:off x="12382951" y="3651278"/>
              <a:ext cx="9821" cy="897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11255823" y="1447786"/>
              <a:ext cx="1011574" cy="7721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>
              <a:off x="11276725" y="791827"/>
              <a:ext cx="1964223" cy="10434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 flipV="1">
              <a:off x="11386224" y="916055"/>
              <a:ext cx="1777623" cy="61504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>
              <a:off x="11513901" y="301252"/>
              <a:ext cx="1807087" cy="6224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 flipH="1">
              <a:off x="12346384" y="1006449"/>
              <a:ext cx="726766" cy="141301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44822" y="329201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017735" y="63431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639866" y="1548222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236352" y="43182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4959" y="364146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601665" y="3408858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1241704" y="128954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49175" y="77017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970968" y="574277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962400" y="14112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62400" y="40428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>
            <a:endCxn id="11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1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668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90773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668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90773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13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3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3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00" y="2790000"/>
            <a:ext cx="6715332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04" y="2057832"/>
            <a:ext cx="1729381" cy="3682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2400" y="2595600"/>
            <a:ext cx="1447200" cy="2570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42400" y="3254400"/>
            <a:ext cx="5436000" cy="17532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cxnSp>
        <p:nvCxnSpPr>
          <p:cNvPr id="11" name="直接连接符 10"/>
          <p:cNvCxnSpPr>
            <a:endCxn id="14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4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4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6400" y="522000"/>
            <a:ext cx="26280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522000"/>
            <a:ext cx="77328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71.xml"/><Relationship Id="rId8" Type="http://schemas.openxmlformats.org/officeDocument/2006/relationships/tags" Target="../tags/tag770.xml"/><Relationship Id="rId7" Type="http://schemas.openxmlformats.org/officeDocument/2006/relationships/tags" Target="../tags/tag769.xml"/><Relationship Id="rId6" Type="http://schemas.openxmlformats.org/officeDocument/2006/relationships/tags" Target="../tags/tag768.xml"/><Relationship Id="rId5" Type="http://schemas.openxmlformats.org/officeDocument/2006/relationships/tags" Target="../tags/tag767.xml"/><Relationship Id="rId4" Type="http://schemas.openxmlformats.org/officeDocument/2006/relationships/tags" Target="../tags/tag766.xml"/><Relationship Id="rId3" Type="http://schemas.openxmlformats.org/officeDocument/2006/relationships/tags" Target="../tags/tag765.xml"/><Relationship Id="rId23" Type="http://schemas.openxmlformats.org/officeDocument/2006/relationships/notesSlide" Target="../notesSlides/notesSlide10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83.xml"/><Relationship Id="rId20" Type="http://schemas.openxmlformats.org/officeDocument/2006/relationships/tags" Target="../tags/tag782.xml"/><Relationship Id="rId2" Type="http://schemas.openxmlformats.org/officeDocument/2006/relationships/tags" Target="../tags/tag764.xml"/><Relationship Id="rId19" Type="http://schemas.openxmlformats.org/officeDocument/2006/relationships/tags" Target="../tags/tag781.xml"/><Relationship Id="rId18" Type="http://schemas.openxmlformats.org/officeDocument/2006/relationships/tags" Target="../tags/tag780.xml"/><Relationship Id="rId17" Type="http://schemas.openxmlformats.org/officeDocument/2006/relationships/tags" Target="../tags/tag779.xml"/><Relationship Id="rId16" Type="http://schemas.openxmlformats.org/officeDocument/2006/relationships/tags" Target="../tags/tag778.xml"/><Relationship Id="rId15" Type="http://schemas.openxmlformats.org/officeDocument/2006/relationships/tags" Target="../tags/tag777.xml"/><Relationship Id="rId14" Type="http://schemas.openxmlformats.org/officeDocument/2006/relationships/tags" Target="../tags/tag776.xml"/><Relationship Id="rId13" Type="http://schemas.openxmlformats.org/officeDocument/2006/relationships/tags" Target="../tags/tag775.xml"/><Relationship Id="rId12" Type="http://schemas.openxmlformats.org/officeDocument/2006/relationships/tags" Target="../tags/tag774.xml"/><Relationship Id="rId11" Type="http://schemas.openxmlformats.org/officeDocument/2006/relationships/tags" Target="../tags/tag773.xml"/><Relationship Id="rId10" Type="http://schemas.openxmlformats.org/officeDocument/2006/relationships/tags" Target="../tags/tag772.xml"/><Relationship Id="rId1" Type="http://schemas.openxmlformats.org/officeDocument/2006/relationships/tags" Target="../tags/tag76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5.xml"/><Relationship Id="rId1" Type="http://schemas.openxmlformats.org/officeDocument/2006/relationships/tags" Target="../tags/tag78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87.xml"/><Relationship Id="rId1" Type="http://schemas.openxmlformats.org/officeDocument/2006/relationships/tags" Target="../tags/tag7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6" Type="http://schemas.openxmlformats.org/officeDocument/2006/relationships/notesSlide" Target="../notesSlides/notesSlide2.x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57.xml"/><Relationship Id="rId53" Type="http://schemas.openxmlformats.org/officeDocument/2006/relationships/tags" Target="../tags/tag56.xml"/><Relationship Id="rId52" Type="http://schemas.openxmlformats.org/officeDocument/2006/relationships/tags" Target="../tags/tag55.xml"/><Relationship Id="rId51" Type="http://schemas.openxmlformats.org/officeDocument/2006/relationships/tags" Target="../tags/tag54.xml"/><Relationship Id="rId50" Type="http://schemas.openxmlformats.org/officeDocument/2006/relationships/tags" Target="../tags/tag53.xml"/><Relationship Id="rId5" Type="http://schemas.openxmlformats.org/officeDocument/2006/relationships/tags" Target="../tags/tag8.xml"/><Relationship Id="rId49" Type="http://schemas.openxmlformats.org/officeDocument/2006/relationships/tags" Target="../tags/tag52.xml"/><Relationship Id="rId48" Type="http://schemas.openxmlformats.org/officeDocument/2006/relationships/tags" Target="../tags/tag51.xml"/><Relationship Id="rId47" Type="http://schemas.openxmlformats.org/officeDocument/2006/relationships/tags" Target="../tags/tag50.xml"/><Relationship Id="rId46" Type="http://schemas.openxmlformats.org/officeDocument/2006/relationships/tags" Target="../tags/tag49.xml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8" Type="http://schemas.openxmlformats.org/officeDocument/2006/relationships/notesSlide" Target="../notesSlides/notesSlide3.xml"/><Relationship Id="rId97" Type="http://schemas.openxmlformats.org/officeDocument/2006/relationships/slideLayout" Target="../slideLayouts/slideLayout7.xml"/><Relationship Id="rId96" Type="http://schemas.openxmlformats.org/officeDocument/2006/relationships/tags" Target="../tags/tag153.xml"/><Relationship Id="rId95" Type="http://schemas.openxmlformats.org/officeDocument/2006/relationships/tags" Target="../tags/tag152.xml"/><Relationship Id="rId94" Type="http://schemas.openxmlformats.org/officeDocument/2006/relationships/tags" Target="../tags/tag151.xml"/><Relationship Id="rId93" Type="http://schemas.openxmlformats.org/officeDocument/2006/relationships/tags" Target="../tags/tag150.xml"/><Relationship Id="rId92" Type="http://schemas.openxmlformats.org/officeDocument/2006/relationships/tags" Target="../tags/tag149.xml"/><Relationship Id="rId91" Type="http://schemas.openxmlformats.org/officeDocument/2006/relationships/tags" Target="../tags/tag148.xml"/><Relationship Id="rId90" Type="http://schemas.openxmlformats.org/officeDocument/2006/relationships/tags" Target="../tags/tag147.xml"/><Relationship Id="rId9" Type="http://schemas.openxmlformats.org/officeDocument/2006/relationships/tags" Target="../tags/tag66.xml"/><Relationship Id="rId89" Type="http://schemas.openxmlformats.org/officeDocument/2006/relationships/tags" Target="../tags/tag146.xml"/><Relationship Id="rId88" Type="http://schemas.openxmlformats.org/officeDocument/2006/relationships/tags" Target="../tags/tag145.xml"/><Relationship Id="rId87" Type="http://schemas.openxmlformats.org/officeDocument/2006/relationships/tags" Target="../tags/tag144.xml"/><Relationship Id="rId86" Type="http://schemas.openxmlformats.org/officeDocument/2006/relationships/tags" Target="../tags/tag143.xml"/><Relationship Id="rId85" Type="http://schemas.openxmlformats.org/officeDocument/2006/relationships/tags" Target="../tags/tag142.xml"/><Relationship Id="rId84" Type="http://schemas.openxmlformats.org/officeDocument/2006/relationships/tags" Target="../tags/tag141.xml"/><Relationship Id="rId83" Type="http://schemas.openxmlformats.org/officeDocument/2006/relationships/tags" Target="../tags/tag140.xml"/><Relationship Id="rId82" Type="http://schemas.openxmlformats.org/officeDocument/2006/relationships/tags" Target="../tags/tag139.xml"/><Relationship Id="rId81" Type="http://schemas.openxmlformats.org/officeDocument/2006/relationships/tags" Target="../tags/tag138.xml"/><Relationship Id="rId80" Type="http://schemas.openxmlformats.org/officeDocument/2006/relationships/tags" Target="../tags/tag137.xml"/><Relationship Id="rId8" Type="http://schemas.openxmlformats.org/officeDocument/2006/relationships/tags" Target="../tags/tag65.xml"/><Relationship Id="rId79" Type="http://schemas.openxmlformats.org/officeDocument/2006/relationships/tags" Target="../tags/tag136.xml"/><Relationship Id="rId78" Type="http://schemas.openxmlformats.org/officeDocument/2006/relationships/tags" Target="../tags/tag135.xml"/><Relationship Id="rId77" Type="http://schemas.openxmlformats.org/officeDocument/2006/relationships/tags" Target="../tags/tag134.xml"/><Relationship Id="rId76" Type="http://schemas.openxmlformats.org/officeDocument/2006/relationships/tags" Target="../tags/tag133.xml"/><Relationship Id="rId75" Type="http://schemas.openxmlformats.org/officeDocument/2006/relationships/tags" Target="../tags/tag132.xml"/><Relationship Id="rId74" Type="http://schemas.openxmlformats.org/officeDocument/2006/relationships/tags" Target="../tags/tag131.xml"/><Relationship Id="rId73" Type="http://schemas.openxmlformats.org/officeDocument/2006/relationships/tags" Target="../tags/tag130.xml"/><Relationship Id="rId72" Type="http://schemas.openxmlformats.org/officeDocument/2006/relationships/tags" Target="../tags/tag129.xml"/><Relationship Id="rId71" Type="http://schemas.openxmlformats.org/officeDocument/2006/relationships/tags" Target="../tags/tag128.xml"/><Relationship Id="rId70" Type="http://schemas.openxmlformats.org/officeDocument/2006/relationships/tags" Target="../tags/tag127.xml"/><Relationship Id="rId7" Type="http://schemas.openxmlformats.org/officeDocument/2006/relationships/tags" Target="../tags/tag64.xml"/><Relationship Id="rId69" Type="http://schemas.openxmlformats.org/officeDocument/2006/relationships/tags" Target="../tags/tag126.xml"/><Relationship Id="rId68" Type="http://schemas.openxmlformats.org/officeDocument/2006/relationships/tags" Target="../tags/tag125.xml"/><Relationship Id="rId67" Type="http://schemas.openxmlformats.org/officeDocument/2006/relationships/tags" Target="../tags/tag124.xml"/><Relationship Id="rId66" Type="http://schemas.openxmlformats.org/officeDocument/2006/relationships/tags" Target="../tags/tag123.xml"/><Relationship Id="rId65" Type="http://schemas.openxmlformats.org/officeDocument/2006/relationships/tags" Target="../tags/tag122.xml"/><Relationship Id="rId64" Type="http://schemas.openxmlformats.org/officeDocument/2006/relationships/tags" Target="../tags/tag121.xml"/><Relationship Id="rId63" Type="http://schemas.openxmlformats.org/officeDocument/2006/relationships/tags" Target="../tags/tag120.xml"/><Relationship Id="rId62" Type="http://schemas.openxmlformats.org/officeDocument/2006/relationships/tags" Target="../tags/tag119.xml"/><Relationship Id="rId61" Type="http://schemas.openxmlformats.org/officeDocument/2006/relationships/tags" Target="../tags/tag118.xml"/><Relationship Id="rId60" Type="http://schemas.openxmlformats.org/officeDocument/2006/relationships/tags" Target="../tags/tag117.xml"/><Relationship Id="rId6" Type="http://schemas.openxmlformats.org/officeDocument/2006/relationships/tags" Target="../tags/tag63.xml"/><Relationship Id="rId59" Type="http://schemas.openxmlformats.org/officeDocument/2006/relationships/tags" Target="../tags/tag116.xml"/><Relationship Id="rId58" Type="http://schemas.openxmlformats.org/officeDocument/2006/relationships/tags" Target="../tags/tag115.xml"/><Relationship Id="rId57" Type="http://schemas.openxmlformats.org/officeDocument/2006/relationships/tags" Target="../tags/tag114.xml"/><Relationship Id="rId56" Type="http://schemas.openxmlformats.org/officeDocument/2006/relationships/tags" Target="../tags/tag113.xml"/><Relationship Id="rId55" Type="http://schemas.openxmlformats.org/officeDocument/2006/relationships/tags" Target="../tags/tag112.xml"/><Relationship Id="rId54" Type="http://schemas.openxmlformats.org/officeDocument/2006/relationships/tags" Target="../tags/tag111.xml"/><Relationship Id="rId53" Type="http://schemas.openxmlformats.org/officeDocument/2006/relationships/tags" Target="../tags/tag110.xml"/><Relationship Id="rId52" Type="http://schemas.openxmlformats.org/officeDocument/2006/relationships/tags" Target="../tags/tag109.xml"/><Relationship Id="rId51" Type="http://schemas.openxmlformats.org/officeDocument/2006/relationships/tags" Target="../tags/tag108.xml"/><Relationship Id="rId50" Type="http://schemas.openxmlformats.org/officeDocument/2006/relationships/tags" Target="../tags/tag107.xml"/><Relationship Id="rId5" Type="http://schemas.openxmlformats.org/officeDocument/2006/relationships/tags" Target="../tags/tag62.xml"/><Relationship Id="rId49" Type="http://schemas.openxmlformats.org/officeDocument/2006/relationships/tags" Target="../tags/tag106.xml"/><Relationship Id="rId48" Type="http://schemas.openxmlformats.org/officeDocument/2006/relationships/tags" Target="../tags/tag105.xml"/><Relationship Id="rId47" Type="http://schemas.openxmlformats.org/officeDocument/2006/relationships/tags" Target="../tags/tag104.xml"/><Relationship Id="rId46" Type="http://schemas.openxmlformats.org/officeDocument/2006/relationships/tags" Target="../tags/tag103.xml"/><Relationship Id="rId45" Type="http://schemas.openxmlformats.org/officeDocument/2006/relationships/tags" Target="../tags/tag102.xml"/><Relationship Id="rId44" Type="http://schemas.openxmlformats.org/officeDocument/2006/relationships/tags" Target="../tags/tag101.xml"/><Relationship Id="rId43" Type="http://schemas.openxmlformats.org/officeDocument/2006/relationships/tags" Target="../tags/tag100.xml"/><Relationship Id="rId42" Type="http://schemas.openxmlformats.org/officeDocument/2006/relationships/tags" Target="../tags/tag99.xml"/><Relationship Id="rId41" Type="http://schemas.openxmlformats.org/officeDocument/2006/relationships/tags" Target="../tags/tag98.xml"/><Relationship Id="rId40" Type="http://schemas.openxmlformats.org/officeDocument/2006/relationships/tags" Target="../tags/tag97.xml"/><Relationship Id="rId4" Type="http://schemas.openxmlformats.org/officeDocument/2006/relationships/tags" Target="../tags/tag61.xml"/><Relationship Id="rId39" Type="http://schemas.openxmlformats.org/officeDocument/2006/relationships/tags" Target="../tags/tag96.xml"/><Relationship Id="rId38" Type="http://schemas.openxmlformats.org/officeDocument/2006/relationships/tags" Target="../tags/tag95.xml"/><Relationship Id="rId37" Type="http://schemas.openxmlformats.org/officeDocument/2006/relationships/tags" Target="../tags/tag94.xml"/><Relationship Id="rId36" Type="http://schemas.openxmlformats.org/officeDocument/2006/relationships/tags" Target="../tags/tag93.xml"/><Relationship Id="rId35" Type="http://schemas.openxmlformats.org/officeDocument/2006/relationships/tags" Target="../tags/tag92.xml"/><Relationship Id="rId34" Type="http://schemas.openxmlformats.org/officeDocument/2006/relationships/tags" Target="../tags/tag91.xml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0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image" Target="../media/image2.jpeg"/><Relationship Id="rId4" Type="http://schemas.openxmlformats.org/officeDocument/2006/relationships/tags" Target="../tags/tag156.xml"/><Relationship Id="rId3" Type="http://schemas.openxmlformats.org/officeDocument/2006/relationships/image" Target="../media/image1.png"/><Relationship Id="rId2" Type="http://schemas.openxmlformats.org/officeDocument/2006/relationships/tags" Target="../tags/tag155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image" Target="../media/image3.jpeg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261.xml"/><Relationship Id="rId98" Type="http://schemas.openxmlformats.org/officeDocument/2006/relationships/tags" Target="../tags/tag260.xml"/><Relationship Id="rId97" Type="http://schemas.openxmlformats.org/officeDocument/2006/relationships/tags" Target="../tags/tag259.xml"/><Relationship Id="rId96" Type="http://schemas.openxmlformats.org/officeDocument/2006/relationships/tags" Target="../tags/tag258.xml"/><Relationship Id="rId95" Type="http://schemas.openxmlformats.org/officeDocument/2006/relationships/tags" Target="../tags/tag257.xml"/><Relationship Id="rId94" Type="http://schemas.openxmlformats.org/officeDocument/2006/relationships/tags" Target="../tags/tag256.xml"/><Relationship Id="rId93" Type="http://schemas.openxmlformats.org/officeDocument/2006/relationships/tags" Target="../tags/tag255.xml"/><Relationship Id="rId92" Type="http://schemas.openxmlformats.org/officeDocument/2006/relationships/tags" Target="../tags/tag254.xml"/><Relationship Id="rId91" Type="http://schemas.openxmlformats.org/officeDocument/2006/relationships/tags" Target="../tags/tag253.xml"/><Relationship Id="rId90" Type="http://schemas.openxmlformats.org/officeDocument/2006/relationships/tags" Target="../tags/tag252.xml"/><Relationship Id="rId9" Type="http://schemas.openxmlformats.org/officeDocument/2006/relationships/tags" Target="../tags/tag171.xml"/><Relationship Id="rId89" Type="http://schemas.openxmlformats.org/officeDocument/2006/relationships/tags" Target="../tags/tag251.xml"/><Relationship Id="rId88" Type="http://schemas.openxmlformats.org/officeDocument/2006/relationships/tags" Target="../tags/tag250.xml"/><Relationship Id="rId87" Type="http://schemas.openxmlformats.org/officeDocument/2006/relationships/tags" Target="../tags/tag249.xml"/><Relationship Id="rId86" Type="http://schemas.openxmlformats.org/officeDocument/2006/relationships/tags" Target="../tags/tag248.xml"/><Relationship Id="rId85" Type="http://schemas.openxmlformats.org/officeDocument/2006/relationships/tags" Target="../tags/tag247.xml"/><Relationship Id="rId84" Type="http://schemas.openxmlformats.org/officeDocument/2006/relationships/tags" Target="../tags/tag246.xml"/><Relationship Id="rId83" Type="http://schemas.openxmlformats.org/officeDocument/2006/relationships/tags" Target="../tags/tag245.xml"/><Relationship Id="rId82" Type="http://schemas.openxmlformats.org/officeDocument/2006/relationships/tags" Target="../tags/tag244.xml"/><Relationship Id="rId81" Type="http://schemas.openxmlformats.org/officeDocument/2006/relationships/tags" Target="../tags/tag243.xml"/><Relationship Id="rId80" Type="http://schemas.openxmlformats.org/officeDocument/2006/relationships/tags" Target="../tags/tag242.xml"/><Relationship Id="rId8" Type="http://schemas.openxmlformats.org/officeDocument/2006/relationships/tags" Target="../tags/tag170.xml"/><Relationship Id="rId79" Type="http://schemas.openxmlformats.org/officeDocument/2006/relationships/tags" Target="../tags/tag241.xml"/><Relationship Id="rId78" Type="http://schemas.openxmlformats.org/officeDocument/2006/relationships/tags" Target="../tags/tag240.xml"/><Relationship Id="rId77" Type="http://schemas.openxmlformats.org/officeDocument/2006/relationships/tags" Target="../tags/tag239.xml"/><Relationship Id="rId76" Type="http://schemas.openxmlformats.org/officeDocument/2006/relationships/tags" Target="../tags/tag238.xml"/><Relationship Id="rId75" Type="http://schemas.openxmlformats.org/officeDocument/2006/relationships/tags" Target="../tags/tag237.xml"/><Relationship Id="rId74" Type="http://schemas.openxmlformats.org/officeDocument/2006/relationships/tags" Target="../tags/tag236.xml"/><Relationship Id="rId73" Type="http://schemas.openxmlformats.org/officeDocument/2006/relationships/tags" Target="../tags/tag235.xml"/><Relationship Id="rId72" Type="http://schemas.openxmlformats.org/officeDocument/2006/relationships/tags" Target="../tags/tag234.xml"/><Relationship Id="rId71" Type="http://schemas.openxmlformats.org/officeDocument/2006/relationships/tags" Target="../tags/tag233.xml"/><Relationship Id="rId70" Type="http://schemas.openxmlformats.org/officeDocument/2006/relationships/tags" Target="../tags/tag232.xml"/><Relationship Id="rId7" Type="http://schemas.openxmlformats.org/officeDocument/2006/relationships/tags" Target="../tags/tag169.xml"/><Relationship Id="rId69" Type="http://schemas.openxmlformats.org/officeDocument/2006/relationships/tags" Target="../tags/tag231.xml"/><Relationship Id="rId68" Type="http://schemas.openxmlformats.org/officeDocument/2006/relationships/tags" Target="../tags/tag230.xml"/><Relationship Id="rId67" Type="http://schemas.openxmlformats.org/officeDocument/2006/relationships/tags" Target="../tags/tag229.xml"/><Relationship Id="rId66" Type="http://schemas.openxmlformats.org/officeDocument/2006/relationships/tags" Target="../tags/tag228.xml"/><Relationship Id="rId65" Type="http://schemas.openxmlformats.org/officeDocument/2006/relationships/tags" Target="../tags/tag227.xml"/><Relationship Id="rId64" Type="http://schemas.openxmlformats.org/officeDocument/2006/relationships/tags" Target="../tags/tag226.xml"/><Relationship Id="rId63" Type="http://schemas.openxmlformats.org/officeDocument/2006/relationships/tags" Target="../tags/tag225.xml"/><Relationship Id="rId62" Type="http://schemas.openxmlformats.org/officeDocument/2006/relationships/tags" Target="../tags/tag224.xml"/><Relationship Id="rId61" Type="http://schemas.openxmlformats.org/officeDocument/2006/relationships/tags" Target="../tags/tag223.xml"/><Relationship Id="rId60" Type="http://schemas.openxmlformats.org/officeDocument/2006/relationships/tags" Target="../tags/tag222.xml"/><Relationship Id="rId6" Type="http://schemas.openxmlformats.org/officeDocument/2006/relationships/tags" Target="../tags/tag168.xml"/><Relationship Id="rId59" Type="http://schemas.openxmlformats.org/officeDocument/2006/relationships/tags" Target="../tags/tag221.xml"/><Relationship Id="rId58" Type="http://schemas.openxmlformats.org/officeDocument/2006/relationships/tags" Target="../tags/tag220.xml"/><Relationship Id="rId57" Type="http://schemas.openxmlformats.org/officeDocument/2006/relationships/tags" Target="../tags/tag219.xml"/><Relationship Id="rId56" Type="http://schemas.openxmlformats.org/officeDocument/2006/relationships/tags" Target="../tags/tag218.xml"/><Relationship Id="rId55" Type="http://schemas.openxmlformats.org/officeDocument/2006/relationships/tags" Target="../tags/tag217.xml"/><Relationship Id="rId54" Type="http://schemas.openxmlformats.org/officeDocument/2006/relationships/tags" Target="../tags/tag216.xml"/><Relationship Id="rId53" Type="http://schemas.openxmlformats.org/officeDocument/2006/relationships/tags" Target="../tags/tag215.xml"/><Relationship Id="rId52" Type="http://schemas.openxmlformats.org/officeDocument/2006/relationships/tags" Target="../tags/tag214.xml"/><Relationship Id="rId51" Type="http://schemas.openxmlformats.org/officeDocument/2006/relationships/tags" Target="../tags/tag213.xml"/><Relationship Id="rId50" Type="http://schemas.openxmlformats.org/officeDocument/2006/relationships/tags" Target="../tags/tag212.xml"/><Relationship Id="rId5" Type="http://schemas.openxmlformats.org/officeDocument/2006/relationships/tags" Target="../tags/tag167.xml"/><Relationship Id="rId49" Type="http://schemas.openxmlformats.org/officeDocument/2006/relationships/tags" Target="../tags/tag211.xml"/><Relationship Id="rId48" Type="http://schemas.openxmlformats.org/officeDocument/2006/relationships/tags" Target="../tags/tag210.xml"/><Relationship Id="rId47" Type="http://schemas.openxmlformats.org/officeDocument/2006/relationships/tags" Target="../tags/tag209.xml"/><Relationship Id="rId46" Type="http://schemas.openxmlformats.org/officeDocument/2006/relationships/tags" Target="../tags/tag208.xml"/><Relationship Id="rId45" Type="http://schemas.openxmlformats.org/officeDocument/2006/relationships/tags" Target="../tags/tag207.xml"/><Relationship Id="rId44" Type="http://schemas.openxmlformats.org/officeDocument/2006/relationships/tags" Target="../tags/tag206.xml"/><Relationship Id="rId43" Type="http://schemas.openxmlformats.org/officeDocument/2006/relationships/tags" Target="../tags/tag205.xml"/><Relationship Id="rId42" Type="http://schemas.openxmlformats.org/officeDocument/2006/relationships/tags" Target="../tags/tag204.xml"/><Relationship Id="rId41" Type="http://schemas.openxmlformats.org/officeDocument/2006/relationships/tags" Target="../tags/tag203.xml"/><Relationship Id="rId40" Type="http://schemas.openxmlformats.org/officeDocument/2006/relationships/tags" Target="../tags/tag202.xml"/><Relationship Id="rId4" Type="http://schemas.openxmlformats.org/officeDocument/2006/relationships/tags" Target="../tags/tag166.xml"/><Relationship Id="rId39" Type="http://schemas.openxmlformats.org/officeDocument/2006/relationships/tags" Target="../tags/tag201.xml"/><Relationship Id="rId38" Type="http://schemas.openxmlformats.org/officeDocument/2006/relationships/tags" Target="../tags/tag200.xml"/><Relationship Id="rId37" Type="http://schemas.openxmlformats.org/officeDocument/2006/relationships/tags" Target="../tags/tag199.xml"/><Relationship Id="rId36" Type="http://schemas.openxmlformats.org/officeDocument/2006/relationships/tags" Target="../tags/tag198.xml"/><Relationship Id="rId35" Type="http://schemas.openxmlformats.org/officeDocument/2006/relationships/tags" Target="../tags/tag197.xml"/><Relationship Id="rId34" Type="http://schemas.openxmlformats.org/officeDocument/2006/relationships/tags" Target="../tags/tag196.xml"/><Relationship Id="rId33" Type="http://schemas.openxmlformats.org/officeDocument/2006/relationships/tags" Target="../tags/tag195.xml"/><Relationship Id="rId32" Type="http://schemas.openxmlformats.org/officeDocument/2006/relationships/tags" Target="../tags/tag194.xml"/><Relationship Id="rId31" Type="http://schemas.openxmlformats.org/officeDocument/2006/relationships/tags" Target="../tags/tag193.xml"/><Relationship Id="rId30" Type="http://schemas.openxmlformats.org/officeDocument/2006/relationships/tags" Target="../tags/tag192.xml"/><Relationship Id="rId3" Type="http://schemas.openxmlformats.org/officeDocument/2006/relationships/tags" Target="../tags/tag165.xml"/><Relationship Id="rId29" Type="http://schemas.openxmlformats.org/officeDocument/2006/relationships/tags" Target="../tags/tag191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4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0" Type="http://schemas.openxmlformats.org/officeDocument/2006/relationships/notesSlide" Target="../notesSlides/notesSlide5.xml"/><Relationship Id="rId14" Type="http://schemas.openxmlformats.org/officeDocument/2006/relationships/tags" Target="../tags/tag176.xml"/><Relationship Id="rId139" Type="http://schemas.openxmlformats.org/officeDocument/2006/relationships/slideLayout" Target="../slideLayouts/slideLayout7.xml"/><Relationship Id="rId138" Type="http://schemas.openxmlformats.org/officeDocument/2006/relationships/tags" Target="../tags/tag300.xml"/><Relationship Id="rId137" Type="http://schemas.openxmlformats.org/officeDocument/2006/relationships/tags" Target="../tags/tag299.xml"/><Relationship Id="rId136" Type="http://schemas.openxmlformats.org/officeDocument/2006/relationships/tags" Target="../tags/tag298.xml"/><Relationship Id="rId135" Type="http://schemas.openxmlformats.org/officeDocument/2006/relationships/tags" Target="../tags/tag297.xml"/><Relationship Id="rId134" Type="http://schemas.openxmlformats.org/officeDocument/2006/relationships/tags" Target="../tags/tag296.xml"/><Relationship Id="rId133" Type="http://schemas.openxmlformats.org/officeDocument/2006/relationships/tags" Target="../tags/tag295.xml"/><Relationship Id="rId132" Type="http://schemas.openxmlformats.org/officeDocument/2006/relationships/tags" Target="../tags/tag294.xml"/><Relationship Id="rId131" Type="http://schemas.openxmlformats.org/officeDocument/2006/relationships/tags" Target="../tags/tag293.xml"/><Relationship Id="rId130" Type="http://schemas.openxmlformats.org/officeDocument/2006/relationships/tags" Target="../tags/tag292.xml"/><Relationship Id="rId13" Type="http://schemas.openxmlformats.org/officeDocument/2006/relationships/tags" Target="../tags/tag175.xml"/><Relationship Id="rId129" Type="http://schemas.openxmlformats.org/officeDocument/2006/relationships/tags" Target="../tags/tag291.xml"/><Relationship Id="rId128" Type="http://schemas.openxmlformats.org/officeDocument/2006/relationships/tags" Target="../tags/tag290.xml"/><Relationship Id="rId127" Type="http://schemas.openxmlformats.org/officeDocument/2006/relationships/tags" Target="../tags/tag289.xml"/><Relationship Id="rId126" Type="http://schemas.openxmlformats.org/officeDocument/2006/relationships/tags" Target="../tags/tag288.xml"/><Relationship Id="rId125" Type="http://schemas.openxmlformats.org/officeDocument/2006/relationships/tags" Target="../tags/tag287.xml"/><Relationship Id="rId124" Type="http://schemas.openxmlformats.org/officeDocument/2006/relationships/tags" Target="../tags/tag286.xml"/><Relationship Id="rId123" Type="http://schemas.openxmlformats.org/officeDocument/2006/relationships/tags" Target="../tags/tag285.xml"/><Relationship Id="rId122" Type="http://schemas.openxmlformats.org/officeDocument/2006/relationships/tags" Target="../tags/tag284.xml"/><Relationship Id="rId121" Type="http://schemas.openxmlformats.org/officeDocument/2006/relationships/tags" Target="../tags/tag283.xml"/><Relationship Id="rId120" Type="http://schemas.openxmlformats.org/officeDocument/2006/relationships/tags" Target="../tags/tag282.xml"/><Relationship Id="rId12" Type="http://schemas.openxmlformats.org/officeDocument/2006/relationships/tags" Target="../tags/tag174.xml"/><Relationship Id="rId119" Type="http://schemas.openxmlformats.org/officeDocument/2006/relationships/tags" Target="../tags/tag281.xml"/><Relationship Id="rId118" Type="http://schemas.openxmlformats.org/officeDocument/2006/relationships/tags" Target="../tags/tag280.xml"/><Relationship Id="rId117" Type="http://schemas.openxmlformats.org/officeDocument/2006/relationships/tags" Target="../tags/tag279.xml"/><Relationship Id="rId116" Type="http://schemas.openxmlformats.org/officeDocument/2006/relationships/tags" Target="../tags/tag278.xml"/><Relationship Id="rId115" Type="http://schemas.openxmlformats.org/officeDocument/2006/relationships/tags" Target="../tags/tag277.xml"/><Relationship Id="rId114" Type="http://schemas.openxmlformats.org/officeDocument/2006/relationships/tags" Target="../tags/tag276.xml"/><Relationship Id="rId113" Type="http://schemas.openxmlformats.org/officeDocument/2006/relationships/tags" Target="../tags/tag275.xml"/><Relationship Id="rId112" Type="http://schemas.openxmlformats.org/officeDocument/2006/relationships/tags" Target="../tags/tag274.xml"/><Relationship Id="rId111" Type="http://schemas.openxmlformats.org/officeDocument/2006/relationships/tags" Target="../tags/tag273.xml"/><Relationship Id="rId110" Type="http://schemas.openxmlformats.org/officeDocument/2006/relationships/tags" Target="../tags/tag272.xml"/><Relationship Id="rId11" Type="http://schemas.openxmlformats.org/officeDocument/2006/relationships/tags" Target="../tags/tag173.xml"/><Relationship Id="rId109" Type="http://schemas.openxmlformats.org/officeDocument/2006/relationships/tags" Target="../tags/tag271.xml"/><Relationship Id="rId108" Type="http://schemas.openxmlformats.org/officeDocument/2006/relationships/tags" Target="../tags/tag270.xml"/><Relationship Id="rId107" Type="http://schemas.openxmlformats.org/officeDocument/2006/relationships/tags" Target="../tags/tag269.xml"/><Relationship Id="rId106" Type="http://schemas.openxmlformats.org/officeDocument/2006/relationships/tags" Target="../tags/tag268.xml"/><Relationship Id="rId105" Type="http://schemas.openxmlformats.org/officeDocument/2006/relationships/tags" Target="../tags/tag267.xml"/><Relationship Id="rId104" Type="http://schemas.openxmlformats.org/officeDocument/2006/relationships/tags" Target="../tags/tag266.xml"/><Relationship Id="rId103" Type="http://schemas.openxmlformats.org/officeDocument/2006/relationships/tags" Target="../tags/tag265.xml"/><Relationship Id="rId102" Type="http://schemas.openxmlformats.org/officeDocument/2006/relationships/tags" Target="../tags/tag264.xml"/><Relationship Id="rId101" Type="http://schemas.openxmlformats.org/officeDocument/2006/relationships/tags" Target="../tags/tag263.xml"/><Relationship Id="rId100" Type="http://schemas.openxmlformats.org/officeDocument/2006/relationships/tags" Target="../tags/tag262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image" Target="../media/image2.jpeg"/><Relationship Id="rId4" Type="http://schemas.openxmlformats.org/officeDocument/2006/relationships/tags" Target="../tags/tag303.xml"/><Relationship Id="rId3" Type="http://schemas.openxmlformats.org/officeDocument/2006/relationships/image" Target="../media/image1.png"/><Relationship Id="rId2" Type="http://schemas.openxmlformats.org/officeDocument/2006/relationships/tags" Target="../tags/tag302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image" Target="../media/image3.jpeg"/><Relationship Id="rId1" Type="http://schemas.openxmlformats.org/officeDocument/2006/relationships/tags" Target="../tags/tag301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tags" Target="../tags/tag408.xml"/><Relationship Id="rId98" Type="http://schemas.openxmlformats.org/officeDocument/2006/relationships/tags" Target="../tags/tag407.xml"/><Relationship Id="rId97" Type="http://schemas.openxmlformats.org/officeDocument/2006/relationships/tags" Target="../tags/tag406.xml"/><Relationship Id="rId96" Type="http://schemas.openxmlformats.org/officeDocument/2006/relationships/tags" Target="../tags/tag405.xml"/><Relationship Id="rId95" Type="http://schemas.openxmlformats.org/officeDocument/2006/relationships/tags" Target="../tags/tag404.xml"/><Relationship Id="rId94" Type="http://schemas.openxmlformats.org/officeDocument/2006/relationships/tags" Target="../tags/tag403.xml"/><Relationship Id="rId93" Type="http://schemas.openxmlformats.org/officeDocument/2006/relationships/tags" Target="../tags/tag402.xml"/><Relationship Id="rId92" Type="http://schemas.openxmlformats.org/officeDocument/2006/relationships/tags" Target="../tags/tag401.xml"/><Relationship Id="rId91" Type="http://schemas.openxmlformats.org/officeDocument/2006/relationships/tags" Target="../tags/tag400.xml"/><Relationship Id="rId90" Type="http://schemas.openxmlformats.org/officeDocument/2006/relationships/tags" Target="../tags/tag399.xml"/><Relationship Id="rId9" Type="http://schemas.openxmlformats.org/officeDocument/2006/relationships/tags" Target="../tags/tag318.xml"/><Relationship Id="rId89" Type="http://schemas.openxmlformats.org/officeDocument/2006/relationships/tags" Target="../tags/tag398.xml"/><Relationship Id="rId88" Type="http://schemas.openxmlformats.org/officeDocument/2006/relationships/tags" Target="../tags/tag397.xml"/><Relationship Id="rId87" Type="http://schemas.openxmlformats.org/officeDocument/2006/relationships/tags" Target="../tags/tag396.xml"/><Relationship Id="rId86" Type="http://schemas.openxmlformats.org/officeDocument/2006/relationships/tags" Target="../tags/tag395.xml"/><Relationship Id="rId85" Type="http://schemas.openxmlformats.org/officeDocument/2006/relationships/tags" Target="../tags/tag394.xml"/><Relationship Id="rId84" Type="http://schemas.openxmlformats.org/officeDocument/2006/relationships/tags" Target="../tags/tag393.xml"/><Relationship Id="rId83" Type="http://schemas.openxmlformats.org/officeDocument/2006/relationships/tags" Target="../tags/tag392.xml"/><Relationship Id="rId82" Type="http://schemas.openxmlformats.org/officeDocument/2006/relationships/tags" Target="../tags/tag391.xml"/><Relationship Id="rId81" Type="http://schemas.openxmlformats.org/officeDocument/2006/relationships/tags" Target="../tags/tag390.xml"/><Relationship Id="rId80" Type="http://schemas.openxmlformats.org/officeDocument/2006/relationships/tags" Target="../tags/tag389.xml"/><Relationship Id="rId8" Type="http://schemas.openxmlformats.org/officeDocument/2006/relationships/tags" Target="../tags/tag317.xml"/><Relationship Id="rId79" Type="http://schemas.openxmlformats.org/officeDocument/2006/relationships/tags" Target="../tags/tag388.xml"/><Relationship Id="rId78" Type="http://schemas.openxmlformats.org/officeDocument/2006/relationships/tags" Target="../tags/tag387.xml"/><Relationship Id="rId77" Type="http://schemas.openxmlformats.org/officeDocument/2006/relationships/tags" Target="../tags/tag386.xml"/><Relationship Id="rId76" Type="http://schemas.openxmlformats.org/officeDocument/2006/relationships/tags" Target="../tags/tag385.xml"/><Relationship Id="rId75" Type="http://schemas.openxmlformats.org/officeDocument/2006/relationships/tags" Target="../tags/tag384.xml"/><Relationship Id="rId74" Type="http://schemas.openxmlformats.org/officeDocument/2006/relationships/tags" Target="../tags/tag383.xml"/><Relationship Id="rId73" Type="http://schemas.openxmlformats.org/officeDocument/2006/relationships/tags" Target="../tags/tag382.xml"/><Relationship Id="rId72" Type="http://schemas.openxmlformats.org/officeDocument/2006/relationships/tags" Target="../tags/tag381.xml"/><Relationship Id="rId71" Type="http://schemas.openxmlformats.org/officeDocument/2006/relationships/tags" Target="../tags/tag380.xml"/><Relationship Id="rId70" Type="http://schemas.openxmlformats.org/officeDocument/2006/relationships/tags" Target="../tags/tag379.xml"/><Relationship Id="rId7" Type="http://schemas.openxmlformats.org/officeDocument/2006/relationships/tags" Target="../tags/tag316.xml"/><Relationship Id="rId69" Type="http://schemas.openxmlformats.org/officeDocument/2006/relationships/tags" Target="../tags/tag378.xml"/><Relationship Id="rId68" Type="http://schemas.openxmlformats.org/officeDocument/2006/relationships/tags" Target="../tags/tag377.xml"/><Relationship Id="rId67" Type="http://schemas.openxmlformats.org/officeDocument/2006/relationships/tags" Target="../tags/tag376.xml"/><Relationship Id="rId66" Type="http://schemas.openxmlformats.org/officeDocument/2006/relationships/tags" Target="../tags/tag375.xml"/><Relationship Id="rId65" Type="http://schemas.openxmlformats.org/officeDocument/2006/relationships/tags" Target="../tags/tag374.xml"/><Relationship Id="rId64" Type="http://schemas.openxmlformats.org/officeDocument/2006/relationships/tags" Target="../tags/tag373.xml"/><Relationship Id="rId63" Type="http://schemas.openxmlformats.org/officeDocument/2006/relationships/tags" Target="../tags/tag372.xml"/><Relationship Id="rId62" Type="http://schemas.openxmlformats.org/officeDocument/2006/relationships/tags" Target="../tags/tag371.xml"/><Relationship Id="rId61" Type="http://schemas.openxmlformats.org/officeDocument/2006/relationships/tags" Target="../tags/tag370.xml"/><Relationship Id="rId60" Type="http://schemas.openxmlformats.org/officeDocument/2006/relationships/tags" Target="../tags/tag369.xml"/><Relationship Id="rId6" Type="http://schemas.openxmlformats.org/officeDocument/2006/relationships/tags" Target="../tags/tag315.xml"/><Relationship Id="rId59" Type="http://schemas.openxmlformats.org/officeDocument/2006/relationships/tags" Target="../tags/tag368.xml"/><Relationship Id="rId58" Type="http://schemas.openxmlformats.org/officeDocument/2006/relationships/tags" Target="../tags/tag367.xml"/><Relationship Id="rId57" Type="http://schemas.openxmlformats.org/officeDocument/2006/relationships/tags" Target="../tags/tag366.xml"/><Relationship Id="rId56" Type="http://schemas.openxmlformats.org/officeDocument/2006/relationships/tags" Target="../tags/tag365.xml"/><Relationship Id="rId55" Type="http://schemas.openxmlformats.org/officeDocument/2006/relationships/tags" Target="../tags/tag364.xml"/><Relationship Id="rId54" Type="http://schemas.openxmlformats.org/officeDocument/2006/relationships/tags" Target="../tags/tag363.xml"/><Relationship Id="rId53" Type="http://schemas.openxmlformats.org/officeDocument/2006/relationships/tags" Target="../tags/tag362.xml"/><Relationship Id="rId52" Type="http://schemas.openxmlformats.org/officeDocument/2006/relationships/tags" Target="../tags/tag361.xml"/><Relationship Id="rId51" Type="http://schemas.openxmlformats.org/officeDocument/2006/relationships/tags" Target="../tags/tag360.xml"/><Relationship Id="rId50" Type="http://schemas.openxmlformats.org/officeDocument/2006/relationships/tags" Target="../tags/tag359.xml"/><Relationship Id="rId5" Type="http://schemas.openxmlformats.org/officeDocument/2006/relationships/tags" Target="../tags/tag314.xml"/><Relationship Id="rId49" Type="http://schemas.openxmlformats.org/officeDocument/2006/relationships/tags" Target="../tags/tag358.xml"/><Relationship Id="rId48" Type="http://schemas.openxmlformats.org/officeDocument/2006/relationships/tags" Target="../tags/tag357.xml"/><Relationship Id="rId47" Type="http://schemas.openxmlformats.org/officeDocument/2006/relationships/tags" Target="../tags/tag356.xml"/><Relationship Id="rId46" Type="http://schemas.openxmlformats.org/officeDocument/2006/relationships/tags" Target="../tags/tag355.xml"/><Relationship Id="rId45" Type="http://schemas.openxmlformats.org/officeDocument/2006/relationships/tags" Target="../tags/tag354.xml"/><Relationship Id="rId44" Type="http://schemas.openxmlformats.org/officeDocument/2006/relationships/tags" Target="../tags/tag353.xml"/><Relationship Id="rId43" Type="http://schemas.openxmlformats.org/officeDocument/2006/relationships/tags" Target="../tags/tag352.xml"/><Relationship Id="rId42" Type="http://schemas.openxmlformats.org/officeDocument/2006/relationships/tags" Target="../tags/tag351.xml"/><Relationship Id="rId41" Type="http://schemas.openxmlformats.org/officeDocument/2006/relationships/tags" Target="../tags/tag350.xml"/><Relationship Id="rId40" Type="http://schemas.openxmlformats.org/officeDocument/2006/relationships/tags" Target="../tags/tag349.xml"/><Relationship Id="rId4" Type="http://schemas.openxmlformats.org/officeDocument/2006/relationships/tags" Target="../tags/tag313.xml"/><Relationship Id="rId39" Type="http://schemas.openxmlformats.org/officeDocument/2006/relationships/tags" Target="../tags/tag348.xml"/><Relationship Id="rId38" Type="http://schemas.openxmlformats.org/officeDocument/2006/relationships/tags" Target="../tags/tag347.xml"/><Relationship Id="rId37" Type="http://schemas.openxmlformats.org/officeDocument/2006/relationships/tags" Target="../tags/tag346.xml"/><Relationship Id="rId36" Type="http://schemas.openxmlformats.org/officeDocument/2006/relationships/tags" Target="../tags/tag345.xml"/><Relationship Id="rId35" Type="http://schemas.openxmlformats.org/officeDocument/2006/relationships/tags" Target="../tags/tag344.xml"/><Relationship Id="rId34" Type="http://schemas.openxmlformats.org/officeDocument/2006/relationships/tags" Target="../tags/tag343.xml"/><Relationship Id="rId33" Type="http://schemas.openxmlformats.org/officeDocument/2006/relationships/tags" Target="../tags/tag342.xml"/><Relationship Id="rId32" Type="http://schemas.openxmlformats.org/officeDocument/2006/relationships/tags" Target="../tags/tag341.xml"/><Relationship Id="rId31" Type="http://schemas.openxmlformats.org/officeDocument/2006/relationships/tags" Target="../tags/tag340.xml"/><Relationship Id="rId30" Type="http://schemas.openxmlformats.org/officeDocument/2006/relationships/tags" Target="../tags/tag339.xml"/><Relationship Id="rId3" Type="http://schemas.openxmlformats.org/officeDocument/2006/relationships/tags" Target="../tags/tag312.xml"/><Relationship Id="rId29" Type="http://schemas.openxmlformats.org/officeDocument/2006/relationships/tags" Target="../tags/tag338.xml"/><Relationship Id="rId28" Type="http://schemas.openxmlformats.org/officeDocument/2006/relationships/tags" Target="../tags/tag337.xml"/><Relationship Id="rId27" Type="http://schemas.openxmlformats.org/officeDocument/2006/relationships/tags" Target="../tags/tag336.xml"/><Relationship Id="rId26" Type="http://schemas.openxmlformats.org/officeDocument/2006/relationships/tags" Target="../tags/tag335.xml"/><Relationship Id="rId25" Type="http://schemas.openxmlformats.org/officeDocument/2006/relationships/tags" Target="../tags/tag334.xml"/><Relationship Id="rId24" Type="http://schemas.openxmlformats.org/officeDocument/2006/relationships/tags" Target="../tags/tag333.xml"/><Relationship Id="rId23" Type="http://schemas.openxmlformats.org/officeDocument/2006/relationships/tags" Target="../tags/tag332.xml"/><Relationship Id="rId22" Type="http://schemas.openxmlformats.org/officeDocument/2006/relationships/tags" Target="../tags/tag331.xml"/><Relationship Id="rId21" Type="http://schemas.openxmlformats.org/officeDocument/2006/relationships/tags" Target="../tags/tag330.xml"/><Relationship Id="rId20" Type="http://schemas.openxmlformats.org/officeDocument/2006/relationships/tags" Target="../tags/tag329.xml"/><Relationship Id="rId2" Type="http://schemas.openxmlformats.org/officeDocument/2006/relationships/tags" Target="../tags/tag311.xml"/><Relationship Id="rId19" Type="http://schemas.openxmlformats.org/officeDocument/2006/relationships/tags" Target="../tags/tag328.xml"/><Relationship Id="rId182" Type="http://schemas.openxmlformats.org/officeDocument/2006/relationships/notesSlide" Target="../notesSlides/notesSlide7.xml"/><Relationship Id="rId181" Type="http://schemas.openxmlformats.org/officeDocument/2006/relationships/slideLayout" Target="../slideLayouts/slideLayout7.xml"/><Relationship Id="rId180" Type="http://schemas.openxmlformats.org/officeDocument/2006/relationships/tags" Target="../tags/tag489.xml"/><Relationship Id="rId18" Type="http://schemas.openxmlformats.org/officeDocument/2006/relationships/tags" Target="../tags/tag327.xml"/><Relationship Id="rId179" Type="http://schemas.openxmlformats.org/officeDocument/2006/relationships/tags" Target="../tags/tag488.xml"/><Relationship Id="rId178" Type="http://schemas.openxmlformats.org/officeDocument/2006/relationships/tags" Target="../tags/tag487.xml"/><Relationship Id="rId177" Type="http://schemas.openxmlformats.org/officeDocument/2006/relationships/tags" Target="../tags/tag486.xml"/><Relationship Id="rId176" Type="http://schemas.openxmlformats.org/officeDocument/2006/relationships/tags" Target="../tags/tag485.xml"/><Relationship Id="rId175" Type="http://schemas.openxmlformats.org/officeDocument/2006/relationships/tags" Target="../tags/tag484.xml"/><Relationship Id="rId174" Type="http://schemas.openxmlformats.org/officeDocument/2006/relationships/tags" Target="../tags/tag483.xml"/><Relationship Id="rId173" Type="http://schemas.openxmlformats.org/officeDocument/2006/relationships/tags" Target="../tags/tag482.xml"/><Relationship Id="rId172" Type="http://schemas.openxmlformats.org/officeDocument/2006/relationships/tags" Target="../tags/tag481.xml"/><Relationship Id="rId171" Type="http://schemas.openxmlformats.org/officeDocument/2006/relationships/tags" Target="../tags/tag480.xml"/><Relationship Id="rId170" Type="http://schemas.openxmlformats.org/officeDocument/2006/relationships/tags" Target="../tags/tag479.xml"/><Relationship Id="rId17" Type="http://schemas.openxmlformats.org/officeDocument/2006/relationships/tags" Target="../tags/tag326.xml"/><Relationship Id="rId169" Type="http://schemas.openxmlformats.org/officeDocument/2006/relationships/tags" Target="../tags/tag478.xml"/><Relationship Id="rId168" Type="http://schemas.openxmlformats.org/officeDocument/2006/relationships/tags" Target="../tags/tag477.xml"/><Relationship Id="rId167" Type="http://schemas.openxmlformats.org/officeDocument/2006/relationships/tags" Target="../tags/tag476.xml"/><Relationship Id="rId166" Type="http://schemas.openxmlformats.org/officeDocument/2006/relationships/tags" Target="../tags/tag475.xml"/><Relationship Id="rId165" Type="http://schemas.openxmlformats.org/officeDocument/2006/relationships/tags" Target="../tags/tag474.xml"/><Relationship Id="rId164" Type="http://schemas.openxmlformats.org/officeDocument/2006/relationships/tags" Target="../tags/tag473.xml"/><Relationship Id="rId163" Type="http://schemas.openxmlformats.org/officeDocument/2006/relationships/tags" Target="../tags/tag472.xml"/><Relationship Id="rId162" Type="http://schemas.openxmlformats.org/officeDocument/2006/relationships/tags" Target="../tags/tag471.xml"/><Relationship Id="rId161" Type="http://schemas.openxmlformats.org/officeDocument/2006/relationships/tags" Target="../tags/tag470.xml"/><Relationship Id="rId160" Type="http://schemas.openxmlformats.org/officeDocument/2006/relationships/tags" Target="../tags/tag469.xml"/><Relationship Id="rId16" Type="http://schemas.openxmlformats.org/officeDocument/2006/relationships/tags" Target="../tags/tag325.xml"/><Relationship Id="rId159" Type="http://schemas.openxmlformats.org/officeDocument/2006/relationships/tags" Target="../tags/tag468.xml"/><Relationship Id="rId158" Type="http://schemas.openxmlformats.org/officeDocument/2006/relationships/tags" Target="../tags/tag467.xml"/><Relationship Id="rId157" Type="http://schemas.openxmlformats.org/officeDocument/2006/relationships/tags" Target="../tags/tag466.xml"/><Relationship Id="rId156" Type="http://schemas.openxmlformats.org/officeDocument/2006/relationships/tags" Target="../tags/tag465.xml"/><Relationship Id="rId155" Type="http://schemas.openxmlformats.org/officeDocument/2006/relationships/tags" Target="../tags/tag464.xml"/><Relationship Id="rId154" Type="http://schemas.openxmlformats.org/officeDocument/2006/relationships/tags" Target="../tags/tag463.xml"/><Relationship Id="rId153" Type="http://schemas.openxmlformats.org/officeDocument/2006/relationships/tags" Target="../tags/tag462.xml"/><Relationship Id="rId152" Type="http://schemas.openxmlformats.org/officeDocument/2006/relationships/tags" Target="../tags/tag461.xml"/><Relationship Id="rId151" Type="http://schemas.openxmlformats.org/officeDocument/2006/relationships/tags" Target="../tags/tag460.xml"/><Relationship Id="rId150" Type="http://schemas.openxmlformats.org/officeDocument/2006/relationships/tags" Target="../tags/tag459.xml"/><Relationship Id="rId15" Type="http://schemas.openxmlformats.org/officeDocument/2006/relationships/tags" Target="../tags/tag324.xml"/><Relationship Id="rId149" Type="http://schemas.openxmlformats.org/officeDocument/2006/relationships/tags" Target="../tags/tag458.xml"/><Relationship Id="rId148" Type="http://schemas.openxmlformats.org/officeDocument/2006/relationships/tags" Target="../tags/tag457.xml"/><Relationship Id="rId147" Type="http://schemas.openxmlformats.org/officeDocument/2006/relationships/tags" Target="../tags/tag456.xml"/><Relationship Id="rId146" Type="http://schemas.openxmlformats.org/officeDocument/2006/relationships/tags" Target="../tags/tag455.xml"/><Relationship Id="rId145" Type="http://schemas.openxmlformats.org/officeDocument/2006/relationships/tags" Target="../tags/tag454.xml"/><Relationship Id="rId144" Type="http://schemas.openxmlformats.org/officeDocument/2006/relationships/tags" Target="../tags/tag453.xml"/><Relationship Id="rId143" Type="http://schemas.openxmlformats.org/officeDocument/2006/relationships/tags" Target="../tags/tag452.xml"/><Relationship Id="rId142" Type="http://schemas.openxmlformats.org/officeDocument/2006/relationships/tags" Target="../tags/tag451.xml"/><Relationship Id="rId141" Type="http://schemas.openxmlformats.org/officeDocument/2006/relationships/tags" Target="../tags/tag450.xml"/><Relationship Id="rId140" Type="http://schemas.openxmlformats.org/officeDocument/2006/relationships/tags" Target="../tags/tag449.xml"/><Relationship Id="rId14" Type="http://schemas.openxmlformats.org/officeDocument/2006/relationships/tags" Target="../tags/tag323.xml"/><Relationship Id="rId139" Type="http://schemas.openxmlformats.org/officeDocument/2006/relationships/tags" Target="../tags/tag448.xml"/><Relationship Id="rId138" Type="http://schemas.openxmlformats.org/officeDocument/2006/relationships/tags" Target="../tags/tag447.xml"/><Relationship Id="rId137" Type="http://schemas.openxmlformats.org/officeDocument/2006/relationships/tags" Target="../tags/tag446.xml"/><Relationship Id="rId136" Type="http://schemas.openxmlformats.org/officeDocument/2006/relationships/tags" Target="../tags/tag445.xml"/><Relationship Id="rId135" Type="http://schemas.openxmlformats.org/officeDocument/2006/relationships/tags" Target="../tags/tag444.xml"/><Relationship Id="rId134" Type="http://schemas.openxmlformats.org/officeDocument/2006/relationships/tags" Target="../tags/tag443.xml"/><Relationship Id="rId133" Type="http://schemas.openxmlformats.org/officeDocument/2006/relationships/tags" Target="../tags/tag442.xml"/><Relationship Id="rId132" Type="http://schemas.openxmlformats.org/officeDocument/2006/relationships/tags" Target="../tags/tag441.xml"/><Relationship Id="rId131" Type="http://schemas.openxmlformats.org/officeDocument/2006/relationships/tags" Target="../tags/tag440.xml"/><Relationship Id="rId130" Type="http://schemas.openxmlformats.org/officeDocument/2006/relationships/tags" Target="../tags/tag439.xml"/><Relationship Id="rId13" Type="http://schemas.openxmlformats.org/officeDocument/2006/relationships/tags" Target="../tags/tag322.xml"/><Relationship Id="rId129" Type="http://schemas.openxmlformats.org/officeDocument/2006/relationships/tags" Target="../tags/tag438.xml"/><Relationship Id="rId128" Type="http://schemas.openxmlformats.org/officeDocument/2006/relationships/tags" Target="../tags/tag437.xml"/><Relationship Id="rId127" Type="http://schemas.openxmlformats.org/officeDocument/2006/relationships/tags" Target="../tags/tag436.xml"/><Relationship Id="rId126" Type="http://schemas.openxmlformats.org/officeDocument/2006/relationships/tags" Target="../tags/tag435.xml"/><Relationship Id="rId125" Type="http://schemas.openxmlformats.org/officeDocument/2006/relationships/tags" Target="../tags/tag434.xml"/><Relationship Id="rId124" Type="http://schemas.openxmlformats.org/officeDocument/2006/relationships/tags" Target="../tags/tag433.xml"/><Relationship Id="rId123" Type="http://schemas.openxmlformats.org/officeDocument/2006/relationships/tags" Target="../tags/tag432.xml"/><Relationship Id="rId122" Type="http://schemas.openxmlformats.org/officeDocument/2006/relationships/tags" Target="../tags/tag431.xml"/><Relationship Id="rId121" Type="http://schemas.openxmlformats.org/officeDocument/2006/relationships/tags" Target="../tags/tag430.xml"/><Relationship Id="rId120" Type="http://schemas.openxmlformats.org/officeDocument/2006/relationships/tags" Target="../tags/tag429.xml"/><Relationship Id="rId12" Type="http://schemas.openxmlformats.org/officeDocument/2006/relationships/tags" Target="../tags/tag321.xml"/><Relationship Id="rId119" Type="http://schemas.openxmlformats.org/officeDocument/2006/relationships/tags" Target="../tags/tag428.xml"/><Relationship Id="rId118" Type="http://schemas.openxmlformats.org/officeDocument/2006/relationships/tags" Target="../tags/tag427.xml"/><Relationship Id="rId117" Type="http://schemas.openxmlformats.org/officeDocument/2006/relationships/tags" Target="../tags/tag426.xml"/><Relationship Id="rId116" Type="http://schemas.openxmlformats.org/officeDocument/2006/relationships/tags" Target="../tags/tag425.xml"/><Relationship Id="rId115" Type="http://schemas.openxmlformats.org/officeDocument/2006/relationships/tags" Target="../tags/tag424.xml"/><Relationship Id="rId114" Type="http://schemas.openxmlformats.org/officeDocument/2006/relationships/tags" Target="../tags/tag423.xml"/><Relationship Id="rId113" Type="http://schemas.openxmlformats.org/officeDocument/2006/relationships/tags" Target="../tags/tag422.xml"/><Relationship Id="rId112" Type="http://schemas.openxmlformats.org/officeDocument/2006/relationships/tags" Target="../tags/tag421.xml"/><Relationship Id="rId111" Type="http://schemas.openxmlformats.org/officeDocument/2006/relationships/tags" Target="../tags/tag420.xml"/><Relationship Id="rId110" Type="http://schemas.openxmlformats.org/officeDocument/2006/relationships/tags" Target="../tags/tag419.xml"/><Relationship Id="rId11" Type="http://schemas.openxmlformats.org/officeDocument/2006/relationships/tags" Target="../tags/tag320.xml"/><Relationship Id="rId109" Type="http://schemas.openxmlformats.org/officeDocument/2006/relationships/tags" Target="../tags/tag418.xml"/><Relationship Id="rId108" Type="http://schemas.openxmlformats.org/officeDocument/2006/relationships/tags" Target="../tags/tag417.xml"/><Relationship Id="rId107" Type="http://schemas.openxmlformats.org/officeDocument/2006/relationships/tags" Target="../tags/tag416.xml"/><Relationship Id="rId106" Type="http://schemas.openxmlformats.org/officeDocument/2006/relationships/tags" Target="../tags/tag415.xml"/><Relationship Id="rId105" Type="http://schemas.openxmlformats.org/officeDocument/2006/relationships/tags" Target="../tags/tag414.xml"/><Relationship Id="rId104" Type="http://schemas.openxmlformats.org/officeDocument/2006/relationships/tags" Target="../tags/tag413.xml"/><Relationship Id="rId103" Type="http://schemas.openxmlformats.org/officeDocument/2006/relationships/tags" Target="../tags/tag412.xml"/><Relationship Id="rId102" Type="http://schemas.openxmlformats.org/officeDocument/2006/relationships/tags" Target="../tags/tag411.xml"/><Relationship Id="rId101" Type="http://schemas.openxmlformats.org/officeDocument/2006/relationships/tags" Target="../tags/tag410.xml"/><Relationship Id="rId100" Type="http://schemas.openxmlformats.org/officeDocument/2006/relationships/tags" Target="../tags/tag409.xml"/><Relationship Id="rId10" Type="http://schemas.openxmlformats.org/officeDocument/2006/relationships/tags" Target="../tags/tag319.xml"/><Relationship Id="rId1" Type="http://schemas.openxmlformats.org/officeDocument/2006/relationships/tags" Target="../tags/tag3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3" Type="http://schemas.openxmlformats.org/officeDocument/2006/relationships/notesSlide" Target="../notesSlides/notesSlide8.xml"/><Relationship Id="rId52" Type="http://schemas.openxmlformats.org/officeDocument/2006/relationships/slideLayout" Target="../slideLayouts/slideLayout2.xml"/><Relationship Id="rId51" Type="http://schemas.openxmlformats.org/officeDocument/2006/relationships/tags" Target="../tags/tag540.xml"/><Relationship Id="rId50" Type="http://schemas.openxmlformats.org/officeDocument/2006/relationships/tags" Target="../tags/tag539.xml"/><Relationship Id="rId5" Type="http://schemas.openxmlformats.org/officeDocument/2006/relationships/tags" Target="../tags/tag494.xml"/><Relationship Id="rId49" Type="http://schemas.openxmlformats.org/officeDocument/2006/relationships/tags" Target="../tags/tag538.xml"/><Relationship Id="rId48" Type="http://schemas.openxmlformats.org/officeDocument/2006/relationships/tags" Target="../tags/tag537.xml"/><Relationship Id="rId47" Type="http://schemas.openxmlformats.org/officeDocument/2006/relationships/tags" Target="../tags/tag536.xml"/><Relationship Id="rId46" Type="http://schemas.openxmlformats.org/officeDocument/2006/relationships/tags" Target="../tags/tag535.xml"/><Relationship Id="rId45" Type="http://schemas.openxmlformats.org/officeDocument/2006/relationships/tags" Target="../tags/tag534.xml"/><Relationship Id="rId44" Type="http://schemas.openxmlformats.org/officeDocument/2006/relationships/tags" Target="../tags/tag533.xml"/><Relationship Id="rId43" Type="http://schemas.openxmlformats.org/officeDocument/2006/relationships/tags" Target="../tags/tag532.xml"/><Relationship Id="rId42" Type="http://schemas.openxmlformats.org/officeDocument/2006/relationships/tags" Target="../tags/tag531.xml"/><Relationship Id="rId41" Type="http://schemas.openxmlformats.org/officeDocument/2006/relationships/tags" Target="../tags/tag530.xml"/><Relationship Id="rId40" Type="http://schemas.openxmlformats.org/officeDocument/2006/relationships/tags" Target="../tags/tag529.xml"/><Relationship Id="rId4" Type="http://schemas.openxmlformats.org/officeDocument/2006/relationships/tags" Target="../tags/tag493.xml"/><Relationship Id="rId39" Type="http://schemas.openxmlformats.org/officeDocument/2006/relationships/tags" Target="../tags/tag528.xml"/><Relationship Id="rId38" Type="http://schemas.openxmlformats.org/officeDocument/2006/relationships/tags" Target="../tags/tag527.xml"/><Relationship Id="rId37" Type="http://schemas.openxmlformats.org/officeDocument/2006/relationships/tags" Target="../tags/tag526.xml"/><Relationship Id="rId36" Type="http://schemas.openxmlformats.org/officeDocument/2006/relationships/tags" Target="../tags/tag525.xml"/><Relationship Id="rId35" Type="http://schemas.openxmlformats.org/officeDocument/2006/relationships/tags" Target="../tags/tag524.xml"/><Relationship Id="rId34" Type="http://schemas.openxmlformats.org/officeDocument/2006/relationships/tags" Target="../tags/tag523.xml"/><Relationship Id="rId33" Type="http://schemas.openxmlformats.org/officeDocument/2006/relationships/tags" Target="../tags/tag522.xml"/><Relationship Id="rId32" Type="http://schemas.openxmlformats.org/officeDocument/2006/relationships/tags" Target="../tags/tag521.xml"/><Relationship Id="rId31" Type="http://schemas.openxmlformats.org/officeDocument/2006/relationships/tags" Target="../tags/tag520.xml"/><Relationship Id="rId30" Type="http://schemas.openxmlformats.org/officeDocument/2006/relationships/tags" Target="../tags/tag519.xml"/><Relationship Id="rId3" Type="http://schemas.openxmlformats.org/officeDocument/2006/relationships/tags" Target="../tags/tag492.xml"/><Relationship Id="rId29" Type="http://schemas.openxmlformats.org/officeDocument/2006/relationships/tags" Target="../tags/tag518.xml"/><Relationship Id="rId28" Type="http://schemas.openxmlformats.org/officeDocument/2006/relationships/tags" Target="../tags/tag517.xml"/><Relationship Id="rId27" Type="http://schemas.openxmlformats.org/officeDocument/2006/relationships/tags" Target="../tags/tag516.xml"/><Relationship Id="rId26" Type="http://schemas.openxmlformats.org/officeDocument/2006/relationships/tags" Target="../tags/tag515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tags" Target="../tags/tag511.xml"/><Relationship Id="rId21" Type="http://schemas.openxmlformats.org/officeDocument/2006/relationships/tags" Target="../tags/tag510.xml"/><Relationship Id="rId20" Type="http://schemas.openxmlformats.org/officeDocument/2006/relationships/tags" Target="../tags/tag509.xml"/><Relationship Id="rId2" Type="http://schemas.openxmlformats.org/officeDocument/2006/relationships/tags" Target="../tags/tag491.xml"/><Relationship Id="rId19" Type="http://schemas.openxmlformats.org/officeDocument/2006/relationships/tags" Target="../tags/tag508.xml"/><Relationship Id="rId18" Type="http://schemas.openxmlformats.org/officeDocument/2006/relationships/tags" Target="../tags/tag507.xml"/><Relationship Id="rId17" Type="http://schemas.openxmlformats.org/officeDocument/2006/relationships/tags" Target="../tags/tag506.xml"/><Relationship Id="rId16" Type="http://schemas.openxmlformats.org/officeDocument/2006/relationships/tags" Target="../tags/tag505.xml"/><Relationship Id="rId15" Type="http://schemas.openxmlformats.org/officeDocument/2006/relationships/tags" Target="../tags/tag504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tags" Target="../tags/tag490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639.xml"/><Relationship Id="rId98" Type="http://schemas.openxmlformats.org/officeDocument/2006/relationships/tags" Target="../tags/tag638.xml"/><Relationship Id="rId97" Type="http://schemas.openxmlformats.org/officeDocument/2006/relationships/tags" Target="../tags/tag637.xml"/><Relationship Id="rId96" Type="http://schemas.openxmlformats.org/officeDocument/2006/relationships/tags" Target="../tags/tag636.xml"/><Relationship Id="rId95" Type="http://schemas.openxmlformats.org/officeDocument/2006/relationships/tags" Target="../tags/tag635.xml"/><Relationship Id="rId94" Type="http://schemas.openxmlformats.org/officeDocument/2006/relationships/tags" Target="../tags/tag634.xml"/><Relationship Id="rId93" Type="http://schemas.openxmlformats.org/officeDocument/2006/relationships/tags" Target="../tags/tag633.xml"/><Relationship Id="rId92" Type="http://schemas.openxmlformats.org/officeDocument/2006/relationships/tags" Target="../tags/tag632.xml"/><Relationship Id="rId91" Type="http://schemas.openxmlformats.org/officeDocument/2006/relationships/tags" Target="../tags/tag631.xml"/><Relationship Id="rId90" Type="http://schemas.openxmlformats.org/officeDocument/2006/relationships/tags" Target="../tags/tag630.xml"/><Relationship Id="rId9" Type="http://schemas.openxmlformats.org/officeDocument/2006/relationships/tags" Target="../tags/tag549.xml"/><Relationship Id="rId89" Type="http://schemas.openxmlformats.org/officeDocument/2006/relationships/tags" Target="../tags/tag629.xml"/><Relationship Id="rId88" Type="http://schemas.openxmlformats.org/officeDocument/2006/relationships/tags" Target="../tags/tag628.xml"/><Relationship Id="rId87" Type="http://schemas.openxmlformats.org/officeDocument/2006/relationships/tags" Target="../tags/tag627.xml"/><Relationship Id="rId86" Type="http://schemas.openxmlformats.org/officeDocument/2006/relationships/tags" Target="../tags/tag626.xml"/><Relationship Id="rId85" Type="http://schemas.openxmlformats.org/officeDocument/2006/relationships/tags" Target="../tags/tag625.xml"/><Relationship Id="rId84" Type="http://schemas.openxmlformats.org/officeDocument/2006/relationships/tags" Target="../tags/tag624.xml"/><Relationship Id="rId83" Type="http://schemas.openxmlformats.org/officeDocument/2006/relationships/tags" Target="../tags/tag623.xml"/><Relationship Id="rId82" Type="http://schemas.openxmlformats.org/officeDocument/2006/relationships/tags" Target="../tags/tag622.xml"/><Relationship Id="rId81" Type="http://schemas.openxmlformats.org/officeDocument/2006/relationships/tags" Target="../tags/tag621.xml"/><Relationship Id="rId80" Type="http://schemas.openxmlformats.org/officeDocument/2006/relationships/tags" Target="../tags/tag620.xml"/><Relationship Id="rId8" Type="http://schemas.openxmlformats.org/officeDocument/2006/relationships/tags" Target="../tags/tag548.xml"/><Relationship Id="rId79" Type="http://schemas.openxmlformats.org/officeDocument/2006/relationships/tags" Target="../tags/tag619.xml"/><Relationship Id="rId78" Type="http://schemas.openxmlformats.org/officeDocument/2006/relationships/tags" Target="../tags/tag618.xml"/><Relationship Id="rId77" Type="http://schemas.openxmlformats.org/officeDocument/2006/relationships/tags" Target="../tags/tag617.xml"/><Relationship Id="rId76" Type="http://schemas.openxmlformats.org/officeDocument/2006/relationships/tags" Target="../tags/tag616.xml"/><Relationship Id="rId75" Type="http://schemas.openxmlformats.org/officeDocument/2006/relationships/tags" Target="../tags/tag615.xml"/><Relationship Id="rId74" Type="http://schemas.openxmlformats.org/officeDocument/2006/relationships/tags" Target="../tags/tag614.xml"/><Relationship Id="rId73" Type="http://schemas.openxmlformats.org/officeDocument/2006/relationships/tags" Target="../tags/tag613.xml"/><Relationship Id="rId72" Type="http://schemas.openxmlformats.org/officeDocument/2006/relationships/tags" Target="../tags/tag612.xml"/><Relationship Id="rId71" Type="http://schemas.openxmlformats.org/officeDocument/2006/relationships/tags" Target="../tags/tag611.xml"/><Relationship Id="rId70" Type="http://schemas.openxmlformats.org/officeDocument/2006/relationships/tags" Target="../tags/tag610.xml"/><Relationship Id="rId7" Type="http://schemas.openxmlformats.org/officeDocument/2006/relationships/tags" Target="../tags/tag547.xml"/><Relationship Id="rId69" Type="http://schemas.openxmlformats.org/officeDocument/2006/relationships/tags" Target="../tags/tag609.xml"/><Relationship Id="rId68" Type="http://schemas.openxmlformats.org/officeDocument/2006/relationships/tags" Target="../tags/tag608.xml"/><Relationship Id="rId67" Type="http://schemas.openxmlformats.org/officeDocument/2006/relationships/tags" Target="../tags/tag607.xml"/><Relationship Id="rId66" Type="http://schemas.openxmlformats.org/officeDocument/2006/relationships/tags" Target="../tags/tag606.xml"/><Relationship Id="rId65" Type="http://schemas.openxmlformats.org/officeDocument/2006/relationships/tags" Target="../tags/tag605.xml"/><Relationship Id="rId64" Type="http://schemas.openxmlformats.org/officeDocument/2006/relationships/tags" Target="../tags/tag604.xml"/><Relationship Id="rId63" Type="http://schemas.openxmlformats.org/officeDocument/2006/relationships/tags" Target="../tags/tag603.xml"/><Relationship Id="rId62" Type="http://schemas.openxmlformats.org/officeDocument/2006/relationships/tags" Target="../tags/tag602.xml"/><Relationship Id="rId61" Type="http://schemas.openxmlformats.org/officeDocument/2006/relationships/tags" Target="../tags/tag601.xml"/><Relationship Id="rId60" Type="http://schemas.openxmlformats.org/officeDocument/2006/relationships/tags" Target="../tags/tag600.xml"/><Relationship Id="rId6" Type="http://schemas.openxmlformats.org/officeDocument/2006/relationships/tags" Target="../tags/tag546.xml"/><Relationship Id="rId59" Type="http://schemas.openxmlformats.org/officeDocument/2006/relationships/tags" Target="../tags/tag599.xml"/><Relationship Id="rId58" Type="http://schemas.openxmlformats.org/officeDocument/2006/relationships/tags" Target="../tags/tag598.xml"/><Relationship Id="rId57" Type="http://schemas.openxmlformats.org/officeDocument/2006/relationships/tags" Target="../tags/tag597.xml"/><Relationship Id="rId56" Type="http://schemas.openxmlformats.org/officeDocument/2006/relationships/tags" Target="../tags/tag596.xml"/><Relationship Id="rId55" Type="http://schemas.openxmlformats.org/officeDocument/2006/relationships/tags" Target="../tags/tag595.xml"/><Relationship Id="rId54" Type="http://schemas.openxmlformats.org/officeDocument/2006/relationships/tags" Target="../tags/tag594.xml"/><Relationship Id="rId53" Type="http://schemas.openxmlformats.org/officeDocument/2006/relationships/tags" Target="../tags/tag593.xml"/><Relationship Id="rId52" Type="http://schemas.openxmlformats.org/officeDocument/2006/relationships/tags" Target="../tags/tag592.xml"/><Relationship Id="rId51" Type="http://schemas.openxmlformats.org/officeDocument/2006/relationships/tags" Target="../tags/tag591.xml"/><Relationship Id="rId50" Type="http://schemas.openxmlformats.org/officeDocument/2006/relationships/tags" Target="../tags/tag590.xml"/><Relationship Id="rId5" Type="http://schemas.openxmlformats.org/officeDocument/2006/relationships/tags" Target="../tags/tag545.xml"/><Relationship Id="rId49" Type="http://schemas.openxmlformats.org/officeDocument/2006/relationships/tags" Target="../tags/tag589.xml"/><Relationship Id="rId48" Type="http://schemas.openxmlformats.org/officeDocument/2006/relationships/tags" Target="../tags/tag588.xml"/><Relationship Id="rId47" Type="http://schemas.openxmlformats.org/officeDocument/2006/relationships/tags" Target="../tags/tag587.xml"/><Relationship Id="rId46" Type="http://schemas.openxmlformats.org/officeDocument/2006/relationships/tags" Target="../tags/tag586.xml"/><Relationship Id="rId45" Type="http://schemas.openxmlformats.org/officeDocument/2006/relationships/tags" Target="../tags/tag585.xml"/><Relationship Id="rId44" Type="http://schemas.openxmlformats.org/officeDocument/2006/relationships/tags" Target="../tags/tag584.xml"/><Relationship Id="rId43" Type="http://schemas.openxmlformats.org/officeDocument/2006/relationships/tags" Target="../tags/tag583.xml"/><Relationship Id="rId42" Type="http://schemas.openxmlformats.org/officeDocument/2006/relationships/tags" Target="../tags/tag582.xml"/><Relationship Id="rId41" Type="http://schemas.openxmlformats.org/officeDocument/2006/relationships/tags" Target="../tags/tag581.xml"/><Relationship Id="rId40" Type="http://schemas.openxmlformats.org/officeDocument/2006/relationships/tags" Target="../tags/tag580.xml"/><Relationship Id="rId4" Type="http://schemas.openxmlformats.org/officeDocument/2006/relationships/tags" Target="../tags/tag544.xml"/><Relationship Id="rId39" Type="http://schemas.openxmlformats.org/officeDocument/2006/relationships/tags" Target="../tags/tag579.xml"/><Relationship Id="rId38" Type="http://schemas.openxmlformats.org/officeDocument/2006/relationships/tags" Target="../tags/tag578.xml"/><Relationship Id="rId37" Type="http://schemas.openxmlformats.org/officeDocument/2006/relationships/tags" Target="../tags/tag577.xml"/><Relationship Id="rId36" Type="http://schemas.openxmlformats.org/officeDocument/2006/relationships/tags" Target="../tags/tag576.xml"/><Relationship Id="rId35" Type="http://schemas.openxmlformats.org/officeDocument/2006/relationships/tags" Target="../tags/tag575.xml"/><Relationship Id="rId34" Type="http://schemas.openxmlformats.org/officeDocument/2006/relationships/tags" Target="../tags/tag574.xml"/><Relationship Id="rId33" Type="http://schemas.openxmlformats.org/officeDocument/2006/relationships/tags" Target="../tags/tag573.xml"/><Relationship Id="rId32" Type="http://schemas.openxmlformats.org/officeDocument/2006/relationships/tags" Target="../tags/tag572.xml"/><Relationship Id="rId31" Type="http://schemas.openxmlformats.org/officeDocument/2006/relationships/tags" Target="../tags/tag571.xml"/><Relationship Id="rId30" Type="http://schemas.openxmlformats.org/officeDocument/2006/relationships/tags" Target="../tags/tag570.xml"/><Relationship Id="rId3" Type="http://schemas.openxmlformats.org/officeDocument/2006/relationships/tags" Target="../tags/tag543.xml"/><Relationship Id="rId29" Type="http://schemas.openxmlformats.org/officeDocument/2006/relationships/tags" Target="../tags/tag569.xml"/><Relationship Id="rId28" Type="http://schemas.openxmlformats.org/officeDocument/2006/relationships/tags" Target="../tags/tag568.xml"/><Relationship Id="rId27" Type="http://schemas.openxmlformats.org/officeDocument/2006/relationships/tags" Target="../tags/tag567.xml"/><Relationship Id="rId26" Type="http://schemas.openxmlformats.org/officeDocument/2006/relationships/tags" Target="../tags/tag566.xml"/><Relationship Id="rId25" Type="http://schemas.openxmlformats.org/officeDocument/2006/relationships/tags" Target="../tags/tag565.xml"/><Relationship Id="rId24" Type="http://schemas.openxmlformats.org/officeDocument/2006/relationships/tags" Target="../tags/tag564.xml"/><Relationship Id="rId23" Type="http://schemas.openxmlformats.org/officeDocument/2006/relationships/tags" Target="../tags/tag563.xml"/><Relationship Id="rId224" Type="http://schemas.openxmlformats.org/officeDocument/2006/relationships/notesSlide" Target="../notesSlides/notesSlide9.xml"/><Relationship Id="rId223" Type="http://schemas.openxmlformats.org/officeDocument/2006/relationships/slideLayout" Target="../slideLayouts/slideLayout7.xml"/><Relationship Id="rId222" Type="http://schemas.openxmlformats.org/officeDocument/2006/relationships/tags" Target="../tags/tag762.xml"/><Relationship Id="rId221" Type="http://schemas.openxmlformats.org/officeDocument/2006/relationships/tags" Target="../tags/tag761.xml"/><Relationship Id="rId220" Type="http://schemas.openxmlformats.org/officeDocument/2006/relationships/tags" Target="../tags/tag760.xml"/><Relationship Id="rId22" Type="http://schemas.openxmlformats.org/officeDocument/2006/relationships/tags" Target="../tags/tag562.xml"/><Relationship Id="rId219" Type="http://schemas.openxmlformats.org/officeDocument/2006/relationships/tags" Target="../tags/tag759.xml"/><Relationship Id="rId218" Type="http://schemas.openxmlformats.org/officeDocument/2006/relationships/tags" Target="../tags/tag758.xml"/><Relationship Id="rId217" Type="http://schemas.openxmlformats.org/officeDocument/2006/relationships/tags" Target="../tags/tag757.xml"/><Relationship Id="rId216" Type="http://schemas.openxmlformats.org/officeDocument/2006/relationships/tags" Target="../tags/tag756.xml"/><Relationship Id="rId215" Type="http://schemas.openxmlformats.org/officeDocument/2006/relationships/tags" Target="../tags/tag755.xml"/><Relationship Id="rId214" Type="http://schemas.openxmlformats.org/officeDocument/2006/relationships/tags" Target="../tags/tag754.xml"/><Relationship Id="rId213" Type="http://schemas.openxmlformats.org/officeDocument/2006/relationships/tags" Target="../tags/tag753.xml"/><Relationship Id="rId212" Type="http://schemas.openxmlformats.org/officeDocument/2006/relationships/tags" Target="../tags/tag752.xml"/><Relationship Id="rId211" Type="http://schemas.openxmlformats.org/officeDocument/2006/relationships/tags" Target="../tags/tag751.xml"/><Relationship Id="rId210" Type="http://schemas.openxmlformats.org/officeDocument/2006/relationships/tags" Target="../tags/tag750.xml"/><Relationship Id="rId21" Type="http://schemas.openxmlformats.org/officeDocument/2006/relationships/tags" Target="../tags/tag561.xml"/><Relationship Id="rId209" Type="http://schemas.openxmlformats.org/officeDocument/2006/relationships/tags" Target="../tags/tag749.xml"/><Relationship Id="rId208" Type="http://schemas.openxmlformats.org/officeDocument/2006/relationships/tags" Target="../tags/tag748.xml"/><Relationship Id="rId207" Type="http://schemas.openxmlformats.org/officeDocument/2006/relationships/tags" Target="../tags/tag747.xml"/><Relationship Id="rId206" Type="http://schemas.openxmlformats.org/officeDocument/2006/relationships/tags" Target="../tags/tag746.xml"/><Relationship Id="rId205" Type="http://schemas.openxmlformats.org/officeDocument/2006/relationships/tags" Target="../tags/tag745.xml"/><Relationship Id="rId204" Type="http://schemas.openxmlformats.org/officeDocument/2006/relationships/tags" Target="../tags/tag744.xml"/><Relationship Id="rId203" Type="http://schemas.openxmlformats.org/officeDocument/2006/relationships/tags" Target="../tags/tag743.xml"/><Relationship Id="rId202" Type="http://schemas.openxmlformats.org/officeDocument/2006/relationships/tags" Target="../tags/tag742.xml"/><Relationship Id="rId201" Type="http://schemas.openxmlformats.org/officeDocument/2006/relationships/tags" Target="../tags/tag741.xml"/><Relationship Id="rId200" Type="http://schemas.openxmlformats.org/officeDocument/2006/relationships/tags" Target="../tags/tag740.xml"/><Relationship Id="rId20" Type="http://schemas.openxmlformats.org/officeDocument/2006/relationships/tags" Target="../tags/tag560.xml"/><Relationship Id="rId2" Type="http://schemas.openxmlformats.org/officeDocument/2006/relationships/tags" Target="../tags/tag542.xml"/><Relationship Id="rId199" Type="http://schemas.openxmlformats.org/officeDocument/2006/relationships/tags" Target="../tags/tag739.xml"/><Relationship Id="rId198" Type="http://schemas.openxmlformats.org/officeDocument/2006/relationships/tags" Target="../tags/tag738.xml"/><Relationship Id="rId197" Type="http://schemas.openxmlformats.org/officeDocument/2006/relationships/tags" Target="../tags/tag737.xml"/><Relationship Id="rId196" Type="http://schemas.openxmlformats.org/officeDocument/2006/relationships/tags" Target="../tags/tag736.xml"/><Relationship Id="rId195" Type="http://schemas.openxmlformats.org/officeDocument/2006/relationships/tags" Target="../tags/tag735.xml"/><Relationship Id="rId194" Type="http://schemas.openxmlformats.org/officeDocument/2006/relationships/tags" Target="../tags/tag734.xml"/><Relationship Id="rId193" Type="http://schemas.openxmlformats.org/officeDocument/2006/relationships/tags" Target="../tags/tag733.xml"/><Relationship Id="rId192" Type="http://schemas.openxmlformats.org/officeDocument/2006/relationships/tags" Target="../tags/tag732.xml"/><Relationship Id="rId191" Type="http://schemas.openxmlformats.org/officeDocument/2006/relationships/tags" Target="../tags/tag731.xml"/><Relationship Id="rId190" Type="http://schemas.openxmlformats.org/officeDocument/2006/relationships/tags" Target="../tags/tag730.xml"/><Relationship Id="rId19" Type="http://schemas.openxmlformats.org/officeDocument/2006/relationships/tags" Target="../tags/tag559.xml"/><Relationship Id="rId189" Type="http://schemas.openxmlformats.org/officeDocument/2006/relationships/tags" Target="../tags/tag729.xml"/><Relationship Id="rId188" Type="http://schemas.openxmlformats.org/officeDocument/2006/relationships/tags" Target="../tags/tag728.xml"/><Relationship Id="rId187" Type="http://schemas.openxmlformats.org/officeDocument/2006/relationships/tags" Target="../tags/tag727.xml"/><Relationship Id="rId186" Type="http://schemas.openxmlformats.org/officeDocument/2006/relationships/tags" Target="../tags/tag726.xml"/><Relationship Id="rId185" Type="http://schemas.openxmlformats.org/officeDocument/2006/relationships/tags" Target="../tags/tag725.xml"/><Relationship Id="rId184" Type="http://schemas.openxmlformats.org/officeDocument/2006/relationships/tags" Target="../tags/tag724.xml"/><Relationship Id="rId183" Type="http://schemas.openxmlformats.org/officeDocument/2006/relationships/tags" Target="../tags/tag723.xml"/><Relationship Id="rId182" Type="http://schemas.openxmlformats.org/officeDocument/2006/relationships/tags" Target="../tags/tag722.xml"/><Relationship Id="rId181" Type="http://schemas.openxmlformats.org/officeDocument/2006/relationships/tags" Target="../tags/tag721.xml"/><Relationship Id="rId180" Type="http://schemas.openxmlformats.org/officeDocument/2006/relationships/tags" Target="../tags/tag720.xml"/><Relationship Id="rId18" Type="http://schemas.openxmlformats.org/officeDocument/2006/relationships/tags" Target="../tags/tag558.xml"/><Relationship Id="rId179" Type="http://schemas.openxmlformats.org/officeDocument/2006/relationships/tags" Target="../tags/tag719.xml"/><Relationship Id="rId178" Type="http://schemas.openxmlformats.org/officeDocument/2006/relationships/tags" Target="../tags/tag718.xml"/><Relationship Id="rId177" Type="http://schemas.openxmlformats.org/officeDocument/2006/relationships/tags" Target="../tags/tag717.xml"/><Relationship Id="rId176" Type="http://schemas.openxmlformats.org/officeDocument/2006/relationships/tags" Target="../tags/tag716.xml"/><Relationship Id="rId175" Type="http://schemas.openxmlformats.org/officeDocument/2006/relationships/tags" Target="../tags/tag715.xml"/><Relationship Id="rId174" Type="http://schemas.openxmlformats.org/officeDocument/2006/relationships/tags" Target="../tags/tag714.xml"/><Relationship Id="rId173" Type="http://schemas.openxmlformats.org/officeDocument/2006/relationships/tags" Target="../tags/tag713.xml"/><Relationship Id="rId172" Type="http://schemas.openxmlformats.org/officeDocument/2006/relationships/tags" Target="../tags/tag712.xml"/><Relationship Id="rId171" Type="http://schemas.openxmlformats.org/officeDocument/2006/relationships/tags" Target="../tags/tag711.xml"/><Relationship Id="rId170" Type="http://schemas.openxmlformats.org/officeDocument/2006/relationships/tags" Target="../tags/tag710.xml"/><Relationship Id="rId17" Type="http://schemas.openxmlformats.org/officeDocument/2006/relationships/tags" Target="../tags/tag557.xml"/><Relationship Id="rId169" Type="http://schemas.openxmlformats.org/officeDocument/2006/relationships/tags" Target="../tags/tag709.xml"/><Relationship Id="rId168" Type="http://schemas.openxmlformats.org/officeDocument/2006/relationships/tags" Target="../tags/tag708.xml"/><Relationship Id="rId167" Type="http://schemas.openxmlformats.org/officeDocument/2006/relationships/tags" Target="../tags/tag707.xml"/><Relationship Id="rId166" Type="http://schemas.openxmlformats.org/officeDocument/2006/relationships/tags" Target="../tags/tag706.xml"/><Relationship Id="rId165" Type="http://schemas.openxmlformats.org/officeDocument/2006/relationships/tags" Target="../tags/tag705.xml"/><Relationship Id="rId164" Type="http://schemas.openxmlformats.org/officeDocument/2006/relationships/tags" Target="../tags/tag704.xml"/><Relationship Id="rId163" Type="http://schemas.openxmlformats.org/officeDocument/2006/relationships/tags" Target="../tags/tag703.xml"/><Relationship Id="rId162" Type="http://schemas.openxmlformats.org/officeDocument/2006/relationships/tags" Target="../tags/tag702.xml"/><Relationship Id="rId161" Type="http://schemas.openxmlformats.org/officeDocument/2006/relationships/tags" Target="../tags/tag701.xml"/><Relationship Id="rId160" Type="http://schemas.openxmlformats.org/officeDocument/2006/relationships/tags" Target="../tags/tag700.xml"/><Relationship Id="rId16" Type="http://schemas.openxmlformats.org/officeDocument/2006/relationships/tags" Target="../tags/tag556.xml"/><Relationship Id="rId159" Type="http://schemas.openxmlformats.org/officeDocument/2006/relationships/tags" Target="../tags/tag699.xml"/><Relationship Id="rId158" Type="http://schemas.openxmlformats.org/officeDocument/2006/relationships/tags" Target="../tags/tag698.xml"/><Relationship Id="rId157" Type="http://schemas.openxmlformats.org/officeDocument/2006/relationships/tags" Target="../tags/tag697.xml"/><Relationship Id="rId156" Type="http://schemas.openxmlformats.org/officeDocument/2006/relationships/tags" Target="../tags/tag696.xml"/><Relationship Id="rId155" Type="http://schemas.openxmlformats.org/officeDocument/2006/relationships/tags" Target="../tags/tag695.xml"/><Relationship Id="rId154" Type="http://schemas.openxmlformats.org/officeDocument/2006/relationships/tags" Target="../tags/tag694.xml"/><Relationship Id="rId153" Type="http://schemas.openxmlformats.org/officeDocument/2006/relationships/tags" Target="../tags/tag693.xml"/><Relationship Id="rId152" Type="http://schemas.openxmlformats.org/officeDocument/2006/relationships/tags" Target="../tags/tag692.xml"/><Relationship Id="rId151" Type="http://schemas.openxmlformats.org/officeDocument/2006/relationships/tags" Target="../tags/tag691.xml"/><Relationship Id="rId150" Type="http://schemas.openxmlformats.org/officeDocument/2006/relationships/tags" Target="../tags/tag690.xml"/><Relationship Id="rId15" Type="http://schemas.openxmlformats.org/officeDocument/2006/relationships/tags" Target="../tags/tag555.xml"/><Relationship Id="rId149" Type="http://schemas.openxmlformats.org/officeDocument/2006/relationships/tags" Target="../tags/tag689.xml"/><Relationship Id="rId148" Type="http://schemas.openxmlformats.org/officeDocument/2006/relationships/tags" Target="../tags/tag688.xml"/><Relationship Id="rId147" Type="http://schemas.openxmlformats.org/officeDocument/2006/relationships/tags" Target="../tags/tag687.xml"/><Relationship Id="rId146" Type="http://schemas.openxmlformats.org/officeDocument/2006/relationships/tags" Target="../tags/tag686.xml"/><Relationship Id="rId145" Type="http://schemas.openxmlformats.org/officeDocument/2006/relationships/tags" Target="../tags/tag685.xml"/><Relationship Id="rId144" Type="http://schemas.openxmlformats.org/officeDocument/2006/relationships/tags" Target="../tags/tag684.xml"/><Relationship Id="rId143" Type="http://schemas.openxmlformats.org/officeDocument/2006/relationships/tags" Target="../tags/tag683.xml"/><Relationship Id="rId142" Type="http://schemas.openxmlformats.org/officeDocument/2006/relationships/tags" Target="../tags/tag682.xml"/><Relationship Id="rId141" Type="http://schemas.openxmlformats.org/officeDocument/2006/relationships/tags" Target="../tags/tag681.xml"/><Relationship Id="rId140" Type="http://schemas.openxmlformats.org/officeDocument/2006/relationships/tags" Target="../tags/tag680.xml"/><Relationship Id="rId14" Type="http://schemas.openxmlformats.org/officeDocument/2006/relationships/tags" Target="../tags/tag554.xml"/><Relationship Id="rId139" Type="http://schemas.openxmlformats.org/officeDocument/2006/relationships/tags" Target="../tags/tag679.xml"/><Relationship Id="rId138" Type="http://schemas.openxmlformats.org/officeDocument/2006/relationships/tags" Target="../tags/tag678.xml"/><Relationship Id="rId137" Type="http://schemas.openxmlformats.org/officeDocument/2006/relationships/tags" Target="../tags/tag677.xml"/><Relationship Id="rId136" Type="http://schemas.openxmlformats.org/officeDocument/2006/relationships/tags" Target="../tags/tag676.xml"/><Relationship Id="rId135" Type="http://schemas.openxmlformats.org/officeDocument/2006/relationships/tags" Target="../tags/tag675.xml"/><Relationship Id="rId134" Type="http://schemas.openxmlformats.org/officeDocument/2006/relationships/tags" Target="../tags/tag674.xml"/><Relationship Id="rId133" Type="http://schemas.openxmlformats.org/officeDocument/2006/relationships/tags" Target="../tags/tag673.xml"/><Relationship Id="rId132" Type="http://schemas.openxmlformats.org/officeDocument/2006/relationships/tags" Target="../tags/tag672.xml"/><Relationship Id="rId131" Type="http://schemas.openxmlformats.org/officeDocument/2006/relationships/tags" Target="../tags/tag671.xml"/><Relationship Id="rId130" Type="http://schemas.openxmlformats.org/officeDocument/2006/relationships/tags" Target="../tags/tag670.xml"/><Relationship Id="rId13" Type="http://schemas.openxmlformats.org/officeDocument/2006/relationships/tags" Target="../tags/tag553.xml"/><Relationship Id="rId129" Type="http://schemas.openxmlformats.org/officeDocument/2006/relationships/tags" Target="../tags/tag669.xml"/><Relationship Id="rId128" Type="http://schemas.openxmlformats.org/officeDocument/2006/relationships/tags" Target="../tags/tag668.xml"/><Relationship Id="rId127" Type="http://schemas.openxmlformats.org/officeDocument/2006/relationships/tags" Target="../tags/tag667.xml"/><Relationship Id="rId126" Type="http://schemas.openxmlformats.org/officeDocument/2006/relationships/tags" Target="../tags/tag666.xml"/><Relationship Id="rId125" Type="http://schemas.openxmlformats.org/officeDocument/2006/relationships/tags" Target="../tags/tag665.xml"/><Relationship Id="rId124" Type="http://schemas.openxmlformats.org/officeDocument/2006/relationships/tags" Target="../tags/tag664.xml"/><Relationship Id="rId123" Type="http://schemas.openxmlformats.org/officeDocument/2006/relationships/tags" Target="../tags/tag663.xml"/><Relationship Id="rId122" Type="http://schemas.openxmlformats.org/officeDocument/2006/relationships/tags" Target="../tags/tag662.xml"/><Relationship Id="rId121" Type="http://schemas.openxmlformats.org/officeDocument/2006/relationships/tags" Target="../tags/tag661.xml"/><Relationship Id="rId120" Type="http://schemas.openxmlformats.org/officeDocument/2006/relationships/tags" Target="../tags/tag660.xml"/><Relationship Id="rId12" Type="http://schemas.openxmlformats.org/officeDocument/2006/relationships/tags" Target="../tags/tag552.xml"/><Relationship Id="rId119" Type="http://schemas.openxmlformats.org/officeDocument/2006/relationships/tags" Target="../tags/tag659.xml"/><Relationship Id="rId118" Type="http://schemas.openxmlformats.org/officeDocument/2006/relationships/tags" Target="../tags/tag658.xml"/><Relationship Id="rId117" Type="http://schemas.openxmlformats.org/officeDocument/2006/relationships/tags" Target="../tags/tag657.xml"/><Relationship Id="rId116" Type="http://schemas.openxmlformats.org/officeDocument/2006/relationships/tags" Target="../tags/tag656.xml"/><Relationship Id="rId115" Type="http://schemas.openxmlformats.org/officeDocument/2006/relationships/tags" Target="../tags/tag655.xml"/><Relationship Id="rId114" Type="http://schemas.openxmlformats.org/officeDocument/2006/relationships/tags" Target="../tags/tag654.xml"/><Relationship Id="rId113" Type="http://schemas.openxmlformats.org/officeDocument/2006/relationships/tags" Target="../tags/tag653.xml"/><Relationship Id="rId112" Type="http://schemas.openxmlformats.org/officeDocument/2006/relationships/tags" Target="../tags/tag652.xml"/><Relationship Id="rId111" Type="http://schemas.openxmlformats.org/officeDocument/2006/relationships/tags" Target="../tags/tag651.xml"/><Relationship Id="rId110" Type="http://schemas.openxmlformats.org/officeDocument/2006/relationships/tags" Target="../tags/tag650.xml"/><Relationship Id="rId11" Type="http://schemas.openxmlformats.org/officeDocument/2006/relationships/tags" Target="../tags/tag551.xml"/><Relationship Id="rId109" Type="http://schemas.openxmlformats.org/officeDocument/2006/relationships/tags" Target="../tags/tag649.xml"/><Relationship Id="rId108" Type="http://schemas.openxmlformats.org/officeDocument/2006/relationships/tags" Target="../tags/tag648.xml"/><Relationship Id="rId107" Type="http://schemas.openxmlformats.org/officeDocument/2006/relationships/tags" Target="../tags/tag647.xml"/><Relationship Id="rId106" Type="http://schemas.openxmlformats.org/officeDocument/2006/relationships/tags" Target="../tags/tag646.xml"/><Relationship Id="rId105" Type="http://schemas.openxmlformats.org/officeDocument/2006/relationships/tags" Target="../tags/tag645.xml"/><Relationship Id="rId104" Type="http://schemas.openxmlformats.org/officeDocument/2006/relationships/tags" Target="../tags/tag644.xml"/><Relationship Id="rId103" Type="http://schemas.openxmlformats.org/officeDocument/2006/relationships/tags" Target="../tags/tag643.xml"/><Relationship Id="rId102" Type="http://schemas.openxmlformats.org/officeDocument/2006/relationships/tags" Target="../tags/tag642.xml"/><Relationship Id="rId101" Type="http://schemas.openxmlformats.org/officeDocument/2006/relationships/tags" Target="../tags/tag641.xml"/><Relationship Id="rId100" Type="http://schemas.openxmlformats.org/officeDocument/2006/relationships/tags" Target="../tags/tag640.xml"/><Relationship Id="rId10" Type="http://schemas.openxmlformats.org/officeDocument/2006/relationships/tags" Target="../tags/tag550.xml"/><Relationship Id="rId1" Type="http://schemas.openxmlformats.org/officeDocument/2006/relationships/tags" Target="../tags/tag5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漫谈外包公司</a:t>
            </a:r>
            <a:br>
              <a:rPr lang="zh-CN" altLang="en-US" dirty="0"/>
            </a:br>
            <a:r>
              <a:rPr lang="zh-CN" altLang="en-US" dirty="0"/>
              <a:t>对技术成长的影响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汉子科技 某橙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>
            <p:custDataLst>
              <p:tags r:id="rId1"/>
            </p:custDataLst>
          </p:nvPr>
        </p:nvCxnSpPr>
        <p:spPr>
          <a:xfrm>
            <a:off x="1255486" y="5064531"/>
            <a:ext cx="9681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5588505" y="1407886"/>
            <a:ext cx="1014990" cy="3412128"/>
            <a:chOff x="5588505" y="1407886"/>
            <a:chExt cx="1014990" cy="3412128"/>
          </a:xfrm>
        </p:grpSpPr>
        <p:sp>
          <p:nvSpPr>
            <p:cNvPr id="41" name="Freeform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88505" y="1407886"/>
              <a:ext cx="1014990" cy="1484841"/>
            </a:xfrm>
            <a:custGeom>
              <a:avLst/>
              <a:gdLst>
                <a:gd name="T0" fmla="*/ 2560 w 5121"/>
                <a:gd name="T1" fmla="*/ 940 h 7486"/>
                <a:gd name="T2" fmla="*/ 2560 w 5121"/>
                <a:gd name="T3" fmla="*/ 940 h 7486"/>
                <a:gd name="T4" fmla="*/ 3572 w 5121"/>
                <a:gd name="T5" fmla="*/ 1353 h 7486"/>
                <a:gd name="T6" fmla="*/ 3974 w 5121"/>
                <a:gd name="T7" fmla="*/ 2365 h 7486"/>
                <a:gd name="T8" fmla="*/ 3572 w 5121"/>
                <a:gd name="T9" fmla="*/ 3304 h 7486"/>
                <a:gd name="T10" fmla="*/ 2560 w 5121"/>
                <a:gd name="T11" fmla="*/ 4584 h 7486"/>
                <a:gd name="T12" fmla="*/ 1549 w 5121"/>
                <a:gd name="T13" fmla="*/ 3304 h 7486"/>
                <a:gd name="T14" fmla="*/ 1146 w 5121"/>
                <a:gd name="T15" fmla="*/ 2365 h 7486"/>
                <a:gd name="T16" fmla="*/ 1549 w 5121"/>
                <a:gd name="T17" fmla="*/ 1353 h 7486"/>
                <a:gd name="T18" fmla="*/ 2560 w 5121"/>
                <a:gd name="T19" fmla="*/ 940 h 7486"/>
                <a:gd name="T20" fmla="*/ 2560 w 5121"/>
                <a:gd name="T21" fmla="*/ 0 h 7486"/>
                <a:gd name="T22" fmla="*/ 2560 w 5121"/>
                <a:gd name="T23" fmla="*/ 0 h 7486"/>
                <a:gd name="T24" fmla="*/ 878 w 5121"/>
                <a:gd name="T25" fmla="*/ 672 h 7486"/>
                <a:gd name="T26" fmla="*/ 878 w 5121"/>
                <a:gd name="T27" fmla="*/ 3975 h 7486"/>
                <a:gd name="T28" fmla="*/ 2560 w 5121"/>
                <a:gd name="T29" fmla="*/ 7485 h 7486"/>
                <a:gd name="T30" fmla="*/ 4181 w 5121"/>
                <a:gd name="T31" fmla="*/ 3975 h 7486"/>
                <a:gd name="T32" fmla="*/ 4181 w 5121"/>
                <a:gd name="T33" fmla="*/ 672 h 7486"/>
                <a:gd name="T34" fmla="*/ 2560 w 5121"/>
                <a:gd name="T35" fmla="*/ 0 h 7486"/>
                <a:gd name="T36" fmla="*/ 2560 w 5121"/>
                <a:gd name="T37" fmla="*/ 940 h 7486"/>
                <a:gd name="T38" fmla="*/ 2560 w 5121"/>
                <a:gd name="T39" fmla="*/ 0 h 7486"/>
                <a:gd name="T40" fmla="*/ 2560 w 5121"/>
                <a:gd name="T41" fmla="*/ 0 h 7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1" h="7486">
                  <a:moveTo>
                    <a:pt x="2560" y="940"/>
                  </a:moveTo>
                  <a:lnTo>
                    <a:pt x="2560" y="940"/>
                  </a:lnTo>
                  <a:cubicBezTo>
                    <a:pt x="2901" y="940"/>
                    <a:pt x="3304" y="1074"/>
                    <a:pt x="3572" y="1353"/>
                  </a:cubicBezTo>
                  <a:cubicBezTo>
                    <a:pt x="3778" y="1621"/>
                    <a:pt x="3974" y="1952"/>
                    <a:pt x="3974" y="2365"/>
                  </a:cubicBezTo>
                  <a:cubicBezTo>
                    <a:pt x="3974" y="2695"/>
                    <a:pt x="3778" y="3036"/>
                    <a:pt x="3572" y="3304"/>
                  </a:cubicBezTo>
                  <a:cubicBezTo>
                    <a:pt x="3499" y="3376"/>
                    <a:pt x="3035" y="3841"/>
                    <a:pt x="2560" y="4584"/>
                  </a:cubicBezTo>
                  <a:cubicBezTo>
                    <a:pt x="2086" y="3841"/>
                    <a:pt x="1611" y="3376"/>
                    <a:pt x="1549" y="3304"/>
                  </a:cubicBezTo>
                  <a:cubicBezTo>
                    <a:pt x="1280" y="3036"/>
                    <a:pt x="1146" y="2695"/>
                    <a:pt x="1146" y="2365"/>
                  </a:cubicBezTo>
                  <a:cubicBezTo>
                    <a:pt x="1146" y="1952"/>
                    <a:pt x="1280" y="1621"/>
                    <a:pt x="1549" y="1353"/>
                  </a:cubicBezTo>
                  <a:cubicBezTo>
                    <a:pt x="1817" y="1074"/>
                    <a:pt x="2158" y="940"/>
                    <a:pt x="2560" y="940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1951" y="0"/>
                    <a:pt x="1343" y="196"/>
                    <a:pt x="878" y="672"/>
                  </a:cubicBezTo>
                  <a:cubicBezTo>
                    <a:pt x="0" y="1621"/>
                    <a:pt x="0" y="3098"/>
                    <a:pt x="878" y="3975"/>
                  </a:cubicBezTo>
                  <a:cubicBezTo>
                    <a:pt x="878" y="3975"/>
                    <a:pt x="2560" y="5596"/>
                    <a:pt x="2560" y="7485"/>
                  </a:cubicBezTo>
                  <a:cubicBezTo>
                    <a:pt x="2560" y="5596"/>
                    <a:pt x="4181" y="3975"/>
                    <a:pt x="4181" y="3975"/>
                  </a:cubicBezTo>
                  <a:cubicBezTo>
                    <a:pt x="5120" y="3098"/>
                    <a:pt x="5120" y="1621"/>
                    <a:pt x="4181" y="672"/>
                  </a:cubicBezTo>
                  <a:cubicBezTo>
                    <a:pt x="3778" y="196"/>
                    <a:pt x="3169" y="0"/>
                    <a:pt x="2560" y="0"/>
                  </a:cubicBezTo>
                  <a:lnTo>
                    <a:pt x="2560" y="940"/>
                  </a:lnTo>
                  <a:close/>
                  <a:moveTo>
                    <a:pt x="2560" y="0"/>
                  </a:moveTo>
                  <a:lnTo>
                    <a:pt x="25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defTabSz="913765"/>
              <a:endParaRPr lang="en-US" sz="900" dirty="0"/>
            </a:p>
          </p:txBody>
        </p:sp>
        <p:sp>
          <p:nvSpPr>
            <p:cNvPr id="42" name="Freeform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002020" y="1783030"/>
              <a:ext cx="187961" cy="186262"/>
            </a:xfrm>
            <a:custGeom>
              <a:avLst/>
              <a:gdLst>
                <a:gd name="T0" fmla="*/ 949 w 950"/>
                <a:gd name="T1" fmla="*/ 476 h 941"/>
                <a:gd name="T2" fmla="*/ 949 w 950"/>
                <a:gd name="T3" fmla="*/ 476 h 941"/>
                <a:gd name="T4" fmla="*/ 474 w 950"/>
                <a:gd name="T5" fmla="*/ 940 h 941"/>
                <a:gd name="T6" fmla="*/ 0 w 950"/>
                <a:gd name="T7" fmla="*/ 476 h 941"/>
                <a:gd name="T8" fmla="*/ 474 w 950"/>
                <a:gd name="T9" fmla="*/ 0 h 941"/>
                <a:gd name="T10" fmla="*/ 949 w 950"/>
                <a:gd name="T11" fmla="*/ 476 h 941"/>
                <a:gd name="T12" fmla="*/ 949 w 950"/>
                <a:gd name="T13" fmla="*/ 476 h 941"/>
                <a:gd name="T14" fmla="*/ 949 w 950"/>
                <a:gd name="T15" fmla="*/ 47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941">
                  <a:moveTo>
                    <a:pt x="949" y="476"/>
                  </a:moveTo>
                  <a:lnTo>
                    <a:pt x="949" y="476"/>
                  </a:lnTo>
                  <a:cubicBezTo>
                    <a:pt x="949" y="672"/>
                    <a:pt x="743" y="940"/>
                    <a:pt x="474" y="940"/>
                  </a:cubicBezTo>
                  <a:cubicBezTo>
                    <a:pt x="206" y="940"/>
                    <a:pt x="0" y="672"/>
                    <a:pt x="0" y="476"/>
                  </a:cubicBezTo>
                  <a:cubicBezTo>
                    <a:pt x="0" y="197"/>
                    <a:pt x="206" y="0"/>
                    <a:pt x="474" y="0"/>
                  </a:cubicBezTo>
                  <a:cubicBezTo>
                    <a:pt x="743" y="0"/>
                    <a:pt x="949" y="197"/>
                    <a:pt x="949" y="476"/>
                  </a:cubicBezTo>
                  <a:close/>
                  <a:moveTo>
                    <a:pt x="949" y="476"/>
                  </a:moveTo>
                  <a:lnTo>
                    <a:pt x="949" y="4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defTabSz="913765"/>
              <a:endParaRPr lang="en-US" sz="900" dirty="0"/>
            </a:p>
          </p:txBody>
        </p:sp>
        <p:sp>
          <p:nvSpPr>
            <p:cNvPr id="43" name="Freeform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64200" y="3623216"/>
              <a:ext cx="868069" cy="1196798"/>
            </a:xfrm>
            <a:custGeom>
              <a:avLst/>
              <a:gdLst>
                <a:gd name="T0" fmla="*/ 2416 w 2644"/>
                <a:gd name="T1" fmla="*/ 0 h 3645"/>
                <a:gd name="T2" fmla="*/ 2416 w 2644"/>
                <a:gd name="T3" fmla="*/ 0 h 3645"/>
                <a:gd name="T4" fmla="*/ 238 w 2644"/>
                <a:gd name="T5" fmla="*/ 0 h 3645"/>
                <a:gd name="T6" fmla="*/ 0 w 2644"/>
                <a:gd name="T7" fmla="*/ 238 h 3645"/>
                <a:gd name="T8" fmla="*/ 0 w 2644"/>
                <a:gd name="T9" fmla="*/ 3407 h 3645"/>
                <a:gd name="T10" fmla="*/ 238 w 2644"/>
                <a:gd name="T11" fmla="*/ 3644 h 3645"/>
                <a:gd name="T12" fmla="*/ 2416 w 2644"/>
                <a:gd name="T13" fmla="*/ 3644 h 3645"/>
                <a:gd name="T14" fmla="*/ 2643 w 2644"/>
                <a:gd name="T15" fmla="*/ 3407 h 3645"/>
                <a:gd name="T16" fmla="*/ 2643 w 2644"/>
                <a:gd name="T17" fmla="*/ 238 h 3645"/>
                <a:gd name="T18" fmla="*/ 2416 w 2644"/>
                <a:gd name="T19" fmla="*/ 0 h 3645"/>
                <a:gd name="T20" fmla="*/ 1321 w 2644"/>
                <a:gd name="T21" fmla="*/ 3551 h 3645"/>
                <a:gd name="T22" fmla="*/ 1321 w 2644"/>
                <a:gd name="T23" fmla="*/ 3551 h 3645"/>
                <a:gd name="T24" fmla="*/ 1177 w 2644"/>
                <a:gd name="T25" fmla="*/ 3407 h 3645"/>
                <a:gd name="T26" fmla="*/ 1321 w 2644"/>
                <a:gd name="T27" fmla="*/ 3272 h 3645"/>
                <a:gd name="T28" fmla="*/ 1466 w 2644"/>
                <a:gd name="T29" fmla="*/ 3407 h 3645"/>
                <a:gd name="T30" fmla="*/ 1321 w 2644"/>
                <a:gd name="T31" fmla="*/ 3551 h 3645"/>
                <a:gd name="T32" fmla="*/ 2364 w 2644"/>
                <a:gd name="T33" fmla="*/ 3128 h 3645"/>
                <a:gd name="T34" fmla="*/ 2364 w 2644"/>
                <a:gd name="T35" fmla="*/ 3128 h 3645"/>
                <a:gd name="T36" fmla="*/ 238 w 2644"/>
                <a:gd name="T37" fmla="*/ 3128 h 3645"/>
                <a:gd name="T38" fmla="*/ 238 w 2644"/>
                <a:gd name="T39" fmla="*/ 289 h 3645"/>
                <a:gd name="T40" fmla="*/ 2364 w 2644"/>
                <a:gd name="T41" fmla="*/ 289 h 3645"/>
                <a:gd name="T42" fmla="*/ 2364 w 2644"/>
                <a:gd name="T43" fmla="*/ 3128 h 3645"/>
                <a:gd name="T44" fmla="*/ 2364 w 2644"/>
                <a:gd name="T45" fmla="*/ 3128 h 3645"/>
                <a:gd name="T46" fmla="*/ 2364 w 2644"/>
                <a:gd name="T47" fmla="*/ 3128 h 3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44" h="3645">
                  <a:moveTo>
                    <a:pt x="2416" y="0"/>
                  </a:moveTo>
                  <a:lnTo>
                    <a:pt x="2416" y="0"/>
                  </a:lnTo>
                  <a:cubicBezTo>
                    <a:pt x="238" y="0"/>
                    <a:pt x="238" y="0"/>
                    <a:pt x="238" y="0"/>
                  </a:cubicBezTo>
                  <a:cubicBezTo>
                    <a:pt x="93" y="0"/>
                    <a:pt x="0" y="144"/>
                    <a:pt x="0" y="238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3551"/>
                    <a:pt x="93" y="3644"/>
                    <a:pt x="238" y="3644"/>
                  </a:cubicBezTo>
                  <a:cubicBezTo>
                    <a:pt x="2416" y="3644"/>
                    <a:pt x="2416" y="3644"/>
                    <a:pt x="2416" y="3644"/>
                  </a:cubicBezTo>
                  <a:cubicBezTo>
                    <a:pt x="2508" y="3644"/>
                    <a:pt x="2643" y="3551"/>
                    <a:pt x="2643" y="3407"/>
                  </a:cubicBezTo>
                  <a:cubicBezTo>
                    <a:pt x="2643" y="238"/>
                    <a:pt x="2643" y="238"/>
                    <a:pt x="2643" y="238"/>
                  </a:cubicBezTo>
                  <a:cubicBezTo>
                    <a:pt x="2643" y="144"/>
                    <a:pt x="2508" y="0"/>
                    <a:pt x="2416" y="0"/>
                  </a:cubicBezTo>
                  <a:close/>
                  <a:moveTo>
                    <a:pt x="1321" y="3551"/>
                  </a:moveTo>
                  <a:lnTo>
                    <a:pt x="1321" y="3551"/>
                  </a:lnTo>
                  <a:cubicBezTo>
                    <a:pt x="1229" y="3551"/>
                    <a:pt x="1177" y="3500"/>
                    <a:pt x="1177" y="3407"/>
                  </a:cubicBezTo>
                  <a:cubicBezTo>
                    <a:pt x="1177" y="3314"/>
                    <a:pt x="1229" y="3272"/>
                    <a:pt x="1321" y="3272"/>
                  </a:cubicBezTo>
                  <a:cubicBezTo>
                    <a:pt x="1373" y="3272"/>
                    <a:pt x="1466" y="3314"/>
                    <a:pt x="1466" y="3407"/>
                  </a:cubicBezTo>
                  <a:cubicBezTo>
                    <a:pt x="1466" y="3500"/>
                    <a:pt x="1373" y="3551"/>
                    <a:pt x="1321" y="3551"/>
                  </a:cubicBezTo>
                  <a:close/>
                  <a:moveTo>
                    <a:pt x="2364" y="3128"/>
                  </a:moveTo>
                  <a:lnTo>
                    <a:pt x="2364" y="3128"/>
                  </a:lnTo>
                  <a:cubicBezTo>
                    <a:pt x="238" y="3128"/>
                    <a:pt x="238" y="3128"/>
                    <a:pt x="238" y="3128"/>
                  </a:cubicBezTo>
                  <a:cubicBezTo>
                    <a:pt x="238" y="289"/>
                    <a:pt x="238" y="289"/>
                    <a:pt x="238" y="289"/>
                  </a:cubicBezTo>
                  <a:cubicBezTo>
                    <a:pt x="2364" y="289"/>
                    <a:pt x="2364" y="289"/>
                    <a:pt x="2364" y="289"/>
                  </a:cubicBezTo>
                  <a:lnTo>
                    <a:pt x="2364" y="3128"/>
                  </a:lnTo>
                  <a:close/>
                  <a:moveTo>
                    <a:pt x="2364" y="3128"/>
                  </a:moveTo>
                  <a:lnTo>
                    <a:pt x="2364" y="3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 algn="ctr" defTabSz="913765"/>
              <a:r>
                <a:rPr lang="zh-CN" altLang="en-US" dirty="0"/>
                <a:t>导师</a:t>
              </a:r>
              <a:endParaRPr lang="zh-CN" altLang="en-US" dirty="0"/>
            </a:p>
          </p:txBody>
        </p:sp>
        <p:sp>
          <p:nvSpPr>
            <p:cNvPr id="44" name="Oval 69"/>
            <p:cNvSpPr/>
            <p:nvPr>
              <p:custDataLst>
                <p:tags r:id="rId6"/>
              </p:custDataLst>
            </p:nvPr>
          </p:nvSpPr>
          <p:spPr>
            <a:xfrm>
              <a:off x="6052644" y="2883154"/>
              <a:ext cx="104655" cy="1046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Straight Connector 70"/>
            <p:cNvCxnSpPr/>
            <p:nvPr>
              <p:custDataLst>
                <p:tags r:id="rId7"/>
              </p:custDataLst>
            </p:nvPr>
          </p:nvCxnSpPr>
          <p:spPr>
            <a:xfrm flipV="1">
              <a:off x="6092054" y="2981420"/>
              <a:ext cx="0" cy="64179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2191255" y="1407886"/>
            <a:ext cx="1014990" cy="3412128"/>
            <a:chOff x="5588505" y="1407886"/>
            <a:chExt cx="1014990" cy="3412128"/>
          </a:xfrm>
        </p:grpSpPr>
        <p:sp>
          <p:nvSpPr>
            <p:cNvPr id="12" name="Freeform 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88505" y="1407886"/>
              <a:ext cx="1014990" cy="1484841"/>
            </a:xfrm>
            <a:custGeom>
              <a:avLst/>
              <a:gdLst>
                <a:gd name="T0" fmla="*/ 2560 w 5121"/>
                <a:gd name="T1" fmla="*/ 940 h 7486"/>
                <a:gd name="T2" fmla="*/ 2560 w 5121"/>
                <a:gd name="T3" fmla="*/ 940 h 7486"/>
                <a:gd name="T4" fmla="*/ 3572 w 5121"/>
                <a:gd name="T5" fmla="*/ 1353 h 7486"/>
                <a:gd name="T6" fmla="*/ 3974 w 5121"/>
                <a:gd name="T7" fmla="*/ 2365 h 7486"/>
                <a:gd name="T8" fmla="*/ 3572 w 5121"/>
                <a:gd name="T9" fmla="*/ 3304 h 7486"/>
                <a:gd name="T10" fmla="*/ 2560 w 5121"/>
                <a:gd name="T11" fmla="*/ 4584 h 7486"/>
                <a:gd name="T12" fmla="*/ 1549 w 5121"/>
                <a:gd name="T13" fmla="*/ 3304 h 7486"/>
                <a:gd name="T14" fmla="*/ 1146 w 5121"/>
                <a:gd name="T15" fmla="*/ 2365 h 7486"/>
                <a:gd name="T16" fmla="*/ 1549 w 5121"/>
                <a:gd name="T17" fmla="*/ 1353 h 7486"/>
                <a:gd name="T18" fmla="*/ 2560 w 5121"/>
                <a:gd name="T19" fmla="*/ 940 h 7486"/>
                <a:gd name="T20" fmla="*/ 2560 w 5121"/>
                <a:gd name="T21" fmla="*/ 0 h 7486"/>
                <a:gd name="T22" fmla="*/ 2560 w 5121"/>
                <a:gd name="T23" fmla="*/ 0 h 7486"/>
                <a:gd name="T24" fmla="*/ 878 w 5121"/>
                <a:gd name="T25" fmla="*/ 672 h 7486"/>
                <a:gd name="T26" fmla="*/ 878 w 5121"/>
                <a:gd name="T27" fmla="*/ 3975 h 7486"/>
                <a:gd name="T28" fmla="*/ 2560 w 5121"/>
                <a:gd name="T29" fmla="*/ 7485 h 7486"/>
                <a:gd name="T30" fmla="*/ 4181 w 5121"/>
                <a:gd name="T31" fmla="*/ 3975 h 7486"/>
                <a:gd name="T32" fmla="*/ 4181 w 5121"/>
                <a:gd name="T33" fmla="*/ 672 h 7486"/>
                <a:gd name="T34" fmla="*/ 2560 w 5121"/>
                <a:gd name="T35" fmla="*/ 0 h 7486"/>
                <a:gd name="T36" fmla="*/ 2560 w 5121"/>
                <a:gd name="T37" fmla="*/ 940 h 7486"/>
                <a:gd name="T38" fmla="*/ 2560 w 5121"/>
                <a:gd name="T39" fmla="*/ 0 h 7486"/>
                <a:gd name="T40" fmla="*/ 2560 w 5121"/>
                <a:gd name="T41" fmla="*/ 0 h 7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1" h="7486">
                  <a:moveTo>
                    <a:pt x="2560" y="940"/>
                  </a:moveTo>
                  <a:lnTo>
                    <a:pt x="2560" y="940"/>
                  </a:lnTo>
                  <a:cubicBezTo>
                    <a:pt x="2901" y="940"/>
                    <a:pt x="3304" y="1074"/>
                    <a:pt x="3572" y="1353"/>
                  </a:cubicBezTo>
                  <a:cubicBezTo>
                    <a:pt x="3778" y="1621"/>
                    <a:pt x="3974" y="1952"/>
                    <a:pt x="3974" y="2365"/>
                  </a:cubicBezTo>
                  <a:cubicBezTo>
                    <a:pt x="3974" y="2695"/>
                    <a:pt x="3778" y="3036"/>
                    <a:pt x="3572" y="3304"/>
                  </a:cubicBezTo>
                  <a:cubicBezTo>
                    <a:pt x="3499" y="3376"/>
                    <a:pt x="3035" y="3841"/>
                    <a:pt x="2560" y="4584"/>
                  </a:cubicBezTo>
                  <a:cubicBezTo>
                    <a:pt x="2086" y="3841"/>
                    <a:pt x="1611" y="3376"/>
                    <a:pt x="1549" y="3304"/>
                  </a:cubicBezTo>
                  <a:cubicBezTo>
                    <a:pt x="1280" y="3036"/>
                    <a:pt x="1146" y="2695"/>
                    <a:pt x="1146" y="2365"/>
                  </a:cubicBezTo>
                  <a:cubicBezTo>
                    <a:pt x="1146" y="1952"/>
                    <a:pt x="1280" y="1621"/>
                    <a:pt x="1549" y="1353"/>
                  </a:cubicBezTo>
                  <a:cubicBezTo>
                    <a:pt x="1817" y="1074"/>
                    <a:pt x="2158" y="940"/>
                    <a:pt x="2560" y="940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1951" y="0"/>
                    <a:pt x="1343" y="196"/>
                    <a:pt x="878" y="672"/>
                  </a:cubicBezTo>
                  <a:cubicBezTo>
                    <a:pt x="0" y="1621"/>
                    <a:pt x="0" y="3098"/>
                    <a:pt x="878" y="3975"/>
                  </a:cubicBezTo>
                  <a:cubicBezTo>
                    <a:pt x="878" y="3975"/>
                    <a:pt x="2560" y="5596"/>
                    <a:pt x="2560" y="7485"/>
                  </a:cubicBezTo>
                  <a:cubicBezTo>
                    <a:pt x="2560" y="5596"/>
                    <a:pt x="4181" y="3975"/>
                    <a:pt x="4181" y="3975"/>
                  </a:cubicBezTo>
                  <a:cubicBezTo>
                    <a:pt x="5120" y="3098"/>
                    <a:pt x="5120" y="1621"/>
                    <a:pt x="4181" y="672"/>
                  </a:cubicBezTo>
                  <a:cubicBezTo>
                    <a:pt x="3778" y="196"/>
                    <a:pt x="3169" y="0"/>
                    <a:pt x="2560" y="0"/>
                  </a:cubicBezTo>
                  <a:lnTo>
                    <a:pt x="2560" y="940"/>
                  </a:lnTo>
                  <a:close/>
                  <a:moveTo>
                    <a:pt x="2560" y="0"/>
                  </a:moveTo>
                  <a:lnTo>
                    <a:pt x="25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defTabSz="913765"/>
              <a:endParaRPr lang="en-US" sz="900" dirty="0"/>
            </a:p>
          </p:txBody>
        </p:sp>
        <p:sp>
          <p:nvSpPr>
            <p:cNvPr id="13" name="Freeform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002020" y="1783030"/>
              <a:ext cx="187961" cy="186262"/>
            </a:xfrm>
            <a:custGeom>
              <a:avLst/>
              <a:gdLst>
                <a:gd name="T0" fmla="*/ 949 w 950"/>
                <a:gd name="T1" fmla="*/ 476 h 941"/>
                <a:gd name="T2" fmla="*/ 949 w 950"/>
                <a:gd name="T3" fmla="*/ 476 h 941"/>
                <a:gd name="T4" fmla="*/ 474 w 950"/>
                <a:gd name="T5" fmla="*/ 940 h 941"/>
                <a:gd name="T6" fmla="*/ 0 w 950"/>
                <a:gd name="T7" fmla="*/ 476 h 941"/>
                <a:gd name="T8" fmla="*/ 474 w 950"/>
                <a:gd name="T9" fmla="*/ 0 h 941"/>
                <a:gd name="T10" fmla="*/ 949 w 950"/>
                <a:gd name="T11" fmla="*/ 476 h 941"/>
                <a:gd name="T12" fmla="*/ 949 w 950"/>
                <a:gd name="T13" fmla="*/ 476 h 941"/>
                <a:gd name="T14" fmla="*/ 949 w 950"/>
                <a:gd name="T15" fmla="*/ 47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941">
                  <a:moveTo>
                    <a:pt x="949" y="476"/>
                  </a:moveTo>
                  <a:lnTo>
                    <a:pt x="949" y="476"/>
                  </a:lnTo>
                  <a:cubicBezTo>
                    <a:pt x="949" y="672"/>
                    <a:pt x="743" y="940"/>
                    <a:pt x="474" y="940"/>
                  </a:cubicBezTo>
                  <a:cubicBezTo>
                    <a:pt x="206" y="940"/>
                    <a:pt x="0" y="672"/>
                    <a:pt x="0" y="476"/>
                  </a:cubicBezTo>
                  <a:cubicBezTo>
                    <a:pt x="0" y="197"/>
                    <a:pt x="206" y="0"/>
                    <a:pt x="474" y="0"/>
                  </a:cubicBezTo>
                  <a:cubicBezTo>
                    <a:pt x="743" y="0"/>
                    <a:pt x="949" y="197"/>
                    <a:pt x="949" y="476"/>
                  </a:cubicBezTo>
                  <a:close/>
                  <a:moveTo>
                    <a:pt x="949" y="476"/>
                  </a:moveTo>
                  <a:lnTo>
                    <a:pt x="949" y="4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defTabSz="913765"/>
              <a:endParaRPr lang="en-US" sz="900" dirty="0"/>
            </a:p>
          </p:txBody>
        </p:sp>
        <p:sp>
          <p:nvSpPr>
            <p:cNvPr id="14" name="Freeform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64200" y="3623216"/>
              <a:ext cx="868069" cy="1196798"/>
            </a:xfrm>
            <a:custGeom>
              <a:avLst/>
              <a:gdLst>
                <a:gd name="T0" fmla="*/ 2416 w 2644"/>
                <a:gd name="T1" fmla="*/ 0 h 3645"/>
                <a:gd name="T2" fmla="*/ 2416 w 2644"/>
                <a:gd name="T3" fmla="*/ 0 h 3645"/>
                <a:gd name="T4" fmla="*/ 238 w 2644"/>
                <a:gd name="T5" fmla="*/ 0 h 3645"/>
                <a:gd name="T6" fmla="*/ 0 w 2644"/>
                <a:gd name="T7" fmla="*/ 238 h 3645"/>
                <a:gd name="T8" fmla="*/ 0 w 2644"/>
                <a:gd name="T9" fmla="*/ 3407 h 3645"/>
                <a:gd name="T10" fmla="*/ 238 w 2644"/>
                <a:gd name="T11" fmla="*/ 3644 h 3645"/>
                <a:gd name="T12" fmla="*/ 2416 w 2644"/>
                <a:gd name="T13" fmla="*/ 3644 h 3645"/>
                <a:gd name="T14" fmla="*/ 2643 w 2644"/>
                <a:gd name="T15" fmla="*/ 3407 h 3645"/>
                <a:gd name="T16" fmla="*/ 2643 w 2644"/>
                <a:gd name="T17" fmla="*/ 238 h 3645"/>
                <a:gd name="T18" fmla="*/ 2416 w 2644"/>
                <a:gd name="T19" fmla="*/ 0 h 3645"/>
                <a:gd name="T20" fmla="*/ 1321 w 2644"/>
                <a:gd name="T21" fmla="*/ 3551 h 3645"/>
                <a:gd name="T22" fmla="*/ 1321 w 2644"/>
                <a:gd name="T23" fmla="*/ 3551 h 3645"/>
                <a:gd name="T24" fmla="*/ 1177 w 2644"/>
                <a:gd name="T25" fmla="*/ 3407 h 3645"/>
                <a:gd name="T26" fmla="*/ 1321 w 2644"/>
                <a:gd name="T27" fmla="*/ 3272 h 3645"/>
                <a:gd name="T28" fmla="*/ 1466 w 2644"/>
                <a:gd name="T29" fmla="*/ 3407 h 3645"/>
                <a:gd name="T30" fmla="*/ 1321 w 2644"/>
                <a:gd name="T31" fmla="*/ 3551 h 3645"/>
                <a:gd name="T32" fmla="*/ 2364 w 2644"/>
                <a:gd name="T33" fmla="*/ 3128 h 3645"/>
                <a:gd name="T34" fmla="*/ 2364 w 2644"/>
                <a:gd name="T35" fmla="*/ 3128 h 3645"/>
                <a:gd name="T36" fmla="*/ 238 w 2644"/>
                <a:gd name="T37" fmla="*/ 3128 h 3645"/>
                <a:gd name="T38" fmla="*/ 238 w 2644"/>
                <a:gd name="T39" fmla="*/ 289 h 3645"/>
                <a:gd name="T40" fmla="*/ 2364 w 2644"/>
                <a:gd name="T41" fmla="*/ 289 h 3645"/>
                <a:gd name="T42" fmla="*/ 2364 w 2644"/>
                <a:gd name="T43" fmla="*/ 3128 h 3645"/>
                <a:gd name="T44" fmla="*/ 2364 w 2644"/>
                <a:gd name="T45" fmla="*/ 3128 h 3645"/>
                <a:gd name="T46" fmla="*/ 2364 w 2644"/>
                <a:gd name="T47" fmla="*/ 3128 h 3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44" h="3645">
                  <a:moveTo>
                    <a:pt x="2416" y="0"/>
                  </a:moveTo>
                  <a:lnTo>
                    <a:pt x="2416" y="0"/>
                  </a:lnTo>
                  <a:cubicBezTo>
                    <a:pt x="238" y="0"/>
                    <a:pt x="238" y="0"/>
                    <a:pt x="238" y="0"/>
                  </a:cubicBezTo>
                  <a:cubicBezTo>
                    <a:pt x="93" y="0"/>
                    <a:pt x="0" y="144"/>
                    <a:pt x="0" y="238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3551"/>
                    <a:pt x="93" y="3644"/>
                    <a:pt x="238" y="3644"/>
                  </a:cubicBezTo>
                  <a:cubicBezTo>
                    <a:pt x="2416" y="3644"/>
                    <a:pt x="2416" y="3644"/>
                    <a:pt x="2416" y="3644"/>
                  </a:cubicBezTo>
                  <a:cubicBezTo>
                    <a:pt x="2508" y="3644"/>
                    <a:pt x="2643" y="3551"/>
                    <a:pt x="2643" y="3407"/>
                  </a:cubicBezTo>
                  <a:cubicBezTo>
                    <a:pt x="2643" y="238"/>
                    <a:pt x="2643" y="238"/>
                    <a:pt x="2643" y="238"/>
                  </a:cubicBezTo>
                  <a:cubicBezTo>
                    <a:pt x="2643" y="144"/>
                    <a:pt x="2508" y="0"/>
                    <a:pt x="2416" y="0"/>
                  </a:cubicBezTo>
                  <a:close/>
                  <a:moveTo>
                    <a:pt x="1321" y="3551"/>
                  </a:moveTo>
                  <a:lnTo>
                    <a:pt x="1321" y="3551"/>
                  </a:lnTo>
                  <a:cubicBezTo>
                    <a:pt x="1229" y="3551"/>
                    <a:pt x="1177" y="3500"/>
                    <a:pt x="1177" y="3407"/>
                  </a:cubicBezTo>
                  <a:cubicBezTo>
                    <a:pt x="1177" y="3314"/>
                    <a:pt x="1229" y="3272"/>
                    <a:pt x="1321" y="3272"/>
                  </a:cubicBezTo>
                  <a:cubicBezTo>
                    <a:pt x="1373" y="3272"/>
                    <a:pt x="1466" y="3314"/>
                    <a:pt x="1466" y="3407"/>
                  </a:cubicBezTo>
                  <a:cubicBezTo>
                    <a:pt x="1466" y="3500"/>
                    <a:pt x="1373" y="3551"/>
                    <a:pt x="1321" y="3551"/>
                  </a:cubicBezTo>
                  <a:close/>
                  <a:moveTo>
                    <a:pt x="2364" y="3128"/>
                  </a:moveTo>
                  <a:lnTo>
                    <a:pt x="2364" y="3128"/>
                  </a:lnTo>
                  <a:cubicBezTo>
                    <a:pt x="238" y="3128"/>
                    <a:pt x="238" y="3128"/>
                    <a:pt x="238" y="3128"/>
                  </a:cubicBezTo>
                  <a:cubicBezTo>
                    <a:pt x="238" y="289"/>
                    <a:pt x="238" y="289"/>
                    <a:pt x="238" y="289"/>
                  </a:cubicBezTo>
                  <a:cubicBezTo>
                    <a:pt x="2364" y="289"/>
                    <a:pt x="2364" y="289"/>
                    <a:pt x="2364" y="289"/>
                  </a:cubicBezTo>
                  <a:lnTo>
                    <a:pt x="2364" y="3128"/>
                  </a:lnTo>
                  <a:close/>
                  <a:moveTo>
                    <a:pt x="2364" y="3128"/>
                  </a:moveTo>
                  <a:lnTo>
                    <a:pt x="2364" y="3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 algn="ctr" defTabSz="913765"/>
              <a:r>
                <a:rPr lang="zh-CN" altLang="en-US" dirty="0"/>
                <a:t>培训</a:t>
              </a:r>
              <a:endParaRPr lang="zh-CN" altLang="en-US" dirty="0"/>
            </a:p>
            <a:p>
              <a:pPr algn="ctr" defTabSz="913765"/>
              <a:r>
                <a:rPr lang="zh-CN" altLang="en-US" dirty="0"/>
                <a:t>体系</a:t>
              </a:r>
              <a:endParaRPr lang="zh-CN" altLang="en-US" dirty="0"/>
            </a:p>
          </p:txBody>
        </p:sp>
        <p:sp>
          <p:nvSpPr>
            <p:cNvPr id="15" name="Oval 69"/>
            <p:cNvSpPr/>
            <p:nvPr>
              <p:custDataLst>
                <p:tags r:id="rId12"/>
              </p:custDataLst>
            </p:nvPr>
          </p:nvSpPr>
          <p:spPr>
            <a:xfrm>
              <a:off x="6052644" y="2883154"/>
              <a:ext cx="104655" cy="1046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Straight Connector 70"/>
            <p:cNvCxnSpPr/>
            <p:nvPr>
              <p:custDataLst>
                <p:tags r:id="rId13"/>
              </p:custDataLst>
            </p:nvPr>
          </p:nvCxnSpPr>
          <p:spPr>
            <a:xfrm flipV="1">
              <a:off x="6092054" y="2981420"/>
              <a:ext cx="0" cy="64179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8985755" y="1407886"/>
            <a:ext cx="1014990" cy="3412128"/>
            <a:chOff x="5588505" y="1407886"/>
            <a:chExt cx="1014990" cy="3412128"/>
          </a:xfrm>
        </p:grpSpPr>
        <p:sp>
          <p:nvSpPr>
            <p:cNvPr id="18" name="Freeform 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588505" y="1407886"/>
              <a:ext cx="1014990" cy="1484841"/>
            </a:xfrm>
            <a:custGeom>
              <a:avLst/>
              <a:gdLst>
                <a:gd name="T0" fmla="*/ 2560 w 5121"/>
                <a:gd name="T1" fmla="*/ 940 h 7486"/>
                <a:gd name="T2" fmla="*/ 2560 w 5121"/>
                <a:gd name="T3" fmla="*/ 940 h 7486"/>
                <a:gd name="T4" fmla="*/ 3572 w 5121"/>
                <a:gd name="T5" fmla="*/ 1353 h 7486"/>
                <a:gd name="T6" fmla="*/ 3974 w 5121"/>
                <a:gd name="T7" fmla="*/ 2365 h 7486"/>
                <a:gd name="T8" fmla="*/ 3572 w 5121"/>
                <a:gd name="T9" fmla="*/ 3304 h 7486"/>
                <a:gd name="T10" fmla="*/ 2560 w 5121"/>
                <a:gd name="T11" fmla="*/ 4584 h 7486"/>
                <a:gd name="T12" fmla="*/ 1549 w 5121"/>
                <a:gd name="T13" fmla="*/ 3304 h 7486"/>
                <a:gd name="T14" fmla="*/ 1146 w 5121"/>
                <a:gd name="T15" fmla="*/ 2365 h 7486"/>
                <a:gd name="T16" fmla="*/ 1549 w 5121"/>
                <a:gd name="T17" fmla="*/ 1353 h 7486"/>
                <a:gd name="T18" fmla="*/ 2560 w 5121"/>
                <a:gd name="T19" fmla="*/ 940 h 7486"/>
                <a:gd name="T20" fmla="*/ 2560 w 5121"/>
                <a:gd name="T21" fmla="*/ 0 h 7486"/>
                <a:gd name="T22" fmla="*/ 2560 w 5121"/>
                <a:gd name="T23" fmla="*/ 0 h 7486"/>
                <a:gd name="T24" fmla="*/ 878 w 5121"/>
                <a:gd name="T25" fmla="*/ 672 h 7486"/>
                <a:gd name="T26" fmla="*/ 878 w 5121"/>
                <a:gd name="T27" fmla="*/ 3975 h 7486"/>
                <a:gd name="T28" fmla="*/ 2560 w 5121"/>
                <a:gd name="T29" fmla="*/ 7485 h 7486"/>
                <a:gd name="T30" fmla="*/ 4181 w 5121"/>
                <a:gd name="T31" fmla="*/ 3975 h 7486"/>
                <a:gd name="T32" fmla="*/ 4181 w 5121"/>
                <a:gd name="T33" fmla="*/ 672 h 7486"/>
                <a:gd name="T34" fmla="*/ 2560 w 5121"/>
                <a:gd name="T35" fmla="*/ 0 h 7486"/>
                <a:gd name="T36" fmla="*/ 2560 w 5121"/>
                <a:gd name="T37" fmla="*/ 940 h 7486"/>
                <a:gd name="T38" fmla="*/ 2560 w 5121"/>
                <a:gd name="T39" fmla="*/ 0 h 7486"/>
                <a:gd name="T40" fmla="*/ 2560 w 5121"/>
                <a:gd name="T41" fmla="*/ 0 h 7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1" h="7486">
                  <a:moveTo>
                    <a:pt x="2560" y="940"/>
                  </a:moveTo>
                  <a:lnTo>
                    <a:pt x="2560" y="940"/>
                  </a:lnTo>
                  <a:cubicBezTo>
                    <a:pt x="2901" y="940"/>
                    <a:pt x="3304" y="1074"/>
                    <a:pt x="3572" y="1353"/>
                  </a:cubicBezTo>
                  <a:cubicBezTo>
                    <a:pt x="3778" y="1621"/>
                    <a:pt x="3974" y="1952"/>
                    <a:pt x="3974" y="2365"/>
                  </a:cubicBezTo>
                  <a:cubicBezTo>
                    <a:pt x="3974" y="2695"/>
                    <a:pt x="3778" y="3036"/>
                    <a:pt x="3572" y="3304"/>
                  </a:cubicBezTo>
                  <a:cubicBezTo>
                    <a:pt x="3499" y="3376"/>
                    <a:pt x="3035" y="3841"/>
                    <a:pt x="2560" y="4584"/>
                  </a:cubicBezTo>
                  <a:cubicBezTo>
                    <a:pt x="2086" y="3841"/>
                    <a:pt x="1611" y="3376"/>
                    <a:pt x="1549" y="3304"/>
                  </a:cubicBezTo>
                  <a:cubicBezTo>
                    <a:pt x="1280" y="3036"/>
                    <a:pt x="1146" y="2695"/>
                    <a:pt x="1146" y="2365"/>
                  </a:cubicBezTo>
                  <a:cubicBezTo>
                    <a:pt x="1146" y="1952"/>
                    <a:pt x="1280" y="1621"/>
                    <a:pt x="1549" y="1353"/>
                  </a:cubicBezTo>
                  <a:cubicBezTo>
                    <a:pt x="1817" y="1074"/>
                    <a:pt x="2158" y="940"/>
                    <a:pt x="2560" y="940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1951" y="0"/>
                    <a:pt x="1343" y="196"/>
                    <a:pt x="878" y="672"/>
                  </a:cubicBezTo>
                  <a:cubicBezTo>
                    <a:pt x="0" y="1621"/>
                    <a:pt x="0" y="3098"/>
                    <a:pt x="878" y="3975"/>
                  </a:cubicBezTo>
                  <a:cubicBezTo>
                    <a:pt x="878" y="3975"/>
                    <a:pt x="2560" y="5596"/>
                    <a:pt x="2560" y="7485"/>
                  </a:cubicBezTo>
                  <a:cubicBezTo>
                    <a:pt x="2560" y="5596"/>
                    <a:pt x="4181" y="3975"/>
                    <a:pt x="4181" y="3975"/>
                  </a:cubicBezTo>
                  <a:cubicBezTo>
                    <a:pt x="5120" y="3098"/>
                    <a:pt x="5120" y="1621"/>
                    <a:pt x="4181" y="672"/>
                  </a:cubicBezTo>
                  <a:cubicBezTo>
                    <a:pt x="3778" y="196"/>
                    <a:pt x="3169" y="0"/>
                    <a:pt x="2560" y="0"/>
                  </a:cubicBezTo>
                  <a:lnTo>
                    <a:pt x="2560" y="940"/>
                  </a:lnTo>
                  <a:close/>
                  <a:moveTo>
                    <a:pt x="2560" y="0"/>
                  </a:moveTo>
                  <a:lnTo>
                    <a:pt x="25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defTabSz="913765"/>
              <a:endParaRPr lang="en-US" sz="900" dirty="0"/>
            </a:p>
          </p:txBody>
        </p:sp>
        <p:sp>
          <p:nvSpPr>
            <p:cNvPr id="19" name="Freeform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002020" y="1783030"/>
              <a:ext cx="187961" cy="186262"/>
            </a:xfrm>
            <a:custGeom>
              <a:avLst/>
              <a:gdLst>
                <a:gd name="T0" fmla="*/ 949 w 950"/>
                <a:gd name="T1" fmla="*/ 476 h 941"/>
                <a:gd name="T2" fmla="*/ 949 w 950"/>
                <a:gd name="T3" fmla="*/ 476 h 941"/>
                <a:gd name="T4" fmla="*/ 474 w 950"/>
                <a:gd name="T5" fmla="*/ 940 h 941"/>
                <a:gd name="T6" fmla="*/ 0 w 950"/>
                <a:gd name="T7" fmla="*/ 476 h 941"/>
                <a:gd name="T8" fmla="*/ 474 w 950"/>
                <a:gd name="T9" fmla="*/ 0 h 941"/>
                <a:gd name="T10" fmla="*/ 949 w 950"/>
                <a:gd name="T11" fmla="*/ 476 h 941"/>
                <a:gd name="T12" fmla="*/ 949 w 950"/>
                <a:gd name="T13" fmla="*/ 476 h 941"/>
                <a:gd name="T14" fmla="*/ 949 w 950"/>
                <a:gd name="T15" fmla="*/ 47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941">
                  <a:moveTo>
                    <a:pt x="949" y="476"/>
                  </a:moveTo>
                  <a:lnTo>
                    <a:pt x="949" y="476"/>
                  </a:lnTo>
                  <a:cubicBezTo>
                    <a:pt x="949" y="672"/>
                    <a:pt x="743" y="940"/>
                    <a:pt x="474" y="940"/>
                  </a:cubicBezTo>
                  <a:cubicBezTo>
                    <a:pt x="206" y="940"/>
                    <a:pt x="0" y="672"/>
                    <a:pt x="0" y="476"/>
                  </a:cubicBezTo>
                  <a:cubicBezTo>
                    <a:pt x="0" y="197"/>
                    <a:pt x="206" y="0"/>
                    <a:pt x="474" y="0"/>
                  </a:cubicBezTo>
                  <a:cubicBezTo>
                    <a:pt x="743" y="0"/>
                    <a:pt x="949" y="197"/>
                    <a:pt x="949" y="476"/>
                  </a:cubicBezTo>
                  <a:close/>
                  <a:moveTo>
                    <a:pt x="949" y="476"/>
                  </a:moveTo>
                  <a:lnTo>
                    <a:pt x="949" y="4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22" tIns="45711" rIns="91422" bIns="45711" anchor="ctr"/>
            <a:lstStyle/>
            <a:p>
              <a:pPr defTabSz="913765"/>
              <a:endParaRPr lang="en-US" sz="900" dirty="0"/>
            </a:p>
          </p:txBody>
        </p:sp>
        <p:sp>
          <p:nvSpPr>
            <p:cNvPr id="20" name="Freeform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664200" y="3623216"/>
              <a:ext cx="868069" cy="1196798"/>
            </a:xfrm>
            <a:custGeom>
              <a:avLst/>
              <a:gdLst>
                <a:gd name="T0" fmla="*/ 2416 w 2644"/>
                <a:gd name="T1" fmla="*/ 0 h 3645"/>
                <a:gd name="T2" fmla="*/ 2416 w 2644"/>
                <a:gd name="T3" fmla="*/ 0 h 3645"/>
                <a:gd name="T4" fmla="*/ 238 w 2644"/>
                <a:gd name="T5" fmla="*/ 0 h 3645"/>
                <a:gd name="T6" fmla="*/ 0 w 2644"/>
                <a:gd name="T7" fmla="*/ 238 h 3645"/>
                <a:gd name="T8" fmla="*/ 0 w 2644"/>
                <a:gd name="T9" fmla="*/ 3407 h 3645"/>
                <a:gd name="T10" fmla="*/ 238 w 2644"/>
                <a:gd name="T11" fmla="*/ 3644 h 3645"/>
                <a:gd name="T12" fmla="*/ 2416 w 2644"/>
                <a:gd name="T13" fmla="*/ 3644 h 3645"/>
                <a:gd name="T14" fmla="*/ 2643 w 2644"/>
                <a:gd name="T15" fmla="*/ 3407 h 3645"/>
                <a:gd name="T16" fmla="*/ 2643 w 2644"/>
                <a:gd name="T17" fmla="*/ 238 h 3645"/>
                <a:gd name="T18" fmla="*/ 2416 w 2644"/>
                <a:gd name="T19" fmla="*/ 0 h 3645"/>
                <a:gd name="T20" fmla="*/ 1321 w 2644"/>
                <a:gd name="T21" fmla="*/ 3551 h 3645"/>
                <a:gd name="T22" fmla="*/ 1321 w 2644"/>
                <a:gd name="T23" fmla="*/ 3551 h 3645"/>
                <a:gd name="T24" fmla="*/ 1177 w 2644"/>
                <a:gd name="T25" fmla="*/ 3407 h 3645"/>
                <a:gd name="T26" fmla="*/ 1321 w 2644"/>
                <a:gd name="T27" fmla="*/ 3272 h 3645"/>
                <a:gd name="T28" fmla="*/ 1466 w 2644"/>
                <a:gd name="T29" fmla="*/ 3407 h 3645"/>
                <a:gd name="T30" fmla="*/ 1321 w 2644"/>
                <a:gd name="T31" fmla="*/ 3551 h 3645"/>
                <a:gd name="T32" fmla="*/ 2364 w 2644"/>
                <a:gd name="T33" fmla="*/ 3128 h 3645"/>
                <a:gd name="T34" fmla="*/ 2364 w 2644"/>
                <a:gd name="T35" fmla="*/ 3128 h 3645"/>
                <a:gd name="T36" fmla="*/ 238 w 2644"/>
                <a:gd name="T37" fmla="*/ 3128 h 3645"/>
                <a:gd name="T38" fmla="*/ 238 w 2644"/>
                <a:gd name="T39" fmla="*/ 289 h 3645"/>
                <a:gd name="T40" fmla="*/ 2364 w 2644"/>
                <a:gd name="T41" fmla="*/ 289 h 3645"/>
                <a:gd name="T42" fmla="*/ 2364 w 2644"/>
                <a:gd name="T43" fmla="*/ 3128 h 3645"/>
                <a:gd name="T44" fmla="*/ 2364 w 2644"/>
                <a:gd name="T45" fmla="*/ 3128 h 3645"/>
                <a:gd name="T46" fmla="*/ 2364 w 2644"/>
                <a:gd name="T47" fmla="*/ 3128 h 3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44" h="3645">
                  <a:moveTo>
                    <a:pt x="2416" y="0"/>
                  </a:moveTo>
                  <a:lnTo>
                    <a:pt x="2416" y="0"/>
                  </a:lnTo>
                  <a:cubicBezTo>
                    <a:pt x="238" y="0"/>
                    <a:pt x="238" y="0"/>
                    <a:pt x="238" y="0"/>
                  </a:cubicBezTo>
                  <a:cubicBezTo>
                    <a:pt x="93" y="0"/>
                    <a:pt x="0" y="144"/>
                    <a:pt x="0" y="238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3551"/>
                    <a:pt x="93" y="3644"/>
                    <a:pt x="238" y="3644"/>
                  </a:cubicBezTo>
                  <a:cubicBezTo>
                    <a:pt x="2416" y="3644"/>
                    <a:pt x="2416" y="3644"/>
                    <a:pt x="2416" y="3644"/>
                  </a:cubicBezTo>
                  <a:cubicBezTo>
                    <a:pt x="2508" y="3644"/>
                    <a:pt x="2643" y="3551"/>
                    <a:pt x="2643" y="3407"/>
                  </a:cubicBezTo>
                  <a:cubicBezTo>
                    <a:pt x="2643" y="238"/>
                    <a:pt x="2643" y="238"/>
                    <a:pt x="2643" y="238"/>
                  </a:cubicBezTo>
                  <a:cubicBezTo>
                    <a:pt x="2643" y="144"/>
                    <a:pt x="2508" y="0"/>
                    <a:pt x="2416" y="0"/>
                  </a:cubicBezTo>
                  <a:close/>
                  <a:moveTo>
                    <a:pt x="1321" y="3551"/>
                  </a:moveTo>
                  <a:lnTo>
                    <a:pt x="1321" y="3551"/>
                  </a:lnTo>
                  <a:cubicBezTo>
                    <a:pt x="1229" y="3551"/>
                    <a:pt x="1177" y="3500"/>
                    <a:pt x="1177" y="3407"/>
                  </a:cubicBezTo>
                  <a:cubicBezTo>
                    <a:pt x="1177" y="3314"/>
                    <a:pt x="1229" y="3272"/>
                    <a:pt x="1321" y="3272"/>
                  </a:cubicBezTo>
                  <a:cubicBezTo>
                    <a:pt x="1373" y="3272"/>
                    <a:pt x="1466" y="3314"/>
                    <a:pt x="1466" y="3407"/>
                  </a:cubicBezTo>
                  <a:cubicBezTo>
                    <a:pt x="1466" y="3500"/>
                    <a:pt x="1373" y="3551"/>
                    <a:pt x="1321" y="3551"/>
                  </a:cubicBezTo>
                  <a:close/>
                  <a:moveTo>
                    <a:pt x="2364" y="3128"/>
                  </a:moveTo>
                  <a:lnTo>
                    <a:pt x="2364" y="3128"/>
                  </a:lnTo>
                  <a:cubicBezTo>
                    <a:pt x="238" y="3128"/>
                    <a:pt x="238" y="3128"/>
                    <a:pt x="238" y="3128"/>
                  </a:cubicBezTo>
                  <a:cubicBezTo>
                    <a:pt x="238" y="289"/>
                    <a:pt x="238" y="289"/>
                    <a:pt x="238" y="289"/>
                  </a:cubicBezTo>
                  <a:cubicBezTo>
                    <a:pt x="2364" y="289"/>
                    <a:pt x="2364" y="289"/>
                    <a:pt x="2364" y="289"/>
                  </a:cubicBezTo>
                  <a:lnTo>
                    <a:pt x="2364" y="3128"/>
                  </a:lnTo>
                  <a:close/>
                  <a:moveTo>
                    <a:pt x="2364" y="3128"/>
                  </a:moveTo>
                  <a:lnTo>
                    <a:pt x="2364" y="3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 algn="ctr" defTabSz="913765"/>
              <a:r>
                <a:rPr lang="zh-CN" altLang="en-US" dirty="0"/>
                <a:t>技术</a:t>
              </a:r>
              <a:endParaRPr lang="zh-CN" altLang="en-US" dirty="0"/>
            </a:p>
            <a:p>
              <a:pPr algn="ctr" defTabSz="913765"/>
              <a:r>
                <a:rPr lang="zh-CN" altLang="en-US" dirty="0"/>
                <a:t>积累</a:t>
              </a:r>
              <a:endParaRPr lang="zh-CN" altLang="en-US" dirty="0"/>
            </a:p>
          </p:txBody>
        </p:sp>
        <p:sp>
          <p:nvSpPr>
            <p:cNvPr id="21" name="Oval 69"/>
            <p:cNvSpPr/>
            <p:nvPr>
              <p:custDataLst>
                <p:tags r:id="rId18"/>
              </p:custDataLst>
            </p:nvPr>
          </p:nvSpPr>
          <p:spPr>
            <a:xfrm>
              <a:off x="6052644" y="2883154"/>
              <a:ext cx="104655" cy="1046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22" name="Straight Connector 70"/>
            <p:cNvCxnSpPr/>
            <p:nvPr>
              <p:custDataLst>
                <p:tags r:id="rId19"/>
              </p:custDataLst>
            </p:nvPr>
          </p:nvCxnSpPr>
          <p:spPr>
            <a:xfrm flipV="1">
              <a:off x="6092054" y="2981420"/>
              <a:ext cx="0" cy="64179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20"/>
            </p:custDataLst>
          </p:nvPr>
        </p:nvSpPr>
        <p:spPr>
          <a:xfrm>
            <a:off x="788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与大公司做比较</a:t>
            </a:r>
            <a:endParaRPr lang="zh-CN" altLang="en-US" dirty="0">
              <a:latin typeface="+mj-lt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970" y="5430520"/>
            <a:ext cx="1097280" cy="116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/>
              <a:t>大公司</a:t>
            </a:r>
            <a:endParaRPr lang="zh-CN" altLang="en-US"/>
          </a:p>
          <a:p>
            <a:pPr algn="ctr">
              <a:lnSpc>
                <a:spcPct val="130000"/>
              </a:lnSpc>
            </a:pPr>
            <a:r>
              <a:rPr lang="en-US" altLang="zh-CN"/>
              <a:t>VS</a:t>
            </a:r>
            <a:endParaRPr lang="en-US" altLang="zh-CN"/>
          </a:p>
          <a:p>
            <a:pPr algn="ctr">
              <a:lnSpc>
                <a:spcPct val="130000"/>
              </a:lnSpc>
            </a:pPr>
            <a:r>
              <a:rPr lang="zh-CN" altLang="en-US"/>
              <a:t>外包公司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3385" y="5276215"/>
            <a:ext cx="20231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完整的培训体系</a:t>
            </a:r>
            <a:endParaRPr lang="zh-CN" altLang="en-US"/>
          </a:p>
          <a:p>
            <a:pPr algn="ctr"/>
            <a:r>
              <a:rPr lang="zh-CN" altLang="en-US"/>
              <a:t>严谨的职阶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77670" y="6031230"/>
            <a:ext cx="20231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松散甚至没有</a:t>
            </a:r>
            <a:endParaRPr lang="zh-CN" altLang="en-US"/>
          </a:p>
          <a:p>
            <a:pPr algn="ctr"/>
            <a:r>
              <a:rPr lang="zh-CN" altLang="en-US"/>
              <a:t>在项目中磨练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86350" y="5276215"/>
            <a:ext cx="20231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部门主管</a:t>
            </a:r>
            <a:endParaRPr lang="zh-CN" altLang="en-US"/>
          </a:p>
          <a:p>
            <a:pPr algn="ctr"/>
            <a:r>
              <a:rPr lang="zh-CN" altLang="en-US"/>
              <a:t>技术社区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0635" y="6031230"/>
            <a:ext cx="20231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技术总监</a:t>
            </a:r>
            <a:endParaRPr lang="zh-CN" altLang="en-US"/>
          </a:p>
          <a:p>
            <a:pPr algn="ctr"/>
            <a:r>
              <a:rPr lang="zh-CN" altLang="en-US"/>
              <a:t>技术社区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483600" y="5413375"/>
            <a:ext cx="20231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公司的框架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477885" y="6168390"/>
            <a:ext cx="20231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Make your own</a:t>
            </a:r>
            <a:endParaRPr lang="en-US" altLang="zh-CN"/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88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与大公司做比较</a:t>
            </a:r>
            <a:endParaRPr lang="zh-CN" altLang="en-US" dirty="0">
              <a:latin typeface="+mj-lt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0605" y="2848610"/>
            <a:ext cx="1097280" cy="116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/>
              <a:t>大公司</a:t>
            </a:r>
            <a:endParaRPr lang="zh-CN" altLang="en-US"/>
          </a:p>
          <a:p>
            <a:pPr algn="ctr">
              <a:lnSpc>
                <a:spcPct val="130000"/>
              </a:lnSpc>
            </a:pPr>
            <a:r>
              <a:rPr lang="en-US" altLang="zh-CN"/>
              <a:t>VS</a:t>
            </a:r>
            <a:endParaRPr lang="en-US" altLang="zh-CN"/>
          </a:p>
          <a:p>
            <a:pPr algn="ctr">
              <a:lnSpc>
                <a:spcPct val="130000"/>
              </a:lnSpc>
            </a:pPr>
            <a:r>
              <a:rPr lang="zh-CN" altLang="en-US"/>
              <a:t>外包公司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60470" y="2076450"/>
            <a:ext cx="4571365" cy="2705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400" b="1"/>
              <a:t>循序渐进</a:t>
            </a:r>
            <a:endParaRPr lang="zh-CN" altLang="en-US" sz="4400" b="1"/>
          </a:p>
          <a:p>
            <a:pPr algn="ctr">
              <a:lnSpc>
                <a:spcPct val="130000"/>
              </a:lnSpc>
            </a:pPr>
            <a:r>
              <a:rPr lang="en-US" altLang="zh-CN" sz="4400" b="1"/>
              <a:t>VS</a:t>
            </a:r>
            <a:endParaRPr lang="en-US" altLang="zh-CN" sz="4400" b="1"/>
          </a:p>
          <a:p>
            <a:pPr algn="ctr">
              <a:lnSpc>
                <a:spcPct val="130000"/>
              </a:lnSpc>
            </a:pPr>
            <a:r>
              <a:rPr lang="zh-CN" altLang="en-US" sz="4400" b="1"/>
              <a:t>野蛮生长</a:t>
            </a:r>
            <a:endParaRPr lang="zh-CN" altLang="en-US" sz="4400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3600" y="2790000"/>
            <a:ext cx="6841872" cy="1325563"/>
          </a:xfrm>
        </p:spPr>
        <p:txBody>
          <a:bodyPr/>
          <a:lstStyle/>
          <a:p>
            <a:r>
              <a:rPr lang="zh-CN" altLang="en-US" b="1" smtClean="0"/>
              <a:t>谢 谢 大 家！</a:t>
            </a:r>
            <a:endParaRPr lang="zh-CN" altLang="en-US" b="1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 221"/>
          <p:cNvSpPr txBox="1"/>
          <p:nvPr>
            <p:custDataLst>
              <p:tags r:id="rId1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smtClean="0">
                <a:latin typeface="+mj-lt"/>
                <a:ea typeface="+mj-ea"/>
                <a:cs typeface="+mj-cs"/>
              </a:rPr>
              <a:t>Content</a:t>
            </a:r>
            <a:endParaRPr lang="en-US" altLang="zh-CN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3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9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10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11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12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4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5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6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7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8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9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20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21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22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3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24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25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6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7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8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9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30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1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2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3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4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5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6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8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39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40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41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42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43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44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45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6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47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48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49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50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51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52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53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5600" y="1375410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我的故事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443230" y="252095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前端工程师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3230" y="331787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后台工程师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410527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产品经理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530" y="48590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项目总监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>
            <a:off x="1106170" y="2886710"/>
            <a:ext cx="0" cy="43116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06170" y="3683635"/>
            <a:ext cx="0" cy="43116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06170" y="4461510"/>
            <a:ext cx="0" cy="43116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673350" y="2465705"/>
            <a:ext cx="3710940" cy="2259965"/>
            <a:chOff x="4210" y="3883"/>
            <a:chExt cx="5844" cy="3559"/>
          </a:xfrm>
        </p:grpSpPr>
        <p:sp>
          <p:nvSpPr>
            <p:cNvPr id="13" name="文本框 12"/>
            <p:cNvSpPr txBox="1"/>
            <p:nvPr/>
          </p:nvSpPr>
          <p:spPr>
            <a:xfrm>
              <a:off x="6095" y="3883"/>
              <a:ext cx="24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校园门户网站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98" y="478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商城系统</a:t>
              </a:r>
              <a:endParaRPr lang="zh-CN" altLang="en-US" sz="2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89" y="448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分销系统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86" y="5971"/>
              <a:ext cx="17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O2O</a:t>
              </a:r>
              <a:r>
                <a:rPr lang="zh-CN" altLang="en-US"/>
                <a:t>金融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02" y="5214"/>
              <a:ext cx="246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微信管理系统</a:t>
              </a:r>
              <a:endParaRPr lang="zh-CN" altLang="en-US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78" y="5880"/>
              <a:ext cx="1866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H5</a:t>
              </a:r>
              <a:r>
                <a:rPr lang="zh-CN" altLang="en-US" sz="2400" b="1"/>
                <a:t>游戏</a:t>
              </a:r>
              <a:endParaRPr lang="zh-CN" altLang="en-US" sz="24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10" y="5674"/>
              <a:ext cx="2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GALGAME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27" y="6722"/>
              <a:ext cx="316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/>
                <a:t>现场互动游戏</a:t>
              </a:r>
              <a:endParaRPr lang="zh-CN" altLang="en-US" sz="2400"/>
            </a:p>
          </p:txBody>
        </p:sp>
      </p:grpSp>
    </p:spTree>
    <p:custDataLst>
      <p:tags r:id="rId5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126711" y="1062332"/>
            <a:ext cx="4966917" cy="690934"/>
            <a:chOff x="1126711" y="884532"/>
            <a:chExt cx="4966917" cy="690934"/>
          </a:xfrm>
        </p:grpSpPr>
        <p:grpSp>
          <p:nvGrpSpPr>
            <p:cNvPr id="5" name="组合 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142" name="文本框 14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92" name="直接连接符 91"/>
                <p:cNvCxnSpPr/>
                <p:nvPr>
                  <p:custDataLst>
                    <p:tags r:id="rId3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>
                  <p:custDataLst>
                    <p:tags r:id="rId4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>
                  <p:custDataLst>
                    <p:tags r:id="rId5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>
                  <p:custDataLst>
                    <p:tags r:id="rId6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>
                  <p:custDataLst>
                    <p:tags r:id="rId7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>
                  <p:custDataLst>
                    <p:tags r:id="rId8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>
                  <p:custDataLst>
                    <p:tags r:id="rId9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>
                  <p:custDataLst>
                    <p:tags r:id="rId12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>
                  <p:custDataLst>
                    <p:tags r:id="rId15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>
                  <p:custDataLst>
                    <p:tags r:id="rId16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>
                  <p:custDataLst>
                    <p:tags r:id="rId17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>
                  <p:custDataLst>
                    <p:tags r:id="rId18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>
                  <p:custDataLst>
                    <p:tags r:id="rId19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>
                  <p:custDataLst>
                    <p:tags r:id="rId20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>
                  <p:custDataLst>
                    <p:tags r:id="rId21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>
                  <p:custDataLst>
                    <p:tags r:id="rId22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>
                  <p:custDataLst>
                    <p:tags r:id="rId23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>
                  <p:custDataLst>
                    <p:tags r:id="rId24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>
                  <p:custDataLst>
                    <p:tags r:id="rId25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>
                  <p:custDataLst>
                    <p:tags r:id="rId26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>
                  <p:custDataLst>
                    <p:tags r:id="rId27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>
                  <p:custDataLst>
                    <p:tags r:id="rId28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>
                  <p:custDataLst>
                    <p:tags r:id="rId29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>
                  <p:custDataLst>
                    <p:tags r:id="rId30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>
                  <p:custDataLst>
                    <p:tags r:id="rId31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>
                  <p:custDataLst>
                    <p:tags r:id="rId32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椭圆 13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椭圆 135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椭圆 136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椭圆 13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0" name="矩形 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外包公司的劣势</a:t>
              </a:r>
              <a:endParaRPr lang="zh-CN" altLang="en-US" sz="2400" b="1" dirty="0"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222" name="文本框 221"/>
          <p:cNvSpPr txBox="1"/>
          <p:nvPr>
            <p:custDataLst>
              <p:tags r:id="rId43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smtClean="0">
                <a:latin typeface="+mj-lt"/>
                <a:ea typeface="+mj-ea"/>
                <a:cs typeface="+mj-cs"/>
              </a:rPr>
              <a:t>Content</a:t>
            </a:r>
            <a:endParaRPr lang="en-US" altLang="zh-CN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44"/>
            </p:custDataLst>
          </p:nvPr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45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6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7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48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9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50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51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52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53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54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55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56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7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8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9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60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61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62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63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64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65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66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67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68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69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70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71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72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73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74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75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76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77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78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79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80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81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82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83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84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85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86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87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88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89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90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91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92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93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94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95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07717" y="1342962"/>
            <a:ext cx="1729381" cy="3682135"/>
            <a:chOff x="1239450" y="1783154"/>
            <a:chExt cx="1729381" cy="3682135"/>
          </a:xfrm>
        </p:grpSpPr>
        <p:pic>
          <p:nvPicPr>
            <p:cNvPr id="9" name="Picture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239450" y="1783154"/>
              <a:ext cx="1729381" cy="3682135"/>
            </a:xfrm>
            <a:prstGeom prst="rect">
              <a:avLst/>
            </a:prstGeom>
          </p:spPr>
        </p:pic>
        <p:pic>
          <p:nvPicPr>
            <p:cNvPr id="12" name="图片占位符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3" r="20432"/>
            <a:stretch>
              <a:fillRect/>
            </a:stretch>
          </p:blipFill>
          <p:spPr>
            <a:xfrm>
              <a:off x="1384300" y="2322347"/>
              <a:ext cx="1447799" cy="2571750"/>
            </a:xfrm>
            <a:prstGeom prst="rect">
              <a:avLst/>
            </a:prstGeom>
          </p:spPr>
        </p:pic>
      </p:grpSp>
      <p:sp>
        <p:nvSpPr>
          <p:cNvPr id="24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26589" y="2551837"/>
            <a:ext cx="543526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70000"/>
              </a:lnSpc>
            </a:pPr>
            <a:r>
              <a:rPr lang="zh-CN" altLang="en-US" sz="2000" b="1" dirty="0">
                <a:latin typeface="+mn-lt"/>
                <a:ea typeface="+mn-ea"/>
              </a:rPr>
              <a:t>做不完的项目，不断重复的工作</a:t>
            </a:r>
            <a:endParaRPr lang="zh-CN" altLang="en-US" sz="2000" b="1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70000"/>
              </a:lnSpc>
            </a:pPr>
            <a:r>
              <a:rPr lang="zh-CN" altLang="en-US" sz="2000" b="1" dirty="0">
                <a:latin typeface="+mn-lt"/>
                <a:ea typeface="+mn-ea"/>
              </a:rPr>
              <a:t>没有规范的成长体系（教材、导师）</a:t>
            </a:r>
            <a:endParaRPr lang="zh-CN" altLang="en-US" sz="2000" b="1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70000"/>
              </a:lnSpc>
            </a:pPr>
            <a:r>
              <a:rPr lang="zh-CN" altLang="en-US" sz="2000" b="1" dirty="0">
                <a:latin typeface="+mn-lt"/>
                <a:ea typeface="+mn-ea"/>
              </a:rPr>
              <a:t>还有</a:t>
            </a:r>
            <a:r>
              <a:rPr lang="en-US" altLang="zh-CN" sz="2000" b="1" dirty="0">
                <a:latin typeface="+mn-lt"/>
                <a:ea typeface="+mn-ea"/>
              </a:rPr>
              <a:t>……</a:t>
            </a:r>
            <a:r>
              <a:rPr lang="zh-CN" altLang="en-US" sz="2000" b="1" dirty="0">
                <a:latin typeface="+mn-lt"/>
                <a:ea typeface="+mn-ea"/>
              </a:rPr>
              <a:t>？</a:t>
            </a:r>
            <a:endParaRPr lang="zh-CN" altLang="en-US" sz="2000" b="1" dirty="0"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9561936" y="2178081"/>
            <a:ext cx="1722347" cy="3667158"/>
            <a:chOff x="2290838" y="1335828"/>
            <a:chExt cx="2242147" cy="4773897"/>
          </a:xfrm>
        </p:grpSpPr>
        <p:pic>
          <p:nvPicPr>
            <p:cNvPr id="10" name="Picture 1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290838" y="1335828"/>
              <a:ext cx="2242147" cy="4773897"/>
            </a:xfrm>
            <a:prstGeom prst="rect">
              <a:avLst/>
            </a:prstGeom>
          </p:spPr>
        </p:pic>
        <p:pic>
          <p:nvPicPr>
            <p:cNvPr id="14" name="图片占位符 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6" r="7936"/>
            <a:stretch>
              <a:fillRect/>
            </a:stretch>
          </p:blipFill>
          <p:spPr>
            <a:xfrm>
              <a:off x="2482850" y="2041360"/>
              <a:ext cx="1889125" cy="3368675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88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外包公司的劣势</a:t>
            </a:r>
            <a:endParaRPr lang="zh-CN" altLang="en-US" dirty="0">
              <a:latin typeface="+mj-lt"/>
              <a:cs typeface="+mj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126711" y="1062332"/>
            <a:ext cx="4966917" cy="690934"/>
            <a:chOff x="1126711" y="884532"/>
            <a:chExt cx="4966917" cy="690934"/>
          </a:xfrm>
        </p:grpSpPr>
        <p:grpSp>
          <p:nvGrpSpPr>
            <p:cNvPr id="5" name="组合 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142" name="文本框 14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92" name="直接连接符 91"/>
                <p:cNvCxnSpPr/>
                <p:nvPr>
                  <p:custDataLst>
                    <p:tags r:id="rId3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>
                  <p:custDataLst>
                    <p:tags r:id="rId4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>
                  <p:custDataLst>
                    <p:tags r:id="rId5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>
                  <p:custDataLst>
                    <p:tags r:id="rId6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>
                  <p:custDataLst>
                    <p:tags r:id="rId7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>
                  <p:custDataLst>
                    <p:tags r:id="rId8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>
                  <p:custDataLst>
                    <p:tags r:id="rId9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>
                  <p:custDataLst>
                    <p:tags r:id="rId12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>
                  <p:custDataLst>
                    <p:tags r:id="rId15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>
                  <p:custDataLst>
                    <p:tags r:id="rId16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>
                  <p:custDataLst>
                    <p:tags r:id="rId17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>
                  <p:custDataLst>
                    <p:tags r:id="rId18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>
                  <p:custDataLst>
                    <p:tags r:id="rId19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>
                  <p:custDataLst>
                    <p:tags r:id="rId20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>
                  <p:custDataLst>
                    <p:tags r:id="rId21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>
                  <p:custDataLst>
                    <p:tags r:id="rId22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>
                  <p:custDataLst>
                    <p:tags r:id="rId23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>
                  <p:custDataLst>
                    <p:tags r:id="rId24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>
                  <p:custDataLst>
                    <p:tags r:id="rId25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>
                  <p:custDataLst>
                    <p:tags r:id="rId26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>
                  <p:custDataLst>
                    <p:tags r:id="rId27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>
                  <p:custDataLst>
                    <p:tags r:id="rId28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>
                  <p:custDataLst>
                    <p:tags r:id="rId29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>
                  <p:custDataLst>
                    <p:tags r:id="rId30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>
                  <p:custDataLst>
                    <p:tags r:id="rId31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>
                  <p:custDataLst>
                    <p:tags r:id="rId32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椭圆 13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椭圆 135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椭圆 136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椭圆 13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0" name="矩形 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外包公司的劣势</a:t>
              </a:r>
              <a:endParaRPr lang="en-US" altLang="zh-CN" sz="2400" b="1" dirty="0"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222" name="文本框 221"/>
          <p:cNvSpPr txBox="1"/>
          <p:nvPr>
            <p:custDataLst>
              <p:tags r:id="rId43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smtClean="0">
                <a:latin typeface="+mj-lt"/>
                <a:ea typeface="+mj-ea"/>
                <a:cs typeface="+mj-cs"/>
              </a:rPr>
              <a:t>Content</a:t>
            </a:r>
            <a:endParaRPr lang="en-US" altLang="zh-CN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44"/>
            </p:custDataLst>
          </p:nvPr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45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6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7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48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9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50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51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52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53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54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55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56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7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8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9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60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61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62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63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64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65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66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67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68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69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70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71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72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73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74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75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76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77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78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79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80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81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82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83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84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85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86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87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88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89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90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91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92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93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94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95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/>
          <p:cNvGrpSpPr/>
          <p:nvPr>
            <p:custDataLst>
              <p:tags r:id="rId96"/>
            </p:custDataLst>
          </p:nvPr>
        </p:nvGrpSpPr>
        <p:grpSpPr>
          <a:xfrm>
            <a:off x="1126711" y="2195628"/>
            <a:ext cx="4966917" cy="690934"/>
            <a:chOff x="1126711" y="884532"/>
            <a:chExt cx="4966917" cy="690934"/>
          </a:xfrm>
        </p:grpSpPr>
        <p:grpSp>
          <p:nvGrpSpPr>
            <p:cNvPr id="355" name="组合 35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357" name="文本框 356"/>
              <p:cNvSpPr txBox="1"/>
              <p:nvPr>
                <p:custDataLst>
                  <p:tags r:id="rId97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  <p:grpSp>
            <p:nvGrpSpPr>
              <p:cNvPr id="358" name="组合 357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359" name="直接连接符 358"/>
                <p:cNvCxnSpPr/>
                <p:nvPr>
                  <p:custDataLst>
                    <p:tags r:id="rId98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/>
                <p:cNvCxnSpPr/>
                <p:nvPr>
                  <p:custDataLst>
                    <p:tags r:id="rId99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/>
                <p:cNvCxnSpPr/>
                <p:nvPr>
                  <p:custDataLst>
                    <p:tags r:id="rId100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/>
                <p:cNvCxnSpPr/>
                <p:nvPr>
                  <p:custDataLst>
                    <p:tags r:id="rId101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>
                  <p:custDataLst>
                    <p:tags r:id="rId102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/>
                <p:cNvCxnSpPr/>
                <p:nvPr>
                  <p:custDataLst>
                    <p:tags r:id="rId103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/>
                <p:cNvCxnSpPr/>
                <p:nvPr>
                  <p:custDataLst>
                    <p:tags r:id="rId104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连接符 365"/>
                <p:cNvCxnSpPr/>
                <p:nvPr>
                  <p:custDataLst>
                    <p:tags r:id="rId105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连接符 366"/>
                <p:cNvCxnSpPr/>
                <p:nvPr>
                  <p:custDataLst>
                    <p:tags r:id="rId106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/>
                <p:cNvCxnSpPr/>
                <p:nvPr>
                  <p:custDataLst>
                    <p:tags r:id="rId107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连接符 368"/>
                <p:cNvCxnSpPr/>
                <p:nvPr>
                  <p:custDataLst>
                    <p:tags r:id="rId108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连接符 369"/>
                <p:cNvCxnSpPr/>
                <p:nvPr>
                  <p:custDataLst>
                    <p:tags r:id="rId109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连接符 370"/>
                <p:cNvCxnSpPr/>
                <p:nvPr>
                  <p:custDataLst>
                    <p:tags r:id="rId110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/>
                <p:cNvCxnSpPr/>
                <p:nvPr>
                  <p:custDataLst>
                    <p:tags r:id="rId111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接连接符 372"/>
                <p:cNvCxnSpPr/>
                <p:nvPr>
                  <p:custDataLst>
                    <p:tags r:id="rId112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连接符 373"/>
                <p:cNvCxnSpPr/>
                <p:nvPr>
                  <p:custDataLst>
                    <p:tags r:id="rId113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接连接符 374"/>
                <p:cNvCxnSpPr/>
                <p:nvPr>
                  <p:custDataLst>
                    <p:tags r:id="rId114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115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接连接符 376"/>
                <p:cNvCxnSpPr/>
                <p:nvPr>
                  <p:custDataLst>
                    <p:tags r:id="rId116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/>
                <p:nvPr>
                  <p:custDataLst>
                    <p:tags r:id="rId117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接连接符 378"/>
                <p:cNvCxnSpPr/>
                <p:nvPr>
                  <p:custDataLst>
                    <p:tags r:id="rId118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接连接符 379"/>
                <p:cNvCxnSpPr/>
                <p:nvPr>
                  <p:custDataLst>
                    <p:tags r:id="rId119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接连接符 380"/>
                <p:cNvCxnSpPr/>
                <p:nvPr>
                  <p:custDataLst>
                    <p:tags r:id="rId120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接连接符 381"/>
                <p:cNvCxnSpPr/>
                <p:nvPr>
                  <p:custDataLst>
                    <p:tags r:id="rId121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/>
                <p:cNvCxnSpPr/>
                <p:nvPr>
                  <p:custDataLst>
                    <p:tags r:id="rId122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>
                  <p:custDataLst>
                    <p:tags r:id="rId123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>
                  <p:custDataLst>
                    <p:tags r:id="rId124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>
                  <p:custDataLst>
                    <p:tags r:id="rId125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/>
                <p:nvPr>
                  <p:custDataLst>
                    <p:tags r:id="rId126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/>
                <p:cNvCxnSpPr/>
                <p:nvPr>
                  <p:custDataLst>
                    <p:tags r:id="rId127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椭圆 388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椭圆 389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椭圆 390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椭圆 391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椭圆 392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椭圆 393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椭圆 394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椭圆 39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椭圆 396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6" name="矩形 2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真的是这样吗？</a:t>
              </a:r>
              <a:endParaRPr lang="zh-CN" altLang="en-US" sz="2400" b="1" dirty="0">
                <a:latin typeface="+mn-lt"/>
                <a:ea typeface="+mn-ea"/>
                <a:sym typeface="+mn-lt"/>
              </a:endParaRPr>
            </a:p>
          </p:txBody>
        </p:sp>
      </p:grpSp>
    </p:spTree>
    <p:custDataLst>
      <p:tags r:id="rId13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07717" y="1342962"/>
            <a:ext cx="1729381" cy="3682135"/>
            <a:chOff x="1239450" y="1783154"/>
            <a:chExt cx="1729381" cy="3682135"/>
          </a:xfrm>
        </p:grpSpPr>
        <p:pic>
          <p:nvPicPr>
            <p:cNvPr id="9" name="Picture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239450" y="1783154"/>
              <a:ext cx="1729381" cy="3682135"/>
            </a:xfrm>
            <a:prstGeom prst="rect">
              <a:avLst/>
            </a:prstGeom>
          </p:spPr>
        </p:pic>
        <p:pic>
          <p:nvPicPr>
            <p:cNvPr id="12" name="图片占位符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3" r="20432"/>
            <a:stretch>
              <a:fillRect/>
            </a:stretch>
          </p:blipFill>
          <p:spPr>
            <a:xfrm>
              <a:off x="1384300" y="2322347"/>
              <a:ext cx="1447799" cy="2571750"/>
            </a:xfrm>
            <a:prstGeom prst="rect">
              <a:avLst/>
            </a:prstGeom>
          </p:spPr>
        </p:pic>
      </p:grpSp>
      <p:sp>
        <p:nvSpPr>
          <p:cNvPr id="24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26765" y="2552065"/>
            <a:ext cx="5434965" cy="24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做不完的项目，不断重复的工作</a:t>
            </a:r>
            <a:endParaRPr lang="zh-CN" altLang="en-US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+mn-ea"/>
              </a:rPr>
              <a:t>如何整理和重用你的代码？</a:t>
            </a:r>
            <a:endParaRPr lang="zh-CN" altLang="en-US" sz="2400" b="1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没有规范的成长体系（教材、导师）</a:t>
            </a:r>
            <a:endParaRPr lang="zh-CN" altLang="en-US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r>
              <a:rPr lang="zh-CN" altLang="en-US" sz="2800" b="1" dirty="0">
                <a:latin typeface="+mn-lt"/>
                <a:ea typeface="+mn-ea"/>
              </a:rPr>
              <a:t>如何自学？</a:t>
            </a:r>
            <a:endParaRPr lang="zh-CN" altLang="en-US" sz="2800" b="1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9561936" y="2178081"/>
            <a:ext cx="1722347" cy="3667158"/>
            <a:chOff x="2290838" y="1335828"/>
            <a:chExt cx="2242147" cy="4773897"/>
          </a:xfrm>
        </p:grpSpPr>
        <p:pic>
          <p:nvPicPr>
            <p:cNvPr id="10" name="Picture 1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290838" y="1335828"/>
              <a:ext cx="2242147" cy="4773897"/>
            </a:xfrm>
            <a:prstGeom prst="rect">
              <a:avLst/>
            </a:prstGeom>
          </p:spPr>
        </p:pic>
        <p:pic>
          <p:nvPicPr>
            <p:cNvPr id="14" name="图片占位符 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6" r="7936"/>
            <a:stretch>
              <a:fillRect/>
            </a:stretch>
          </p:blipFill>
          <p:spPr>
            <a:xfrm>
              <a:off x="2482850" y="2041360"/>
              <a:ext cx="1889125" cy="3368675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88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真的是这样吗？</a:t>
            </a:r>
            <a:endParaRPr lang="zh-CN" altLang="en-US" dirty="0">
              <a:latin typeface="+mj-lt"/>
              <a:cs typeface="+mj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126711" y="1062332"/>
            <a:ext cx="4966917" cy="690934"/>
            <a:chOff x="1126711" y="884532"/>
            <a:chExt cx="4966917" cy="690934"/>
          </a:xfrm>
        </p:grpSpPr>
        <p:grpSp>
          <p:nvGrpSpPr>
            <p:cNvPr id="5" name="组合 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142" name="文本框 14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92" name="直接连接符 91"/>
                <p:cNvCxnSpPr/>
                <p:nvPr>
                  <p:custDataLst>
                    <p:tags r:id="rId3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>
                  <p:custDataLst>
                    <p:tags r:id="rId4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>
                  <p:custDataLst>
                    <p:tags r:id="rId5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>
                  <p:custDataLst>
                    <p:tags r:id="rId6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>
                  <p:custDataLst>
                    <p:tags r:id="rId7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>
                  <p:custDataLst>
                    <p:tags r:id="rId8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>
                  <p:custDataLst>
                    <p:tags r:id="rId9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>
                  <p:custDataLst>
                    <p:tags r:id="rId12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>
                  <p:custDataLst>
                    <p:tags r:id="rId15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>
                  <p:custDataLst>
                    <p:tags r:id="rId16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>
                  <p:custDataLst>
                    <p:tags r:id="rId17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>
                  <p:custDataLst>
                    <p:tags r:id="rId18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>
                  <p:custDataLst>
                    <p:tags r:id="rId19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>
                  <p:custDataLst>
                    <p:tags r:id="rId20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>
                  <p:custDataLst>
                    <p:tags r:id="rId21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>
                  <p:custDataLst>
                    <p:tags r:id="rId22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>
                  <p:custDataLst>
                    <p:tags r:id="rId23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>
                  <p:custDataLst>
                    <p:tags r:id="rId24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>
                  <p:custDataLst>
                    <p:tags r:id="rId25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>
                  <p:custDataLst>
                    <p:tags r:id="rId26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>
                  <p:custDataLst>
                    <p:tags r:id="rId27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>
                  <p:custDataLst>
                    <p:tags r:id="rId28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>
                  <p:custDataLst>
                    <p:tags r:id="rId29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>
                  <p:custDataLst>
                    <p:tags r:id="rId30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>
                  <p:custDataLst>
                    <p:tags r:id="rId31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>
                  <p:custDataLst>
                    <p:tags r:id="rId32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椭圆 13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椭圆 135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椭圆 136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椭圆 13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0" name="矩形 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外包公司的劣势</a:t>
              </a:r>
              <a:endParaRPr lang="en-US" altLang="zh-CN" sz="2400" b="1" dirty="0"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222" name="文本框 221"/>
          <p:cNvSpPr txBox="1"/>
          <p:nvPr>
            <p:custDataLst>
              <p:tags r:id="rId43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smtClean="0">
                <a:latin typeface="+mj-lt"/>
                <a:ea typeface="+mj-ea"/>
                <a:cs typeface="+mj-cs"/>
              </a:rPr>
              <a:t>Content</a:t>
            </a:r>
            <a:endParaRPr lang="en-US" altLang="zh-CN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44"/>
            </p:custDataLst>
          </p:nvPr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45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6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7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48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9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50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51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52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53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54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55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56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7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8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9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60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61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62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63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64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65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66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67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68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69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70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71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72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73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74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75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76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77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78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79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80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81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82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83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84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85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86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87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88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89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90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91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92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93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94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95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/>
          <p:cNvGrpSpPr/>
          <p:nvPr>
            <p:custDataLst>
              <p:tags r:id="rId96"/>
            </p:custDataLst>
          </p:nvPr>
        </p:nvGrpSpPr>
        <p:grpSpPr>
          <a:xfrm>
            <a:off x="1126711" y="2195628"/>
            <a:ext cx="4966917" cy="690934"/>
            <a:chOff x="1126711" y="884532"/>
            <a:chExt cx="4966917" cy="690934"/>
          </a:xfrm>
        </p:grpSpPr>
        <p:grpSp>
          <p:nvGrpSpPr>
            <p:cNvPr id="355" name="组合 35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357" name="文本框 356"/>
              <p:cNvSpPr txBox="1"/>
              <p:nvPr>
                <p:custDataLst>
                  <p:tags r:id="rId97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  <p:grpSp>
            <p:nvGrpSpPr>
              <p:cNvPr id="358" name="组合 357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359" name="直接连接符 358"/>
                <p:cNvCxnSpPr/>
                <p:nvPr>
                  <p:custDataLst>
                    <p:tags r:id="rId98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/>
                <p:cNvCxnSpPr/>
                <p:nvPr>
                  <p:custDataLst>
                    <p:tags r:id="rId99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/>
                <p:cNvCxnSpPr/>
                <p:nvPr>
                  <p:custDataLst>
                    <p:tags r:id="rId100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/>
                <p:cNvCxnSpPr/>
                <p:nvPr>
                  <p:custDataLst>
                    <p:tags r:id="rId101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>
                  <p:custDataLst>
                    <p:tags r:id="rId102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/>
                <p:cNvCxnSpPr/>
                <p:nvPr>
                  <p:custDataLst>
                    <p:tags r:id="rId103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/>
                <p:cNvCxnSpPr/>
                <p:nvPr>
                  <p:custDataLst>
                    <p:tags r:id="rId104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连接符 365"/>
                <p:cNvCxnSpPr/>
                <p:nvPr>
                  <p:custDataLst>
                    <p:tags r:id="rId105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连接符 366"/>
                <p:cNvCxnSpPr/>
                <p:nvPr>
                  <p:custDataLst>
                    <p:tags r:id="rId106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/>
                <p:cNvCxnSpPr/>
                <p:nvPr>
                  <p:custDataLst>
                    <p:tags r:id="rId107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连接符 368"/>
                <p:cNvCxnSpPr/>
                <p:nvPr>
                  <p:custDataLst>
                    <p:tags r:id="rId108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连接符 369"/>
                <p:cNvCxnSpPr/>
                <p:nvPr>
                  <p:custDataLst>
                    <p:tags r:id="rId109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连接符 370"/>
                <p:cNvCxnSpPr/>
                <p:nvPr>
                  <p:custDataLst>
                    <p:tags r:id="rId110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/>
                <p:cNvCxnSpPr/>
                <p:nvPr>
                  <p:custDataLst>
                    <p:tags r:id="rId111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接连接符 372"/>
                <p:cNvCxnSpPr/>
                <p:nvPr>
                  <p:custDataLst>
                    <p:tags r:id="rId112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连接符 373"/>
                <p:cNvCxnSpPr/>
                <p:nvPr>
                  <p:custDataLst>
                    <p:tags r:id="rId113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接连接符 374"/>
                <p:cNvCxnSpPr/>
                <p:nvPr>
                  <p:custDataLst>
                    <p:tags r:id="rId114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115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接连接符 376"/>
                <p:cNvCxnSpPr/>
                <p:nvPr>
                  <p:custDataLst>
                    <p:tags r:id="rId116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/>
                <p:nvPr>
                  <p:custDataLst>
                    <p:tags r:id="rId117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接连接符 378"/>
                <p:cNvCxnSpPr/>
                <p:nvPr>
                  <p:custDataLst>
                    <p:tags r:id="rId118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接连接符 379"/>
                <p:cNvCxnSpPr/>
                <p:nvPr>
                  <p:custDataLst>
                    <p:tags r:id="rId119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接连接符 380"/>
                <p:cNvCxnSpPr/>
                <p:nvPr>
                  <p:custDataLst>
                    <p:tags r:id="rId120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接连接符 381"/>
                <p:cNvCxnSpPr/>
                <p:nvPr>
                  <p:custDataLst>
                    <p:tags r:id="rId121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/>
                <p:cNvCxnSpPr/>
                <p:nvPr>
                  <p:custDataLst>
                    <p:tags r:id="rId122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>
                  <p:custDataLst>
                    <p:tags r:id="rId123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>
                  <p:custDataLst>
                    <p:tags r:id="rId124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>
                  <p:custDataLst>
                    <p:tags r:id="rId125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/>
                <p:nvPr>
                  <p:custDataLst>
                    <p:tags r:id="rId126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/>
                <p:cNvCxnSpPr/>
                <p:nvPr>
                  <p:custDataLst>
                    <p:tags r:id="rId127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椭圆 388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椭圆 389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椭圆 390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椭圆 391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椭圆 392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椭圆 393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椭圆 394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椭圆 39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椭圆 396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6" name="矩形 2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真的是这样吗？</a:t>
              </a:r>
              <a:endParaRPr lang="en-US" altLang="zh-CN" sz="2400" b="1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98" name="组合 397"/>
          <p:cNvGrpSpPr/>
          <p:nvPr>
            <p:custDataLst>
              <p:tags r:id="rId138"/>
            </p:custDataLst>
          </p:nvPr>
        </p:nvGrpSpPr>
        <p:grpSpPr>
          <a:xfrm>
            <a:off x="1126711" y="3328924"/>
            <a:ext cx="4966917" cy="690934"/>
            <a:chOff x="1126711" y="884532"/>
            <a:chExt cx="4966917" cy="690934"/>
          </a:xfrm>
        </p:grpSpPr>
        <p:grpSp>
          <p:nvGrpSpPr>
            <p:cNvPr id="399" name="组合 398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401" name="文本框 400"/>
              <p:cNvSpPr txBox="1"/>
              <p:nvPr>
                <p:custDataLst>
                  <p:tags r:id="rId139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3</a:t>
                </a:r>
                <a:endParaRPr lang="zh-CN" altLang="en-US" b="1" dirty="0"/>
              </a:p>
            </p:txBody>
          </p:sp>
          <p:grpSp>
            <p:nvGrpSpPr>
              <p:cNvPr id="402" name="组合 401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403" name="直接连接符 402"/>
                <p:cNvCxnSpPr/>
                <p:nvPr>
                  <p:custDataLst>
                    <p:tags r:id="rId140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直接连接符 403"/>
                <p:cNvCxnSpPr/>
                <p:nvPr>
                  <p:custDataLst>
                    <p:tags r:id="rId141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直接连接符 404"/>
                <p:cNvCxnSpPr/>
                <p:nvPr>
                  <p:custDataLst>
                    <p:tags r:id="rId142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直接连接符 405"/>
                <p:cNvCxnSpPr/>
                <p:nvPr>
                  <p:custDataLst>
                    <p:tags r:id="rId143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直接连接符 406"/>
                <p:cNvCxnSpPr/>
                <p:nvPr>
                  <p:custDataLst>
                    <p:tags r:id="rId144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直接连接符 407"/>
                <p:cNvCxnSpPr/>
                <p:nvPr>
                  <p:custDataLst>
                    <p:tags r:id="rId145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直接连接符 408"/>
                <p:cNvCxnSpPr/>
                <p:nvPr>
                  <p:custDataLst>
                    <p:tags r:id="rId146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直接连接符 409"/>
                <p:cNvCxnSpPr/>
                <p:nvPr>
                  <p:custDataLst>
                    <p:tags r:id="rId147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直接连接符 410"/>
                <p:cNvCxnSpPr/>
                <p:nvPr>
                  <p:custDataLst>
                    <p:tags r:id="rId148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直接连接符 411"/>
                <p:cNvCxnSpPr/>
                <p:nvPr>
                  <p:custDataLst>
                    <p:tags r:id="rId149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直接连接符 412"/>
                <p:cNvCxnSpPr/>
                <p:nvPr>
                  <p:custDataLst>
                    <p:tags r:id="rId150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直接连接符 413"/>
                <p:cNvCxnSpPr/>
                <p:nvPr>
                  <p:custDataLst>
                    <p:tags r:id="rId151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接连接符 414"/>
                <p:cNvCxnSpPr/>
                <p:nvPr>
                  <p:custDataLst>
                    <p:tags r:id="rId152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直接连接符 415"/>
                <p:cNvCxnSpPr/>
                <p:nvPr>
                  <p:custDataLst>
                    <p:tags r:id="rId153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直接连接符 416"/>
                <p:cNvCxnSpPr/>
                <p:nvPr>
                  <p:custDataLst>
                    <p:tags r:id="rId154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直接连接符 417"/>
                <p:cNvCxnSpPr/>
                <p:nvPr>
                  <p:custDataLst>
                    <p:tags r:id="rId155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直接连接符 418"/>
                <p:cNvCxnSpPr/>
                <p:nvPr>
                  <p:custDataLst>
                    <p:tags r:id="rId156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连接符 419"/>
                <p:cNvCxnSpPr/>
                <p:nvPr>
                  <p:custDataLst>
                    <p:tags r:id="rId157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/>
                <p:cNvCxnSpPr/>
                <p:nvPr>
                  <p:custDataLst>
                    <p:tags r:id="rId158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连接符 421"/>
                <p:cNvCxnSpPr/>
                <p:nvPr>
                  <p:custDataLst>
                    <p:tags r:id="rId159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直接连接符 422"/>
                <p:cNvCxnSpPr/>
                <p:nvPr>
                  <p:custDataLst>
                    <p:tags r:id="rId160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接连接符 423"/>
                <p:cNvCxnSpPr/>
                <p:nvPr>
                  <p:custDataLst>
                    <p:tags r:id="rId161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接连接符 424"/>
                <p:cNvCxnSpPr/>
                <p:nvPr>
                  <p:custDataLst>
                    <p:tags r:id="rId162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直接连接符 425"/>
                <p:cNvCxnSpPr/>
                <p:nvPr>
                  <p:custDataLst>
                    <p:tags r:id="rId163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直接连接符 426"/>
                <p:cNvCxnSpPr/>
                <p:nvPr>
                  <p:custDataLst>
                    <p:tags r:id="rId164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直接连接符 427"/>
                <p:cNvCxnSpPr/>
                <p:nvPr>
                  <p:custDataLst>
                    <p:tags r:id="rId165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直接连接符 428"/>
                <p:cNvCxnSpPr/>
                <p:nvPr>
                  <p:custDataLst>
                    <p:tags r:id="rId166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直接连接符 429"/>
                <p:cNvCxnSpPr/>
                <p:nvPr>
                  <p:custDataLst>
                    <p:tags r:id="rId167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直接连接符 430"/>
                <p:cNvCxnSpPr/>
                <p:nvPr>
                  <p:custDataLst>
                    <p:tags r:id="rId168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/>
                <p:cNvCxnSpPr/>
                <p:nvPr>
                  <p:custDataLst>
                    <p:tags r:id="rId169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3" name="椭圆 432"/>
                <p:cNvSpPr/>
                <p:nvPr>
                  <p:custDataLst>
                    <p:tags r:id="rId170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椭圆 433"/>
                <p:cNvSpPr/>
                <p:nvPr>
                  <p:custDataLst>
                    <p:tags r:id="rId171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5" name="椭圆 434"/>
                <p:cNvSpPr/>
                <p:nvPr>
                  <p:custDataLst>
                    <p:tags r:id="rId172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椭圆 435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椭圆 436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椭圆 437"/>
                <p:cNvSpPr/>
                <p:nvPr>
                  <p:custDataLst>
                    <p:tags r:id="rId175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椭圆 438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椭圆 439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椭圆 440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00" name="矩形 2"/>
            <p:cNvSpPr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在外包公司中成长</a:t>
              </a:r>
              <a:endParaRPr lang="zh-CN" altLang="en-US" sz="2400" b="1" dirty="0">
                <a:latin typeface="+mn-lt"/>
                <a:ea typeface="+mn-ea"/>
                <a:sym typeface="+mn-lt"/>
              </a:endParaRPr>
            </a:p>
          </p:txBody>
        </p:sp>
      </p:grpSp>
    </p:spTree>
    <p:custDataLst>
      <p:tags r:id="rId18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4324" y="2308797"/>
            <a:ext cx="6102351" cy="4564063"/>
            <a:chOff x="4324" y="2308797"/>
            <a:chExt cx="6102351" cy="4564063"/>
          </a:xfrm>
        </p:grpSpPr>
        <p:sp>
          <p:nvSpPr>
            <p:cNvPr id="9" name="Freeform 5"/>
            <p:cNvSpPr/>
            <p:nvPr>
              <p:custDataLst>
                <p:tags r:id="rId2"/>
              </p:custDataLst>
            </p:nvPr>
          </p:nvSpPr>
          <p:spPr bwMode="auto">
            <a:xfrm>
              <a:off x="4324" y="2970785"/>
              <a:ext cx="5883275" cy="3902075"/>
            </a:xfrm>
            <a:custGeom>
              <a:avLst/>
              <a:gdLst>
                <a:gd name="T0" fmla="*/ 2436 w 3706"/>
                <a:gd name="T1" fmla="*/ 2458 h 2458"/>
                <a:gd name="T2" fmla="*/ 2698 w 3706"/>
                <a:gd name="T3" fmla="*/ 2046 h 2458"/>
                <a:gd name="T4" fmla="*/ 3706 w 3706"/>
                <a:gd name="T5" fmla="*/ 1638 h 2458"/>
                <a:gd name="T6" fmla="*/ 1122 w 3706"/>
                <a:gd name="T7" fmla="*/ 0 h 2458"/>
                <a:gd name="T8" fmla="*/ 0 w 3706"/>
                <a:gd name="T9" fmla="*/ 2458 h 2458"/>
                <a:gd name="T10" fmla="*/ 2436 w 3706"/>
                <a:gd name="T11" fmla="*/ 2458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6" h="2458">
                  <a:moveTo>
                    <a:pt x="2436" y="2458"/>
                  </a:moveTo>
                  <a:lnTo>
                    <a:pt x="2698" y="2046"/>
                  </a:lnTo>
                  <a:lnTo>
                    <a:pt x="3706" y="1638"/>
                  </a:lnTo>
                  <a:lnTo>
                    <a:pt x="1122" y="0"/>
                  </a:lnTo>
                  <a:lnTo>
                    <a:pt x="0" y="2458"/>
                  </a:lnTo>
                  <a:lnTo>
                    <a:pt x="2436" y="2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1818837" y="5496497"/>
              <a:ext cx="1068388" cy="300038"/>
            </a:xfrm>
            <a:custGeom>
              <a:avLst/>
              <a:gdLst>
                <a:gd name="T0" fmla="*/ 0 w 284"/>
                <a:gd name="T1" fmla="*/ 23 h 80"/>
                <a:gd name="T2" fmla="*/ 280 w 284"/>
                <a:gd name="T3" fmla="*/ 0 h 80"/>
                <a:gd name="T4" fmla="*/ 187 w 284"/>
                <a:gd name="T5" fmla="*/ 55 h 80"/>
                <a:gd name="T6" fmla="*/ 19 w 284"/>
                <a:gd name="T7" fmla="*/ 80 h 80"/>
                <a:gd name="T8" fmla="*/ 0 w 284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80">
                  <a:moveTo>
                    <a:pt x="0" y="23"/>
                  </a:move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4" y="40"/>
                    <a:pt x="187" y="55"/>
                  </a:cubicBezTo>
                  <a:cubicBezTo>
                    <a:pt x="145" y="61"/>
                    <a:pt x="19" y="80"/>
                    <a:pt x="19" y="8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2263337" y="5147247"/>
              <a:ext cx="1287463" cy="300038"/>
            </a:xfrm>
            <a:custGeom>
              <a:avLst/>
              <a:gdLst>
                <a:gd name="T0" fmla="*/ 0 w 343"/>
                <a:gd name="T1" fmla="*/ 32 h 80"/>
                <a:gd name="T2" fmla="*/ 339 w 343"/>
                <a:gd name="T3" fmla="*/ 0 h 80"/>
                <a:gd name="T4" fmla="*/ 219 w 343"/>
                <a:gd name="T5" fmla="*/ 55 h 80"/>
                <a:gd name="T6" fmla="*/ 1 w 343"/>
                <a:gd name="T7" fmla="*/ 80 h 80"/>
                <a:gd name="T8" fmla="*/ 0 w 343"/>
                <a:gd name="T9" fmla="*/ 3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80">
                  <a:moveTo>
                    <a:pt x="0" y="32"/>
                  </a:move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43" y="40"/>
                    <a:pt x="219" y="55"/>
                  </a:cubicBezTo>
                  <a:cubicBezTo>
                    <a:pt x="164" y="61"/>
                    <a:pt x="1" y="80"/>
                    <a:pt x="1" y="8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/>
            <p:nvPr>
              <p:custDataLst>
                <p:tags r:id="rId5"/>
              </p:custDataLst>
            </p:nvPr>
          </p:nvSpPr>
          <p:spPr bwMode="auto">
            <a:xfrm>
              <a:off x="2233174" y="4913885"/>
              <a:ext cx="1292225" cy="300038"/>
            </a:xfrm>
            <a:custGeom>
              <a:avLst/>
              <a:gdLst>
                <a:gd name="T0" fmla="*/ 0 w 344"/>
                <a:gd name="T1" fmla="*/ 32 h 80"/>
                <a:gd name="T2" fmla="*/ 339 w 344"/>
                <a:gd name="T3" fmla="*/ 0 h 80"/>
                <a:gd name="T4" fmla="*/ 219 w 344"/>
                <a:gd name="T5" fmla="*/ 55 h 80"/>
                <a:gd name="T6" fmla="*/ 2 w 344"/>
                <a:gd name="T7" fmla="*/ 80 h 80"/>
                <a:gd name="T8" fmla="*/ 0 w 344"/>
                <a:gd name="T9" fmla="*/ 3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80">
                  <a:moveTo>
                    <a:pt x="0" y="32"/>
                  </a:move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344" y="40"/>
                    <a:pt x="219" y="55"/>
                  </a:cubicBezTo>
                  <a:cubicBezTo>
                    <a:pt x="165" y="61"/>
                    <a:pt x="2" y="80"/>
                    <a:pt x="2" y="8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/>
            <p:cNvSpPr/>
            <p:nvPr>
              <p:custDataLst>
                <p:tags r:id="rId6"/>
              </p:custDataLst>
            </p:nvPr>
          </p:nvSpPr>
          <p:spPr bwMode="auto">
            <a:xfrm>
              <a:off x="864749" y="5109147"/>
              <a:ext cx="1096963" cy="1198563"/>
            </a:xfrm>
            <a:custGeom>
              <a:avLst/>
              <a:gdLst>
                <a:gd name="T0" fmla="*/ 16 w 292"/>
                <a:gd name="T1" fmla="*/ 181 h 319"/>
                <a:gd name="T2" fmla="*/ 56 w 292"/>
                <a:gd name="T3" fmla="*/ 269 h 319"/>
                <a:gd name="T4" fmla="*/ 192 w 292"/>
                <a:gd name="T5" fmla="*/ 285 h 319"/>
                <a:gd name="T6" fmla="*/ 292 w 292"/>
                <a:gd name="T7" fmla="*/ 157 h 319"/>
                <a:gd name="T8" fmla="*/ 250 w 292"/>
                <a:gd name="T9" fmla="*/ 52 h 319"/>
                <a:gd name="T10" fmla="*/ 184 w 292"/>
                <a:gd name="T11" fmla="*/ 0 h 319"/>
                <a:gd name="T12" fmla="*/ 16 w 292"/>
                <a:gd name="T13" fmla="*/ 1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319">
                  <a:moveTo>
                    <a:pt x="16" y="181"/>
                  </a:moveTo>
                  <a:cubicBezTo>
                    <a:pt x="16" y="181"/>
                    <a:pt x="0" y="233"/>
                    <a:pt x="56" y="269"/>
                  </a:cubicBezTo>
                  <a:cubicBezTo>
                    <a:pt x="133" y="319"/>
                    <a:pt x="167" y="304"/>
                    <a:pt x="192" y="285"/>
                  </a:cubicBezTo>
                  <a:cubicBezTo>
                    <a:pt x="223" y="261"/>
                    <a:pt x="292" y="157"/>
                    <a:pt x="292" y="157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184" y="0"/>
                    <a:pt x="184" y="0"/>
                    <a:pt x="184" y="0"/>
                  </a:cubicBezTo>
                  <a:lnTo>
                    <a:pt x="16" y="181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0"/>
            <p:cNvSpPr/>
            <p:nvPr>
              <p:custDataLst>
                <p:tags r:id="rId7"/>
              </p:custDataLst>
            </p:nvPr>
          </p:nvSpPr>
          <p:spPr bwMode="auto">
            <a:xfrm>
              <a:off x="925074" y="4499547"/>
              <a:ext cx="1393825" cy="1489075"/>
            </a:xfrm>
            <a:custGeom>
              <a:avLst/>
              <a:gdLst>
                <a:gd name="T0" fmla="*/ 58 w 371"/>
                <a:gd name="T1" fmla="*/ 396 h 396"/>
                <a:gd name="T2" fmla="*/ 0 w 371"/>
                <a:gd name="T3" fmla="*/ 343 h 396"/>
                <a:gd name="T4" fmla="*/ 149 w 371"/>
                <a:gd name="T5" fmla="*/ 12 h 396"/>
                <a:gd name="T6" fmla="*/ 356 w 371"/>
                <a:gd name="T7" fmla="*/ 0 h 396"/>
                <a:gd name="T8" fmla="*/ 330 w 371"/>
                <a:gd name="T9" fmla="*/ 50 h 396"/>
                <a:gd name="T10" fmla="*/ 185 w 371"/>
                <a:gd name="T11" fmla="*/ 114 h 396"/>
                <a:gd name="T12" fmla="*/ 82 w 371"/>
                <a:gd name="T13" fmla="*/ 384 h 396"/>
                <a:gd name="T14" fmla="*/ 58 w 371"/>
                <a:gd name="T15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396">
                  <a:moveTo>
                    <a:pt x="58" y="396"/>
                  </a:moveTo>
                  <a:cubicBezTo>
                    <a:pt x="32" y="391"/>
                    <a:pt x="0" y="343"/>
                    <a:pt x="0" y="343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6" y="0"/>
                    <a:pt x="371" y="31"/>
                    <a:pt x="330" y="50"/>
                  </a:cubicBezTo>
                  <a:cubicBezTo>
                    <a:pt x="290" y="69"/>
                    <a:pt x="188" y="107"/>
                    <a:pt x="185" y="114"/>
                  </a:cubicBezTo>
                  <a:cubicBezTo>
                    <a:pt x="183" y="121"/>
                    <a:pt x="82" y="384"/>
                    <a:pt x="82" y="384"/>
                  </a:cubicBezTo>
                  <a:lnTo>
                    <a:pt x="58" y="396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1"/>
            <p:cNvSpPr/>
            <p:nvPr>
              <p:custDataLst>
                <p:tags r:id="rId8"/>
              </p:custDataLst>
            </p:nvPr>
          </p:nvSpPr>
          <p:spPr bwMode="auto">
            <a:xfrm>
              <a:off x="1548962" y="2504060"/>
              <a:ext cx="2284413" cy="3097213"/>
            </a:xfrm>
            <a:custGeom>
              <a:avLst/>
              <a:gdLst>
                <a:gd name="T0" fmla="*/ 29 w 608"/>
                <a:gd name="T1" fmla="*/ 0 h 824"/>
                <a:gd name="T2" fmla="*/ 608 w 608"/>
                <a:gd name="T3" fmla="*/ 0 h 824"/>
                <a:gd name="T4" fmla="*/ 608 w 608"/>
                <a:gd name="T5" fmla="*/ 824 h 824"/>
                <a:gd name="T6" fmla="*/ 29 w 608"/>
                <a:gd name="T7" fmla="*/ 824 h 824"/>
                <a:gd name="T8" fmla="*/ 0 w 608"/>
                <a:gd name="T9" fmla="*/ 801 h 824"/>
                <a:gd name="T10" fmla="*/ 0 w 608"/>
                <a:gd name="T11" fmla="*/ 22 h 824"/>
                <a:gd name="T12" fmla="*/ 29 w 608"/>
                <a:gd name="T1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824">
                  <a:moveTo>
                    <a:pt x="29" y="0"/>
                  </a:moveTo>
                  <a:cubicBezTo>
                    <a:pt x="608" y="0"/>
                    <a:pt x="608" y="0"/>
                    <a:pt x="608" y="0"/>
                  </a:cubicBezTo>
                  <a:cubicBezTo>
                    <a:pt x="608" y="824"/>
                    <a:pt x="608" y="824"/>
                    <a:pt x="608" y="824"/>
                  </a:cubicBezTo>
                  <a:cubicBezTo>
                    <a:pt x="29" y="824"/>
                    <a:pt x="29" y="824"/>
                    <a:pt x="29" y="824"/>
                  </a:cubicBezTo>
                  <a:cubicBezTo>
                    <a:pt x="13" y="824"/>
                    <a:pt x="0" y="814"/>
                    <a:pt x="0" y="80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/>
            <p:nvPr>
              <p:custDataLst>
                <p:tags r:id="rId9"/>
              </p:custDataLst>
            </p:nvPr>
          </p:nvSpPr>
          <p:spPr bwMode="auto">
            <a:xfrm>
              <a:off x="1653737" y="3102547"/>
              <a:ext cx="2179638" cy="2435225"/>
            </a:xfrm>
            <a:custGeom>
              <a:avLst/>
              <a:gdLst>
                <a:gd name="T0" fmla="*/ 0 w 580"/>
                <a:gd name="T1" fmla="*/ 648 h 648"/>
                <a:gd name="T2" fmla="*/ 0 w 580"/>
                <a:gd name="T3" fmla="*/ 44 h 648"/>
                <a:gd name="T4" fmla="*/ 440 w 580"/>
                <a:gd name="T5" fmla="*/ 2 h 648"/>
                <a:gd name="T6" fmla="*/ 580 w 580"/>
                <a:gd name="T7" fmla="*/ 44 h 648"/>
                <a:gd name="T8" fmla="*/ 580 w 580"/>
                <a:gd name="T9" fmla="*/ 648 h 648"/>
                <a:gd name="T10" fmla="*/ 0 w 580"/>
                <a:gd name="T11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0" h="648">
                  <a:moveTo>
                    <a:pt x="0" y="648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326" y="0"/>
                    <a:pt x="440" y="2"/>
                  </a:cubicBezTo>
                  <a:cubicBezTo>
                    <a:pt x="553" y="5"/>
                    <a:pt x="580" y="44"/>
                    <a:pt x="580" y="44"/>
                  </a:cubicBezTo>
                  <a:cubicBezTo>
                    <a:pt x="580" y="648"/>
                    <a:pt x="580" y="648"/>
                    <a:pt x="580" y="648"/>
                  </a:cubicBezTo>
                  <a:lnTo>
                    <a:pt x="0" y="6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/>
            <p:nvPr>
              <p:custDataLst>
                <p:tags r:id="rId10"/>
              </p:custDataLst>
            </p:nvPr>
          </p:nvSpPr>
          <p:spPr bwMode="auto">
            <a:xfrm>
              <a:off x="1653737" y="2372297"/>
              <a:ext cx="2179638" cy="3165475"/>
            </a:xfrm>
            <a:custGeom>
              <a:avLst/>
              <a:gdLst>
                <a:gd name="T0" fmla="*/ 440 w 580"/>
                <a:gd name="T1" fmla="*/ 2 h 842"/>
                <a:gd name="T2" fmla="*/ 580 w 580"/>
                <a:gd name="T3" fmla="*/ 44 h 842"/>
                <a:gd name="T4" fmla="*/ 580 w 580"/>
                <a:gd name="T5" fmla="*/ 842 h 842"/>
                <a:gd name="T6" fmla="*/ 440 w 580"/>
                <a:gd name="T7" fmla="*/ 800 h 842"/>
                <a:gd name="T8" fmla="*/ 0 w 580"/>
                <a:gd name="T9" fmla="*/ 842 h 842"/>
                <a:gd name="T10" fmla="*/ 0 w 580"/>
                <a:gd name="T11" fmla="*/ 44 h 842"/>
                <a:gd name="T12" fmla="*/ 440 w 580"/>
                <a:gd name="T13" fmla="*/ 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842">
                  <a:moveTo>
                    <a:pt x="440" y="2"/>
                  </a:moveTo>
                  <a:cubicBezTo>
                    <a:pt x="553" y="5"/>
                    <a:pt x="580" y="44"/>
                    <a:pt x="580" y="44"/>
                  </a:cubicBezTo>
                  <a:cubicBezTo>
                    <a:pt x="580" y="842"/>
                    <a:pt x="580" y="842"/>
                    <a:pt x="580" y="842"/>
                  </a:cubicBezTo>
                  <a:cubicBezTo>
                    <a:pt x="580" y="842"/>
                    <a:pt x="553" y="802"/>
                    <a:pt x="440" y="800"/>
                  </a:cubicBezTo>
                  <a:cubicBezTo>
                    <a:pt x="326" y="798"/>
                    <a:pt x="0" y="842"/>
                    <a:pt x="0" y="8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326" y="0"/>
                    <a:pt x="4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>
              <p:custDataLst>
                <p:tags r:id="rId11"/>
              </p:custDataLst>
            </p:nvPr>
          </p:nvSpPr>
          <p:spPr bwMode="auto">
            <a:xfrm>
              <a:off x="1875987" y="2511997"/>
              <a:ext cx="1735138" cy="250825"/>
            </a:xfrm>
            <a:custGeom>
              <a:avLst/>
              <a:gdLst>
                <a:gd name="T0" fmla="*/ 350 w 462"/>
                <a:gd name="T1" fmla="*/ 2 h 67"/>
                <a:gd name="T2" fmla="*/ 462 w 462"/>
                <a:gd name="T3" fmla="*/ 35 h 67"/>
                <a:gd name="T4" fmla="*/ 462 w 462"/>
                <a:gd name="T5" fmla="*/ 67 h 67"/>
                <a:gd name="T6" fmla="*/ 350 w 462"/>
                <a:gd name="T7" fmla="*/ 34 h 67"/>
                <a:gd name="T8" fmla="*/ 0 w 462"/>
                <a:gd name="T9" fmla="*/ 67 h 67"/>
                <a:gd name="T10" fmla="*/ 0 w 462"/>
                <a:gd name="T11" fmla="*/ 35 h 67"/>
                <a:gd name="T12" fmla="*/ 350 w 462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7">
                  <a:moveTo>
                    <a:pt x="350" y="2"/>
                  </a:moveTo>
                  <a:cubicBezTo>
                    <a:pt x="440" y="4"/>
                    <a:pt x="462" y="35"/>
                    <a:pt x="462" y="35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2" y="67"/>
                    <a:pt x="440" y="36"/>
                    <a:pt x="350" y="34"/>
                  </a:cubicBezTo>
                  <a:cubicBezTo>
                    <a:pt x="260" y="32"/>
                    <a:pt x="0" y="67"/>
                    <a:pt x="0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/>
            <p:nvPr>
              <p:custDataLst>
                <p:tags r:id="rId12"/>
              </p:custDataLst>
            </p:nvPr>
          </p:nvSpPr>
          <p:spPr bwMode="auto">
            <a:xfrm>
              <a:off x="1875987" y="2759647"/>
              <a:ext cx="1735138" cy="252413"/>
            </a:xfrm>
            <a:custGeom>
              <a:avLst/>
              <a:gdLst>
                <a:gd name="T0" fmla="*/ 350 w 462"/>
                <a:gd name="T1" fmla="*/ 2 h 67"/>
                <a:gd name="T2" fmla="*/ 462 w 462"/>
                <a:gd name="T3" fmla="*/ 35 h 67"/>
                <a:gd name="T4" fmla="*/ 462 w 462"/>
                <a:gd name="T5" fmla="*/ 67 h 67"/>
                <a:gd name="T6" fmla="*/ 350 w 462"/>
                <a:gd name="T7" fmla="*/ 34 h 67"/>
                <a:gd name="T8" fmla="*/ 0 w 462"/>
                <a:gd name="T9" fmla="*/ 67 h 67"/>
                <a:gd name="T10" fmla="*/ 0 w 462"/>
                <a:gd name="T11" fmla="*/ 35 h 67"/>
                <a:gd name="T12" fmla="*/ 350 w 462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7">
                  <a:moveTo>
                    <a:pt x="350" y="2"/>
                  </a:moveTo>
                  <a:cubicBezTo>
                    <a:pt x="440" y="4"/>
                    <a:pt x="462" y="35"/>
                    <a:pt x="462" y="35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2" y="67"/>
                    <a:pt x="440" y="36"/>
                    <a:pt x="350" y="34"/>
                  </a:cubicBezTo>
                  <a:cubicBezTo>
                    <a:pt x="260" y="32"/>
                    <a:pt x="0" y="67"/>
                    <a:pt x="0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6"/>
            <p:cNvSpPr/>
            <p:nvPr>
              <p:custDataLst>
                <p:tags r:id="rId13"/>
              </p:custDataLst>
            </p:nvPr>
          </p:nvSpPr>
          <p:spPr bwMode="auto">
            <a:xfrm>
              <a:off x="1875987" y="3012060"/>
              <a:ext cx="1735138" cy="247650"/>
            </a:xfrm>
            <a:custGeom>
              <a:avLst/>
              <a:gdLst>
                <a:gd name="T0" fmla="*/ 350 w 462"/>
                <a:gd name="T1" fmla="*/ 2 h 66"/>
                <a:gd name="T2" fmla="*/ 462 w 462"/>
                <a:gd name="T3" fmla="*/ 35 h 66"/>
                <a:gd name="T4" fmla="*/ 462 w 462"/>
                <a:gd name="T5" fmla="*/ 66 h 66"/>
                <a:gd name="T6" fmla="*/ 350 w 462"/>
                <a:gd name="T7" fmla="*/ 33 h 66"/>
                <a:gd name="T8" fmla="*/ 0 w 462"/>
                <a:gd name="T9" fmla="*/ 66 h 66"/>
                <a:gd name="T10" fmla="*/ 0 w 462"/>
                <a:gd name="T11" fmla="*/ 35 h 66"/>
                <a:gd name="T12" fmla="*/ 350 w 462"/>
                <a:gd name="T13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6">
                  <a:moveTo>
                    <a:pt x="350" y="2"/>
                  </a:moveTo>
                  <a:cubicBezTo>
                    <a:pt x="440" y="3"/>
                    <a:pt x="462" y="35"/>
                    <a:pt x="462" y="3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6"/>
                    <a:pt x="440" y="35"/>
                    <a:pt x="350" y="33"/>
                  </a:cubicBezTo>
                  <a:cubicBezTo>
                    <a:pt x="260" y="32"/>
                    <a:pt x="0" y="66"/>
                    <a:pt x="0" y="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/>
            <p:cNvSpPr/>
            <p:nvPr>
              <p:custDataLst>
                <p:tags r:id="rId14"/>
              </p:custDataLst>
            </p:nvPr>
          </p:nvSpPr>
          <p:spPr bwMode="auto">
            <a:xfrm>
              <a:off x="1875987" y="3259710"/>
              <a:ext cx="1735138" cy="252413"/>
            </a:xfrm>
            <a:custGeom>
              <a:avLst/>
              <a:gdLst>
                <a:gd name="T0" fmla="*/ 350 w 462"/>
                <a:gd name="T1" fmla="*/ 2 h 67"/>
                <a:gd name="T2" fmla="*/ 462 w 462"/>
                <a:gd name="T3" fmla="*/ 35 h 67"/>
                <a:gd name="T4" fmla="*/ 462 w 462"/>
                <a:gd name="T5" fmla="*/ 67 h 67"/>
                <a:gd name="T6" fmla="*/ 350 w 462"/>
                <a:gd name="T7" fmla="*/ 34 h 67"/>
                <a:gd name="T8" fmla="*/ 0 w 462"/>
                <a:gd name="T9" fmla="*/ 67 h 67"/>
                <a:gd name="T10" fmla="*/ 0 w 462"/>
                <a:gd name="T11" fmla="*/ 35 h 67"/>
                <a:gd name="T12" fmla="*/ 350 w 462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7">
                  <a:moveTo>
                    <a:pt x="350" y="2"/>
                  </a:moveTo>
                  <a:cubicBezTo>
                    <a:pt x="440" y="4"/>
                    <a:pt x="462" y="35"/>
                    <a:pt x="462" y="35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2" y="67"/>
                    <a:pt x="440" y="35"/>
                    <a:pt x="350" y="34"/>
                  </a:cubicBezTo>
                  <a:cubicBezTo>
                    <a:pt x="260" y="32"/>
                    <a:pt x="0" y="67"/>
                    <a:pt x="0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/>
            <p:nvPr>
              <p:custDataLst>
                <p:tags r:id="rId15"/>
              </p:custDataLst>
            </p:nvPr>
          </p:nvSpPr>
          <p:spPr bwMode="auto">
            <a:xfrm>
              <a:off x="1875987" y="3507360"/>
              <a:ext cx="1735138" cy="252413"/>
            </a:xfrm>
            <a:custGeom>
              <a:avLst/>
              <a:gdLst>
                <a:gd name="T0" fmla="*/ 350 w 462"/>
                <a:gd name="T1" fmla="*/ 2 h 67"/>
                <a:gd name="T2" fmla="*/ 462 w 462"/>
                <a:gd name="T3" fmla="*/ 35 h 67"/>
                <a:gd name="T4" fmla="*/ 462 w 462"/>
                <a:gd name="T5" fmla="*/ 67 h 67"/>
                <a:gd name="T6" fmla="*/ 350 w 462"/>
                <a:gd name="T7" fmla="*/ 34 h 67"/>
                <a:gd name="T8" fmla="*/ 0 w 462"/>
                <a:gd name="T9" fmla="*/ 67 h 67"/>
                <a:gd name="T10" fmla="*/ 0 w 462"/>
                <a:gd name="T11" fmla="*/ 35 h 67"/>
                <a:gd name="T12" fmla="*/ 350 w 462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7">
                  <a:moveTo>
                    <a:pt x="350" y="2"/>
                  </a:moveTo>
                  <a:cubicBezTo>
                    <a:pt x="440" y="4"/>
                    <a:pt x="462" y="35"/>
                    <a:pt x="462" y="35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2" y="67"/>
                    <a:pt x="440" y="36"/>
                    <a:pt x="350" y="34"/>
                  </a:cubicBezTo>
                  <a:cubicBezTo>
                    <a:pt x="260" y="32"/>
                    <a:pt x="0" y="67"/>
                    <a:pt x="0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/>
            <p:cNvSpPr/>
            <p:nvPr>
              <p:custDataLst>
                <p:tags r:id="rId16"/>
              </p:custDataLst>
            </p:nvPr>
          </p:nvSpPr>
          <p:spPr bwMode="auto">
            <a:xfrm>
              <a:off x="1875987" y="3756597"/>
              <a:ext cx="1735138" cy="250825"/>
            </a:xfrm>
            <a:custGeom>
              <a:avLst/>
              <a:gdLst>
                <a:gd name="T0" fmla="*/ 350 w 462"/>
                <a:gd name="T1" fmla="*/ 2 h 67"/>
                <a:gd name="T2" fmla="*/ 462 w 462"/>
                <a:gd name="T3" fmla="*/ 35 h 67"/>
                <a:gd name="T4" fmla="*/ 462 w 462"/>
                <a:gd name="T5" fmla="*/ 67 h 67"/>
                <a:gd name="T6" fmla="*/ 350 w 462"/>
                <a:gd name="T7" fmla="*/ 34 h 67"/>
                <a:gd name="T8" fmla="*/ 0 w 462"/>
                <a:gd name="T9" fmla="*/ 67 h 67"/>
                <a:gd name="T10" fmla="*/ 0 w 462"/>
                <a:gd name="T11" fmla="*/ 35 h 67"/>
                <a:gd name="T12" fmla="*/ 350 w 462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7">
                  <a:moveTo>
                    <a:pt x="350" y="2"/>
                  </a:moveTo>
                  <a:cubicBezTo>
                    <a:pt x="440" y="4"/>
                    <a:pt x="462" y="35"/>
                    <a:pt x="462" y="35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2" y="67"/>
                    <a:pt x="440" y="36"/>
                    <a:pt x="350" y="34"/>
                  </a:cubicBezTo>
                  <a:cubicBezTo>
                    <a:pt x="260" y="32"/>
                    <a:pt x="0" y="67"/>
                    <a:pt x="0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0"/>
            <p:cNvSpPr/>
            <p:nvPr>
              <p:custDataLst>
                <p:tags r:id="rId17"/>
              </p:custDataLst>
            </p:nvPr>
          </p:nvSpPr>
          <p:spPr bwMode="auto">
            <a:xfrm>
              <a:off x="1875987" y="4007422"/>
              <a:ext cx="1735138" cy="247650"/>
            </a:xfrm>
            <a:custGeom>
              <a:avLst/>
              <a:gdLst>
                <a:gd name="T0" fmla="*/ 350 w 462"/>
                <a:gd name="T1" fmla="*/ 1 h 66"/>
                <a:gd name="T2" fmla="*/ 462 w 462"/>
                <a:gd name="T3" fmla="*/ 34 h 66"/>
                <a:gd name="T4" fmla="*/ 462 w 462"/>
                <a:gd name="T5" fmla="*/ 66 h 66"/>
                <a:gd name="T6" fmla="*/ 350 w 462"/>
                <a:gd name="T7" fmla="*/ 33 h 66"/>
                <a:gd name="T8" fmla="*/ 0 w 462"/>
                <a:gd name="T9" fmla="*/ 66 h 66"/>
                <a:gd name="T10" fmla="*/ 0 w 462"/>
                <a:gd name="T11" fmla="*/ 34 h 66"/>
                <a:gd name="T12" fmla="*/ 350 w 462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6">
                  <a:moveTo>
                    <a:pt x="350" y="1"/>
                  </a:moveTo>
                  <a:cubicBezTo>
                    <a:pt x="440" y="3"/>
                    <a:pt x="462" y="34"/>
                    <a:pt x="462" y="34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6"/>
                    <a:pt x="440" y="35"/>
                    <a:pt x="350" y="33"/>
                  </a:cubicBezTo>
                  <a:cubicBezTo>
                    <a:pt x="260" y="31"/>
                    <a:pt x="0" y="66"/>
                    <a:pt x="0" y="6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60" y="0"/>
                    <a:pt x="35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1"/>
            <p:cNvSpPr/>
            <p:nvPr>
              <p:custDataLst>
                <p:tags r:id="rId18"/>
              </p:custDataLst>
            </p:nvPr>
          </p:nvSpPr>
          <p:spPr bwMode="auto">
            <a:xfrm>
              <a:off x="1875987" y="4255072"/>
              <a:ext cx="1735138" cy="249238"/>
            </a:xfrm>
            <a:custGeom>
              <a:avLst/>
              <a:gdLst>
                <a:gd name="T0" fmla="*/ 350 w 462"/>
                <a:gd name="T1" fmla="*/ 2 h 66"/>
                <a:gd name="T2" fmla="*/ 462 w 462"/>
                <a:gd name="T3" fmla="*/ 35 h 66"/>
                <a:gd name="T4" fmla="*/ 462 w 462"/>
                <a:gd name="T5" fmla="*/ 66 h 66"/>
                <a:gd name="T6" fmla="*/ 350 w 462"/>
                <a:gd name="T7" fmla="*/ 33 h 66"/>
                <a:gd name="T8" fmla="*/ 0 w 462"/>
                <a:gd name="T9" fmla="*/ 66 h 66"/>
                <a:gd name="T10" fmla="*/ 0 w 462"/>
                <a:gd name="T11" fmla="*/ 35 h 66"/>
                <a:gd name="T12" fmla="*/ 350 w 462"/>
                <a:gd name="T13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6">
                  <a:moveTo>
                    <a:pt x="350" y="2"/>
                  </a:moveTo>
                  <a:cubicBezTo>
                    <a:pt x="440" y="3"/>
                    <a:pt x="462" y="35"/>
                    <a:pt x="462" y="3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6"/>
                    <a:pt x="440" y="35"/>
                    <a:pt x="350" y="33"/>
                  </a:cubicBezTo>
                  <a:cubicBezTo>
                    <a:pt x="260" y="32"/>
                    <a:pt x="0" y="66"/>
                    <a:pt x="0" y="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2"/>
            <p:cNvSpPr/>
            <p:nvPr>
              <p:custDataLst>
                <p:tags r:id="rId19"/>
              </p:custDataLst>
            </p:nvPr>
          </p:nvSpPr>
          <p:spPr bwMode="auto">
            <a:xfrm>
              <a:off x="1875987" y="4504310"/>
              <a:ext cx="1735138" cy="250825"/>
            </a:xfrm>
            <a:custGeom>
              <a:avLst/>
              <a:gdLst>
                <a:gd name="T0" fmla="*/ 350 w 462"/>
                <a:gd name="T1" fmla="*/ 2 h 67"/>
                <a:gd name="T2" fmla="*/ 462 w 462"/>
                <a:gd name="T3" fmla="*/ 35 h 67"/>
                <a:gd name="T4" fmla="*/ 462 w 462"/>
                <a:gd name="T5" fmla="*/ 67 h 67"/>
                <a:gd name="T6" fmla="*/ 350 w 462"/>
                <a:gd name="T7" fmla="*/ 34 h 67"/>
                <a:gd name="T8" fmla="*/ 0 w 462"/>
                <a:gd name="T9" fmla="*/ 67 h 67"/>
                <a:gd name="T10" fmla="*/ 0 w 462"/>
                <a:gd name="T11" fmla="*/ 35 h 67"/>
                <a:gd name="T12" fmla="*/ 350 w 462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67">
                  <a:moveTo>
                    <a:pt x="350" y="2"/>
                  </a:moveTo>
                  <a:cubicBezTo>
                    <a:pt x="440" y="4"/>
                    <a:pt x="462" y="35"/>
                    <a:pt x="462" y="35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2" y="67"/>
                    <a:pt x="440" y="35"/>
                    <a:pt x="350" y="34"/>
                  </a:cubicBezTo>
                  <a:cubicBezTo>
                    <a:pt x="260" y="32"/>
                    <a:pt x="0" y="67"/>
                    <a:pt x="0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60" y="0"/>
                    <a:pt x="350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3"/>
            <p:cNvSpPr/>
            <p:nvPr>
              <p:custDataLst>
                <p:tags r:id="rId20"/>
              </p:custDataLst>
            </p:nvPr>
          </p:nvSpPr>
          <p:spPr bwMode="auto">
            <a:xfrm>
              <a:off x="3822262" y="2504060"/>
              <a:ext cx="2284413" cy="3097213"/>
            </a:xfrm>
            <a:custGeom>
              <a:avLst/>
              <a:gdLst>
                <a:gd name="T0" fmla="*/ 580 w 608"/>
                <a:gd name="T1" fmla="*/ 0 h 824"/>
                <a:gd name="T2" fmla="*/ 0 w 608"/>
                <a:gd name="T3" fmla="*/ 0 h 824"/>
                <a:gd name="T4" fmla="*/ 0 w 608"/>
                <a:gd name="T5" fmla="*/ 824 h 824"/>
                <a:gd name="T6" fmla="*/ 580 w 608"/>
                <a:gd name="T7" fmla="*/ 824 h 824"/>
                <a:gd name="T8" fmla="*/ 608 w 608"/>
                <a:gd name="T9" fmla="*/ 801 h 824"/>
                <a:gd name="T10" fmla="*/ 608 w 608"/>
                <a:gd name="T11" fmla="*/ 22 h 824"/>
                <a:gd name="T12" fmla="*/ 580 w 608"/>
                <a:gd name="T1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824">
                  <a:moveTo>
                    <a:pt x="5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80" y="824"/>
                    <a:pt x="580" y="824"/>
                    <a:pt x="580" y="824"/>
                  </a:cubicBezTo>
                  <a:cubicBezTo>
                    <a:pt x="596" y="824"/>
                    <a:pt x="608" y="814"/>
                    <a:pt x="608" y="801"/>
                  </a:cubicBezTo>
                  <a:cubicBezTo>
                    <a:pt x="608" y="22"/>
                    <a:pt x="608" y="22"/>
                    <a:pt x="608" y="22"/>
                  </a:cubicBezTo>
                  <a:cubicBezTo>
                    <a:pt x="608" y="10"/>
                    <a:pt x="596" y="0"/>
                    <a:pt x="58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4"/>
            <p:cNvSpPr/>
            <p:nvPr>
              <p:custDataLst>
                <p:tags r:id="rId21"/>
              </p:custDataLst>
            </p:nvPr>
          </p:nvSpPr>
          <p:spPr bwMode="auto">
            <a:xfrm>
              <a:off x="3822262" y="3102547"/>
              <a:ext cx="2182813" cy="2435225"/>
            </a:xfrm>
            <a:custGeom>
              <a:avLst/>
              <a:gdLst>
                <a:gd name="T0" fmla="*/ 581 w 581"/>
                <a:gd name="T1" fmla="*/ 648 h 648"/>
                <a:gd name="T2" fmla="*/ 581 w 581"/>
                <a:gd name="T3" fmla="*/ 44 h 648"/>
                <a:gd name="T4" fmla="*/ 141 w 581"/>
                <a:gd name="T5" fmla="*/ 2 h 648"/>
                <a:gd name="T6" fmla="*/ 0 w 581"/>
                <a:gd name="T7" fmla="*/ 44 h 648"/>
                <a:gd name="T8" fmla="*/ 0 w 581"/>
                <a:gd name="T9" fmla="*/ 648 h 648"/>
                <a:gd name="T10" fmla="*/ 581 w 581"/>
                <a:gd name="T11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648">
                  <a:moveTo>
                    <a:pt x="581" y="648"/>
                  </a:moveTo>
                  <a:cubicBezTo>
                    <a:pt x="581" y="44"/>
                    <a:pt x="581" y="44"/>
                    <a:pt x="581" y="44"/>
                  </a:cubicBezTo>
                  <a:cubicBezTo>
                    <a:pt x="581" y="44"/>
                    <a:pt x="255" y="0"/>
                    <a:pt x="141" y="2"/>
                  </a:cubicBezTo>
                  <a:cubicBezTo>
                    <a:pt x="27" y="5"/>
                    <a:pt x="0" y="44"/>
                    <a:pt x="0" y="44"/>
                  </a:cubicBezTo>
                  <a:cubicBezTo>
                    <a:pt x="0" y="648"/>
                    <a:pt x="0" y="648"/>
                    <a:pt x="0" y="648"/>
                  </a:cubicBezTo>
                  <a:lnTo>
                    <a:pt x="581" y="6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5"/>
            <p:cNvSpPr/>
            <p:nvPr>
              <p:custDataLst>
                <p:tags r:id="rId22"/>
              </p:custDataLst>
            </p:nvPr>
          </p:nvSpPr>
          <p:spPr bwMode="auto">
            <a:xfrm>
              <a:off x="3822262" y="2372297"/>
              <a:ext cx="2182813" cy="3165475"/>
            </a:xfrm>
            <a:custGeom>
              <a:avLst/>
              <a:gdLst>
                <a:gd name="T0" fmla="*/ 141 w 581"/>
                <a:gd name="T1" fmla="*/ 2 h 842"/>
                <a:gd name="T2" fmla="*/ 0 w 581"/>
                <a:gd name="T3" fmla="*/ 44 h 842"/>
                <a:gd name="T4" fmla="*/ 0 w 581"/>
                <a:gd name="T5" fmla="*/ 842 h 842"/>
                <a:gd name="T6" fmla="*/ 141 w 581"/>
                <a:gd name="T7" fmla="*/ 800 h 842"/>
                <a:gd name="T8" fmla="*/ 581 w 581"/>
                <a:gd name="T9" fmla="*/ 842 h 842"/>
                <a:gd name="T10" fmla="*/ 581 w 581"/>
                <a:gd name="T11" fmla="*/ 44 h 842"/>
                <a:gd name="T12" fmla="*/ 141 w 581"/>
                <a:gd name="T13" fmla="*/ 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842">
                  <a:moveTo>
                    <a:pt x="141" y="2"/>
                  </a:moveTo>
                  <a:cubicBezTo>
                    <a:pt x="27" y="5"/>
                    <a:pt x="0" y="44"/>
                    <a:pt x="0" y="44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42"/>
                    <a:pt x="27" y="802"/>
                    <a:pt x="141" y="800"/>
                  </a:cubicBezTo>
                  <a:cubicBezTo>
                    <a:pt x="255" y="798"/>
                    <a:pt x="581" y="842"/>
                    <a:pt x="581" y="842"/>
                  </a:cubicBezTo>
                  <a:cubicBezTo>
                    <a:pt x="581" y="44"/>
                    <a:pt x="581" y="44"/>
                    <a:pt x="581" y="44"/>
                  </a:cubicBezTo>
                  <a:cubicBezTo>
                    <a:pt x="581" y="44"/>
                    <a:pt x="255" y="0"/>
                    <a:pt x="14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1109224" y="4891660"/>
              <a:ext cx="1149350" cy="1157288"/>
            </a:xfrm>
            <a:custGeom>
              <a:avLst/>
              <a:gdLst>
                <a:gd name="T0" fmla="*/ 4 w 306"/>
                <a:gd name="T1" fmla="*/ 256 h 308"/>
                <a:gd name="T2" fmla="*/ 10 w 306"/>
                <a:gd name="T3" fmla="*/ 201 h 308"/>
                <a:gd name="T4" fmla="*/ 75 w 306"/>
                <a:gd name="T5" fmla="*/ 42 h 308"/>
                <a:gd name="T6" fmla="*/ 289 w 306"/>
                <a:gd name="T7" fmla="*/ 0 h 308"/>
                <a:gd name="T8" fmla="*/ 259 w 306"/>
                <a:gd name="T9" fmla="*/ 75 h 308"/>
                <a:gd name="T10" fmla="*/ 141 w 306"/>
                <a:gd name="T11" fmla="*/ 117 h 308"/>
                <a:gd name="T12" fmla="*/ 111 w 306"/>
                <a:gd name="T13" fmla="*/ 242 h 308"/>
                <a:gd name="T14" fmla="*/ 106 w 306"/>
                <a:gd name="T15" fmla="*/ 260 h 308"/>
                <a:gd name="T16" fmla="*/ 54 w 306"/>
                <a:gd name="T17" fmla="*/ 307 h 308"/>
                <a:gd name="T18" fmla="*/ 4 w 306"/>
                <a:gd name="T19" fmla="*/ 25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4" y="256"/>
                  </a:moveTo>
                  <a:cubicBezTo>
                    <a:pt x="0" y="231"/>
                    <a:pt x="10" y="201"/>
                    <a:pt x="10" y="201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306" y="50"/>
                    <a:pt x="259" y="75"/>
                  </a:cubicBezTo>
                  <a:cubicBezTo>
                    <a:pt x="197" y="108"/>
                    <a:pt x="141" y="117"/>
                    <a:pt x="141" y="117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11" y="242"/>
                    <a:pt x="111" y="250"/>
                    <a:pt x="106" y="260"/>
                  </a:cubicBezTo>
                  <a:cubicBezTo>
                    <a:pt x="98" y="280"/>
                    <a:pt x="81" y="308"/>
                    <a:pt x="54" y="307"/>
                  </a:cubicBezTo>
                  <a:cubicBezTo>
                    <a:pt x="9" y="305"/>
                    <a:pt x="6" y="271"/>
                    <a:pt x="4" y="256"/>
                  </a:cubicBez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913962" y="5898135"/>
              <a:ext cx="890588" cy="974725"/>
            </a:xfrm>
            <a:custGeom>
              <a:avLst/>
              <a:gdLst>
                <a:gd name="T0" fmla="*/ 0 w 561"/>
                <a:gd name="T1" fmla="*/ 0 h 614"/>
                <a:gd name="T2" fmla="*/ 24 w 561"/>
                <a:gd name="T3" fmla="*/ 614 h 614"/>
                <a:gd name="T4" fmla="*/ 561 w 561"/>
                <a:gd name="T5" fmla="*/ 614 h 614"/>
                <a:gd name="T6" fmla="*/ 464 w 561"/>
                <a:gd name="T7" fmla="*/ 149 h 614"/>
                <a:gd name="T8" fmla="*/ 0 w 561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614">
                  <a:moveTo>
                    <a:pt x="0" y="0"/>
                  </a:moveTo>
                  <a:lnTo>
                    <a:pt x="24" y="614"/>
                  </a:lnTo>
                  <a:lnTo>
                    <a:pt x="561" y="614"/>
                  </a:lnTo>
                  <a:lnTo>
                    <a:pt x="46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3393637" y="2383410"/>
              <a:ext cx="439738" cy="3146425"/>
            </a:xfrm>
            <a:custGeom>
              <a:avLst/>
              <a:gdLst>
                <a:gd name="T0" fmla="*/ 0 w 117"/>
                <a:gd name="T1" fmla="*/ 0 h 837"/>
                <a:gd name="T2" fmla="*/ 117 w 117"/>
                <a:gd name="T3" fmla="*/ 41 h 837"/>
                <a:gd name="T4" fmla="*/ 114 w 117"/>
                <a:gd name="T5" fmla="*/ 837 h 837"/>
                <a:gd name="T6" fmla="*/ 0 w 117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837">
                  <a:moveTo>
                    <a:pt x="0" y="0"/>
                  </a:moveTo>
                  <a:cubicBezTo>
                    <a:pt x="94" y="7"/>
                    <a:pt x="117" y="41"/>
                    <a:pt x="117" y="41"/>
                  </a:cubicBezTo>
                  <a:cubicBezTo>
                    <a:pt x="114" y="837"/>
                    <a:pt x="114" y="837"/>
                    <a:pt x="114" y="8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3646049" y="2429447"/>
              <a:ext cx="190500" cy="2879725"/>
            </a:xfrm>
            <a:custGeom>
              <a:avLst/>
              <a:gdLst>
                <a:gd name="T0" fmla="*/ 0 w 51"/>
                <a:gd name="T1" fmla="*/ 0 h 766"/>
                <a:gd name="T2" fmla="*/ 50 w 51"/>
                <a:gd name="T3" fmla="*/ 29 h 766"/>
                <a:gd name="T4" fmla="*/ 51 w 51"/>
                <a:gd name="T5" fmla="*/ 766 h 766"/>
                <a:gd name="T6" fmla="*/ 0 w 51"/>
                <a:gd name="T7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66">
                  <a:moveTo>
                    <a:pt x="0" y="0"/>
                  </a:moveTo>
                  <a:cubicBezTo>
                    <a:pt x="39" y="12"/>
                    <a:pt x="50" y="29"/>
                    <a:pt x="50" y="29"/>
                  </a:cubicBezTo>
                  <a:cubicBezTo>
                    <a:pt x="51" y="766"/>
                    <a:pt x="51" y="766"/>
                    <a:pt x="51" y="7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3822262" y="2308797"/>
              <a:ext cx="2152650" cy="3228975"/>
            </a:xfrm>
            <a:custGeom>
              <a:avLst/>
              <a:gdLst>
                <a:gd name="T0" fmla="*/ 132 w 573"/>
                <a:gd name="T1" fmla="*/ 2 h 859"/>
                <a:gd name="T2" fmla="*/ 0 w 573"/>
                <a:gd name="T3" fmla="*/ 61 h 859"/>
                <a:gd name="T4" fmla="*/ 0 w 573"/>
                <a:gd name="T5" fmla="*/ 859 h 859"/>
                <a:gd name="T6" fmla="*/ 150 w 573"/>
                <a:gd name="T7" fmla="*/ 800 h 859"/>
                <a:gd name="T8" fmla="*/ 561 w 573"/>
                <a:gd name="T9" fmla="*/ 824 h 859"/>
                <a:gd name="T10" fmla="*/ 573 w 573"/>
                <a:gd name="T11" fmla="*/ 44 h 859"/>
                <a:gd name="T12" fmla="*/ 132 w 573"/>
                <a:gd name="T13" fmla="*/ 2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859">
                  <a:moveTo>
                    <a:pt x="132" y="2"/>
                  </a:moveTo>
                  <a:cubicBezTo>
                    <a:pt x="18" y="5"/>
                    <a:pt x="0" y="61"/>
                    <a:pt x="0" y="61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59"/>
                    <a:pt x="22" y="824"/>
                    <a:pt x="150" y="800"/>
                  </a:cubicBezTo>
                  <a:cubicBezTo>
                    <a:pt x="228" y="786"/>
                    <a:pt x="561" y="824"/>
                    <a:pt x="561" y="824"/>
                  </a:cubicBezTo>
                  <a:cubicBezTo>
                    <a:pt x="573" y="44"/>
                    <a:pt x="573" y="44"/>
                    <a:pt x="573" y="44"/>
                  </a:cubicBezTo>
                  <a:cubicBezTo>
                    <a:pt x="573" y="44"/>
                    <a:pt x="246" y="0"/>
                    <a:pt x="13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/>
            <p:cNvSpPr/>
            <p:nvPr>
              <p:custDataLst>
                <p:tags r:id="rId28"/>
              </p:custDataLst>
            </p:nvPr>
          </p:nvSpPr>
          <p:spPr bwMode="auto">
            <a:xfrm>
              <a:off x="3990537" y="2481835"/>
              <a:ext cx="1814513" cy="736600"/>
            </a:xfrm>
            <a:custGeom>
              <a:avLst/>
              <a:gdLst>
                <a:gd name="T0" fmla="*/ 96 w 483"/>
                <a:gd name="T1" fmla="*/ 161 h 196"/>
                <a:gd name="T2" fmla="*/ 0 w 483"/>
                <a:gd name="T3" fmla="*/ 185 h 196"/>
                <a:gd name="T4" fmla="*/ 0 w 483"/>
                <a:gd name="T5" fmla="*/ 51 h 196"/>
                <a:gd name="T6" fmla="*/ 111 w 483"/>
                <a:gd name="T7" fmla="*/ 2 h 196"/>
                <a:gd name="T8" fmla="*/ 483 w 483"/>
                <a:gd name="T9" fmla="*/ 37 h 196"/>
                <a:gd name="T10" fmla="*/ 481 w 483"/>
                <a:gd name="T11" fmla="*/ 196 h 196"/>
                <a:gd name="T12" fmla="*/ 96 w 483"/>
                <a:gd name="T13" fmla="*/ 16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196">
                  <a:moveTo>
                    <a:pt x="96" y="161"/>
                  </a:moveTo>
                  <a:cubicBezTo>
                    <a:pt x="48" y="162"/>
                    <a:pt x="18" y="173"/>
                    <a:pt x="0" y="18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5" y="4"/>
                    <a:pt x="111" y="2"/>
                  </a:cubicBezTo>
                  <a:cubicBezTo>
                    <a:pt x="207" y="0"/>
                    <a:pt x="483" y="37"/>
                    <a:pt x="483" y="3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01" y="186"/>
                    <a:pt x="182" y="159"/>
                    <a:pt x="96" y="16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2"/>
            <p:cNvSpPr/>
            <p:nvPr>
              <p:custDataLst>
                <p:tags r:id="rId29"/>
              </p:custDataLst>
            </p:nvPr>
          </p:nvSpPr>
          <p:spPr bwMode="auto">
            <a:xfrm>
              <a:off x="3990537" y="3232722"/>
              <a:ext cx="1814513" cy="301625"/>
            </a:xfrm>
            <a:custGeom>
              <a:avLst/>
              <a:gdLst>
                <a:gd name="T0" fmla="*/ 111 w 483"/>
                <a:gd name="T1" fmla="*/ 2 h 80"/>
                <a:gd name="T2" fmla="*/ 483 w 483"/>
                <a:gd name="T3" fmla="*/ 37 h 80"/>
                <a:gd name="T4" fmla="*/ 483 w 483"/>
                <a:gd name="T5" fmla="*/ 65 h 80"/>
                <a:gd name="T6" fmla="*/ 111 w 483"/>
                <a:gd name="T7" fmla="*/ 30 h 80"/>
                <a:gd name="T8" fmla="*/ 0 w 483"/>
                <a:gd name="T9" fmla="*/ 80 h 80"/>
                <a:gd name="T10" fmla="*/ 0 w 483"/>
                <a:gd name="T11" fmla="*/ 52 h 80"/>
                <a:gd name="T12" fmla="*/ 111 w 483"/>
                <a:gd name="T1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80">
                  <a:moveTo>
                    <a:pt x="111" y="2"/>
                  </a:moveTo>
                  <a:cubicBezTo>
                    <a:pt x="207" y="0"/>
                    <a:pt x="483" y="37"/>
                    <a:pt x="483" y="37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4"/>
                    <a:pt x="205" y="28"/>
                    <a:pt x="111" y="30"/>
                  </a:cubicBezTo>
                  <a:cubicBezTo>
                    <a:pt x="15" y="32"/>
                    <a:pt x="0" y="80"/>
                    <a:pt x="0" y="8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"/>
            <p:cNvSpPr/>
            <p:nvPr>
              <p:custDataLst>
                <p:tags r:id="rId30"/>
              </p:custDataLst>
            </p:nvPr>
          </p:nvSpPr>
          <p:spPr bwMode="auto">
            <a:xfrm>
              <a:off x="3990537" y="3458147"/>
              <a:ext cx="1814513" cy="298450"/>
            </a:xfrm>
            <a:custGeom>
              <a:avLst/>
              <a:gdLst>
                <a:gd name="T0" fmla="*/ 111 w 483"/>
                <a:gd name="T1" fmla="*/ 2 h 79"/>
                <a:gd name="T2" fmla="*/ 483 w 483"/>
                <a:gd name="T3" fmla="*/ 37 h 79"/>
                <a:gd name="T4" fmla="*/ 483 w 483"/>
                <a:gd name="T5" fmla="*/ 65 h 79"/>
                <a:gd name="T6" fmla="*/ 111 w 483"/>
                <a:gd name="T7" fmla="*/ 29 h 79"/>
                <a:gd name="T8" fmla="*/ 0 w 483"/>
                <a:gd name="T9" fmla="*/ 79 h 79"/>
                <a:gd name="T10" fmla="*/ 0 w 483"/>
                <a:gd name="T11" fmla="*/ 51 h 79"/>
                <a:gd name="T12" fmla="*/ 111 w 48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79">
                  <a:moveTo>
                    <a:pt x="111" y="2"/>
                  </a:moveTo>
                  <a:cubicBezTo>
                    <a:pt x="207" y="0"/>
                    <a:pt x="483" y="37"/>
                    <a:pt x="483" y="37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3"/>
                    <a:pt x="205" y="27"/>
                    <a:pt x="111" y="29"/>
                  </a:cubicBezTo>
                  <a:cubicBezTo>
                    <a:pt x="15" y="31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4"/>
            <p:cNvSpPr/>
            <p:nvPr>
              <p:custDataLst>
                <p:tags r:id="rId31"/>
              </p:custDataLst>
            </p:nvPr>
          </p:nvSpPr>
          <p:spPr bwMode="auto">
            <a:xfrm>
              <a:off x="3990537" y="3680397"/>
              <a:ext cx="1814513" cy="296863"/>
            </a:xfrm>
            <a:custGeom>
              <a:avLst/>
              <a:gdLst>
                <a:gd name="T0" fmla="*/ 111 w 483"/>
                <a:gd name="T1" fmla="*/ 2 h 79"/>
                <a:gd name="T2" fmla="*/ 483 w 483"/>
                <a:gd name="T3" fmla="*/ 37 h 79"/>
                <a:gd name="T4" fmla="*/ 483 w 483"/>
                <a:gd name="T5" fmla="*/ 65 h 79"/>
                <a:gd name="T6" fmla="*/ 111 w 483"/>
                <a:gd name="T7" fmla="*/ 30 h 79"/>
                <a:gd name="T8" fmla="*/ 0 w 483"/>
                <a:gd name="T9" fmla="*/ 79 h 79"/>
                <a:gd name="T10" fmla="*/ 0 w 483"/>
                <a:gd name="T11" fmla="*/ 52 h 79"/>
                <a:gd name="T12" fmla="*/ 111 w 48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79">
                  <a:moveTo>
                    <a:pt x="111" y="2"/>
                  </a:moveTo>
                  <a:cubicBezTo>
                    <a:pt x="207" y="0"/>
                    <a:pt x="483" y="37"/>
                    <a:pt x="483" y="37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3"/>
                    <a:pt x="205" y="28"/>
                    <a:pt x="111" y="30"/>
                  </a:cubicBezTo>
                  <a:cubicBezTo>
                    <a:pt x="15" y="32"/>
                    <a:pt x="0" y="79"/>
                    <a:pt x="0" y="7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5"/>
            <p:cNvSpPr/>
            <p:nvPr>
              <p:custDataLst>
                <p:tags r:id="rId32"/>
              </p:custDataLst>
            </p:nvPr>
          </p:nvSpPr>
          <p:spPr bwMode="auto">
            <a:xfrm>
              <a:off x="3990537" y="3902647"/>
              <a:ext cx="1814513" cy="300038"/>
            </a:xfrm>
            <a:custGeom>
              <a:avLst/>
              <a:gdLst>
                <a:gd name="T0" fmla="*/ 111 w 483"/>
                <a:gd name="T1" fmla="*/ 2 h 80"/>
                <a:gd name="T2" fmla="*/ 483 w 483"/>
                <a:gd name="T3" fmla="*/ 38 h 80"/>
                <a:gd name="T4" fmla="*/ 483 w 483"/>
                <a:gd name="T5" fmla="*/ 65 h 80"/>
                <a:gd name="T6" fmla="*/ 111 w 483"/>
                <a:gd name="T7" fmla="*/ 30 h 80"/>
                <a:gd name="T8" fmla="*/ 0 w 483"/>
                <a:gd name="T9" fmla="*/ 80 h 80"/>
                <a:gd name="T10" fmla="*/ 0 w 483"/>
                <a:gd name="T11" fmla="*/ 52 h 80"/>
                <a:gd name="T12" fmla="*/ 111 w 483"/>
                <a:gd name="T1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80">
                  <a:moveTo>
                    <a:pt x="111" y="2"/>
                  </a:moveTo>
                  <a:cubicBezTo>
                    <a:pt x="207" y="0"/>
                    <a:pt x="483" y="38"/>
                    <a:pt x="483" y="38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4"/>
                    <a:pt x="205" y="28"/>
                    <a:pt x="111" y="30"/>
                  </a:cubicBezTo>
                  <a:cubicBezTo>
                    <a:pt x="15" y="32"/>
                    <a:pt x="0" y="80"/>
                    <a:pt x="0" y="8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/>
            <p:cNvSpPr/>
            <p:nvPr>
              <p:custDataLst>
                <p:tags r:id="rId33"/>
              </p:custDataLst>
            </p:nvPr>
          </p:nvSpPr>
          <p:spPr bwMode="auto">
            <a:xfrm>
              <a:off x="3990537" y="4301110"/>
              <a:ext cx="1814513" cy="296863"/>
            </a:xfrm>
            <a:custGeom>
              <a:avLst/>
              <a:gdLst>
                <a:gd name="T0" fmla="*/ 111 w 483"/>
                <a:gd name="T1" fmla="*/ 2 h 79"/>
                <a:gd name="T2" fmla="*/ 483 w 483"/>
                <a:gd name="T3" fmla="*/ 37 h 79"/>
                <a:gd name="T4" fmla="*/ 483 w 483"/>
                <a:gd name="T5" fmla="*/ 65 h 79"/>
                <a:gd name="T6" fmla="*/ 111 w 483"/>
                <a:gd name="T7" fmla="*/ 30 h 79"/>
                <a:gd name="T8" fmla="*/ 0 w 483"/>
                <a:gd name="T9" fmla="*/ 79 h 79"/>
                <a:gd name="T10" fmla="*/ 0 w 483"/>
                <a:gd name="T11" fmla="*/ 51 h 79"/>
                <a:gd name="T12" fmla="*/ 111 w 48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79">
                  <a:moveTo>
                    <a:pt x="111" y="2"/>
                  </a:moveTo>
                  <a:cubicBezTo>
                    <a:pt x="207" y="0"/>
                    <a:pt x="483" y="37"/>
                    <a:pt x="483" y="37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3"/>
                    <a:pt x="205" y="28"/>
                    <a:pt x="111" y="30"/>
                  </a:cubicBezTo>
                  <a:cubicBezTo>
                    <a:pt x="15" y="32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/>
            <p:cNvSpPr/>
            <p:nvPr>
              <p:custDataLst>
                <p:tags r:id="rId34"/>
              </p:custDataLst>
            </p:nvPr>
          </p:nvSpPr>
          <p:spPr bwMode="auto">
            <a:xfrm>
              <a:off x="3990537" y="4523360"/>
              <a:ext cx="1814513" cy="300038"/>
            </a:xfrm>
            <a:custGeom>
              <a:avLst/>
              <a:gdLst>
                <a:gd name="T0" fmla="*/ 111 w 483"/>
                <a:gd name="T1" fmla="*/ 2 h 80"/>
                <a:gd name="T2" fmla="*/ 483 w 483"/>
                <a:gd name="T3" fmla="*/ 38 h 80"/>
                <a:gd name="T4" fmla="*/ 483 w 483"/>
                <a:gd name="T5" fmla="*/ 65 h 80"/>
                <a:gd name="T6" fmla="*/ 111 w 483"/>
                <a:gd name="T7" fmla="*/ 30 h 80"/>
                <a:gd name="T8" fmla="*/ 0 w 483"/>
                <a:gd name="T9" fmla="*/ 80 h 80"/>
                <a:gd name="T10" fmla="*/ 0 w 483"/>
                <a:gd name="T11" fmla="*/ 52 h 80"/>
                <a:gd name="T12" fmla="*/ 111 w 483"/>
                <a:gd name="T1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80">
                  <a:moveTo>
                    <a:pt x="111" y="2"/>
                  </a:moveTo>
                  <a:cubicBezTo>
                    <a:pt x="207" y="0"/>
                    <a:pt x="483" y="38"/>
                    <a:pt x="483" y="38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4"/>
                    <a:pt x="205" y="28"/>
                    <a:pt x="111" y="30"/>
                  </a:cubicBezTo>
                  <a:cubicBezTo>
                    <a:pt x="15" y="32"/>
                    <a:pt x="0" y="80"/>
                    <a:pt x="0" y="8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8"/>
            <p:cNvSpPr/>
            <p:nvPr>
              <p:custDataLst>
                <p:tags r:id="rId35"/>
              </p:custDataLst>
            </p:nvPr>
          </p:nvSpPr>
          <p:spPr bwMode="auto">
            <a:xfrm>
              <a:off x="3990537" y="4748785"/>
              <a:ext cx="1814513" cy="296863"/>
            </a:xfrm>
            <a:custGeom>
              <a:avLst/>
              <a:gdLst>
                <a:gd name="T0" fmla="*/ 111 w 483"/>
                <a:gd name="T1" fmla="*/ 2 h 79"/>
                <a:gd name="T2" fmla="*/ 483 w 483"/>
                <a:gd name="T3" fmla="*/ 37 h 79"/>
                <a:gd name="T4" fmla="*/ 483 w 483"/>
                <a:gd name="T5" fmla="*/ 65 h 79"/>
                <a:gd name="T6" fmla="*/ 111 w 483"/>
                <a:gd name="T7" fmla="*/ 29 h 79"/>
                <a:gd name="T8" fmla="*/ 0 w 483"/>
                <a:gd name="T9" fmla="*/ 79 h 79"/>
                <a:gd name="T10" fmla="*/ 0 w 483"/>
                <a:gd name="T11" fmla="*/ 51 h 79"/>
                <a:gd name="T12" fmla="*/ 111 w 48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79">
                  <a:moveTo>
                    <a:pt x="111" y="2"/>
                  </a:moveTo>
                  <a:cubicBezTo>
                    <a:pt x="207" y="0"/>
                    <a:pt x="483" y="37"/>
                    <a:pt x="483" y="37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72" y="63"/>
                    <a:pt x="205" y="28"/>
                    <a:pt x="111" y="29"/>
                  </a:cubicBezTo>
                  <a:cubicBezTo>
                    <a:pt x="15" y="31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5" y="4"/>
                    <a:pt x="111" y="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9"/>
            <p:cNvSpPr/>
            <p:nvPr>
              <p:custDataLst>
                <p:tags r:id="rId36"/>
              </p:custDataLst>
            </p:nvPr>
          </p:nvSpPr>
          <p:spPr bwMode="auto">
            <a:xfrm>
              <a:off x="4344549" y="4304285"/>
              <a:ext cx="781050" cy="1147763"/>
            </a:xfrm>
            <a:custGeom>
              <a:avLst/>
              <a:gdLst>
                <a:gd name="T0" fmla="*/ 144 w 208"/>
                <a:gd name="T1" fmla="*/ 294 h 305"/>
                <a:gd name="T2" fmla="*/ 104 w 208"/>
                <a:gd name="T3" fmla="*/ 272 h 305"/>
                <a:gd name="T4" fmla="*/ 0 w 208"/>
                <a:gd name="T5" fmla="*/ 175 h 305"/>
                <a:gd name="T6" fmla="*/ 7 w 208"/>
                <a:gd name="T7" fmla="*/ 0 h 305"/>
                <a:gd name="T8" fmla="*/ 65 w 208"/>
                <a:gd name="T9" fmla="*/ 65 h 305"/>
                <a:gd name="T10" fmla="*/ 76 w 208"/>
                <a:gd name="T11" fmla="*/ 157 h 305"/>
                <a:gd name="T12" fmla="*/ 166 w 208"/>
                <a:gd name="T13" fmla="*/ 207 h 305"/>
                <a:gd name="T14" fmla="*/ 178 w 208"/>
                <a:gd name="T15" fmla="*/ 216 h 305"/>
                <a:gd name="T16" fmla="*/ 199 w 208"/>
                <a:gd name="T17" fmla="*/ 270 h 305"/>
                <a:gd name="T18" fmla="*/ 144 w 208"/>
                <a:gd name="T19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05">
                  <a:moveTo>
                    <a:pt x="144" y="294"/>
                  </a:moveTo>
                  <a:cubicBezTo>
                    <a:pt x="124" y="289"/>
                    <a:pt x="104" y="272"/>
                    <a:pt x="104" y="27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5" y="8"/>
                    <a:pt x="65" y="65"/>
                  </a:cubicBezTo>
                  <a:cubicBezTo>
                    <a:pt x="75" y="122"/>
                    <a:pt x="76" y="157"/>
                    <a:pt x="76" y="157"/>
                  </a:cubicBezTo>
                  <a:cubicBezTo>
                    <a:pt x="166" y="207"/>
                    <a:pt x="166" y="207"/>
                    <a:pt x="166" y="207"/>
                  </a:cubicBezTo>
                  <a:cubicBezTo>
                    <a:pt x="166" y="207"/>
                    <a:pt x="172" y="210"/>
                    <a:pt x="178" y="216"/>
                  </a:cubicBezTo>
                  <a:cubicBezTo>
                    <a:pt x="191" y="228"/>
                    <a:pt x="208" y="250"/>
                    <a:pt x="199" y="270"/>
                  </a:cubicBezTo>
                  <a:cubicBezTo>
                    <a:pt x="184" y="305"/>
                    <a:pt x="156" y="296"/>
                    <a:pt x="144" y="294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0"/>
            <p:cNvSpPr/>
            <p:nvPr>
              <p:custDataLst>
                <p:tags r:id="rId37"/>
              </p:custDataLst>
            </p:nvPr>
          </p:nvSpPr>
          <p:spPr bwMode="auto">
            <a:xfrm>
              <a:off x="5230374" y="3974085"/>
              <a:ext cx="496888" cy="1143000"/>
            </a:xfrm>
            <a:custGeom>
              <a:avLst/>
              <a:gdLst>
                <a:gd name="T0" fmla="*/ 128 w 132"/>
                <a:gd name="T1" fmla="*/ 254 h 304"/>
                <a:gd name="T2" fmla="*/ 99 w 132"/>
                <a:gd name="T3" fmla="*/ 299 h 304"/>
                <a:gd name="T4" fmla="*/ 99 w 132"/>
                <a:gd name="T5" fmla="*/ 299 h 304"/>
                <a:gd name="T6" fmla="*/ 55 w 132"/>
                <a:gd name="T7" fmla="*/ 271 h 304"/>
                <a:gd name="T8" fmla="*/ 4 w 132"/>
                <a:gd name="T9" fmla="*/ 50 h 304"/>
                <a:gd name="T10" fmla="*/ 33 w 132"/>
                <a:gd name="T11" fmla="*/ 5 h 304"/>
                <a:gd name="T12" fmla="*/ 33 w 132"/>
                <a:gd name="T13" fmla="*/ 5 h 304"/>
                <a:gd name="T14" fmla="*/ 78 w 132"/>
                <a:gd name="T15" fmla="*/ 33 h 304"/>
                <a:gd name="T16" fmla="*/ 128 w 132"/>
                <a:gd name="T17" fmla="*/ 25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304">
                  <a:moveTo>
                    <a:pt x="128" y="254"/>
                  </a:moveTo>
                  <a:cubicBezTo>
                    <a:pt x="132" y="275"/>
                    <a:pt x="120" y="295"/>
                    <a:pt x="99" y="299"/>
                  </a:cubicBezTo>
                  <a:cubicBezTo>
                    <a:pt x="99" y="299"/>
                    <a:pt x="99" y="299"/>
                    <a:pt x="99" y="299"/>
                  </a:cubicBezTo>
                  <a:cubicBezTo>
                    <a:pt x="79" y="304"/>
                    <a:pt x="59" y="291"/>
                    <a:pt x="55" y="271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30"/>
                    <a:pt x="12" y="9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53" y="0"/>
                    <a:pt x="73" y="13"/>
                    <a:pt x="78" y="33"/>
                  </a:cubicBezTo>
                  <a:lnTo>
                    <a:pt x="128" y="254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/>
            <p:nvPr>
              <p:custDataLst>
                <p:tags r:id="rId38"/>
              </p:custDataLst>
            </p:nvPr>
          </p:nvSpPr>
          <p:spPr bwMode="auto">
            <a:xfrm>
              <a:off x="5238312" y="4042347"/>
              <a:ext cx="127000" cy="596900"/>
            </a:xfrm>
            <a:custGeom>
              <a:avLst/>
              <a:gdLst>
                <a:gd name="T0" fmla="*/ 33 w 34"/>
                <a:gd name="T1" fmla="*/ 136 h 159"/>
                <a:gd name="T2" fmla="*/ 10 w 34"/>
                <a:gd name="T3" fmla="*/ 0 h 159"/>
                <a:gd name="T4" fmla="*/ 2 w 34"/>
                <a:gd name="T5" fmla="*/ 32 h 159"/>
                <a:gd name="T6" fmla="*/ 28 w 34"/>
                <a:gd name="T7" fmla="*/ 159 h 159"/>
                <a:gd name="T8" fmla="*/ 33 w 34"/>
                <a:gd name="T9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59">
                  <a:moveTo>
                    <a:pt x="33" y="13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9"/>
                    <a:pt x="0" y="20"/>
                    <a:pt x="2" y="32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4"/>
                    <a:pt x="34" y="141"/>
                    <a:pt x="33" y="136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/>
            <p:nvPr>
              <p:custDataLst>
                <p:tags r:id="rId39"/>
              </p:custDataLst>
            </p:nvPr>
          </p:nvSpPr>
          <p:spPr bwMode="auto">
            <a:xfrm>
              <a:off x="4576324" y="4496372"/>
              <a:ext cx="1192213" cy="1101725"/>
            </a:xfrm>
            <a:custGeom>
              <a:avLst/>
              <a:gdLst>
                <a:gd name="T0" fmla="*/ 0 w 317"/>
                <a:gd name="T1" fmla="*/ 62 h 293"/>
                <a:gd name="T2" fmla="*/ 24 w 317"/>
                <a:gd name="T3" fmla="*/ 170 h 293"/>
                <a:gd name="T4" fmla="*/ 193 w 317"/>
                <a:gd name="T5" fmla="*/ 276 h 293"/>
                <a:gd name="T6" fmla="*/ 300 w 317"/>
                <a:gd name="T7" fmla="*/ 107 h 293"/>
                <a:gd name="T8" fmla="*/ 275 w 317"/>
                <a:gd name="T9" fmla="*/ 0 h 293"/>
                <a:gd name="T10" fmla="*/ 0 w 317"/>
                <a:gd name="T11" fmla="*/ 6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293">
                  <a:moveTo>
                    <a:pt x="0" y="62"/>
                  </a:moveTo>
                  <a:cubicBezTo>
                    <a:pt x="24" y="170"/>
                    <a:pt x="24" y="170"/>
                    <a:pt x="24" y="170"/>
                  </a:cubicBezTo>
                  <a:cubicBezTo>
                    <a:pt x="41" y="246"/>
                    <a:pt x="117" y="293"/>
                    <a:pt x="193" y="276"/>
                  </a:cubicBezTo>
                  <a:cubicBezTo>
                    <a:pt x="269" y="259"/>
                    <a:pt x="317" y="183"/>
                    <a:pt x="300" y="107"/>
                  </a:cubicBezTo>
                  <a:cubicBezTo>
                    <a:pt x="275" y="0"/>
                    <a:pt x="275" y="0"/>
                    <a:pt x="275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/>
            <p:cNvSpPr/>
            <p:nvPr>
              <p:custDataLst>
                <p:tags r:id="rId40"/>
              </p:custDataLst>
            </p:nvPr>
          </p:nvSpPr>
          <p:spPr bwMode="auto">
            <a:xfrm>
              <a:off x="4960499" y="3924872"/>
              <a:ext cx="495300" cy="1143000"/>
            </a:xfrm>
            <a:custGeom>
              <a:avLst/>
              <a:gdLst>
                <a:gd name="T0" fmla="*/ 128 w 132"/>
                <a:gd name="T1" fmla="*/ 254 h 304"/>
                <a:gd name="T2" fmla="*/ 100 w 132"/>
                <a:gd name="T3" fmla="*/ 299 h 304"/>
                <a:gd name="T4" fmla="*/ 100 w 132"/>
                <a:gd name="T5" fmla="*/ 299 h 304"/>
                <a:gd name="T6" fmla="*/ 55 w 132"/>
                <a:gd name="T7" fmla="*/ 271 h 304"/>
                <a:gd name="T8" fmla="*/ 4 w 132"/>
                <a:gd name="T9" fmla="*/ 50 h 304"/>
                <a:gd name="T10" fmla="*/ 33 w 132"/>
                <a:gd name="T11" fmla="*/ 5 h 304"/>
                <a:gd name="T12" fmla="*/ 33 w 132"/>
                <a:gd name="T13" fmla="*/ 5 h 304"/>
                <a:gd name="T14" fmla="*/ 78 w 132"/>
                <a:gd name="T15" fmla="*/ 33 h 304"/>
                <a:gd name="T16" fmla="*/ 128 w 132"/>
                <a:gd name="T17" fmla="*/ 25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304">
                  <a:moveTo>
                    <a:pt x="128" y="254"/>
                  </a:moveTo>
                  <a:cubicBezTo>
                    <a:pt x="132" y="275"/>
                    <a:pt x="120" y="295"/>
                    <a:pt x="100" y="299"/>
                  </a:cubicBezTo>
                  <a:cubicBezTo>
                    <a:pt x="100" y="299"/>
                    <a:pt x="100" y="299"/>
                    <a:pt x="100" y="299"/>
                  </a:cubicBezTo>
                  <a:cubicBezTo>
                    <a:pt x="79" y="304"/>
                    <a:pt x="59" y="291"/>
                    <a:pt x="55" y="271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29"/>
                    <a:pt x="12" y="9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53" y="0"/>
                    <a:pt x="73" y="13"/>
                    <a:pt x="78" y="33"/>
                  </a:cubicBezTo>
                  <a:lnTo>
                    <a:pt x="128" y="254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4"/>
            <p:cNvSpPr/>
            <p:nvPr>
              <p:custDataLst>
                <p:tags r:id="rId41"/>
              </p:custDataLst>
            </p:nvPr>
          </p:nvSpPr>
          <p:spPr bwMode="auto">
            <a:xfrm>
              <a:off x="4968437" y="3993135"/>
              <a:ext cx="107950" cy="596900"/>
            </a:xfrm>
            <a:custGeom>
              <a:avLst/>
              <a:gdLst>
                <a:gd name="T0" fmla="*/ 28 w 29"/>
                <a:gd name="T1" fmla="*/ 145 h 159"/>
                <a:gd name="T2" fmla="*/ 10 w 29"/>
                <a:gd name="T3" fmla="*/ 0 h 159"/>
                <a:gd name="T4" fmla="*/ 2 w 29"/>
                <a:gd name="T5" fmla="*/ 32 h 159"/>
                <a:gd name="T6" fmla="*/ 28 w 29"/>
                <a:gd name="T7" fmla="*/ 159 h 159"/>
                <a:gd name="T8" fmla="*/ 28 w 29"/>
                <a:gd name="T9" fmla="*/ 1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9">
                  <a:moveTo>
                    <a:pt x="28" y="14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9"/>
                    <a:pt x="0" y="20"/>
                    <a:pt x="2" y="32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4"/>
                    <a:pt x="29" y="150"/>
                    <a:pt x="28" y="145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5"/>
            <p:cNvSpPr/>
            <p:nvPr>
              <p:custDataLst>
                <p:tags r:id="rId42"/>
              </p:custDataLst>
            </p:nvPr>
          </p:nvSpPr>
          <p:spPr bwMode="auto">
            <a:xfrm>
              <a:off x="4685862" y="3872485"/>
              <a:ext cx="495300" cy="1138238"/>
            </a:xfrm>
            <a:custGeom>
              <a:avLst/>
              <a:gdLst>
                <a:gd name="T0" fmla="*/ 128 w 132"/>
                <a:gd name="T1" fmla="*/ 254 h 303"/>
                <a:gd name="T2" fmla="*/ 100 w 132"/>
                <a:gd name="T3" fmla="*/ 299 h 303"/>
                <a:gd name="T4" fmla="*/ 100 w 132"/>
                <a:gd name="T5" fmla="*/ 299 h 303"/>
                <a:gd name="T6" fmla="*/ 55 w 132"/>
                <a:gd name="T7" fmla="*/ 270 h 303"/>
                <a:gd name="T8" fmla="*/ 4 w 132"/>
                <a:gd name="T9" fmla="*/ 49 h 303"/>
                <a:gd name="T10" fmla="*/ 33 w 132"/>
                <a:gd name="T11" fmla="*/ 4 h 303"/>
                <a:gd name="T12" fmla="*/ 33 w 132"/>
                <a:gd name="T13" fmla="*/ 4 h 303"/>
                <a:gd name="T14" fmla="*/ 78 w 132"/>
                <a:gd name="T15" fmla="*/ 32 h 303"/>
                <a:gd name="T16" fmla="*/ 128 w 132"/>
                <a:gd name="T17" fmla="*/ 25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303">
                  <a:moveTo>
                    <a:pt x="128" y="254"/>
                  </a:moveTo>
                  <a:cubicBezTo>
                    <a:pt x="132" y="274"/>
                    <a:pt x="120" y="294"/>
                    <a:pt x="100" y="299"/>
                  </a:cubicBezTo>
                  <a:cubicBezTo>
                    <a:pt x="100" y="299"/>
                    <a:pt x="100" y="299"/>
                    <a:pt x="100" y="299"/>
                  </a:cubicBezTo>
                  <a:cubicBezTo>
                    <a:pt x="79" y="303"/>
                    <a:pt x="59" y="291"/>
                    <a:pt x="55" y="27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29"/>
                    <a:pt x="12" y="9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3" y="0"/>
                    <a:pt x="73" y="12"/>
                    <a:pt x="78" y="32"/>
                  </a:cubicBezTo>
                  <a:lnTo>
                    <a:pt x="128" y="254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6"/>
            <p:cNvSpPr/>
            <p:nvPr>
              <p:custDataLst>
                <p:tags r:id="rId43"/>
              </p:custDataLst>
            </p:nvPr>
          </p:nvSpPr>
          <p:spPr bwMode="auto">
            <a:xfrm>
              <a:off x="4693799" y="3935985"/>
              <a:ext cx="107950" cy="598488"/>
            </a:xfrm>
            <a:custGeom>
              <a:avLst/>
              <a:gdLst>
                <a:gd name="T0" fmla="*/ 28 w 29"/>
                <a:gd name="T1" fmla="*/ 145 h 159"/>
                <a:gd name="T2" fmla="*/ 10 w 29"/>
                <a:gd name="T3" fmla="*/ 0 h 159"/>
                <a:gd name="T4" fmla="*/ 2 w 29"/>
                <a:gd name="T5" fmla="*/ 32 h 159"/>
                <a:gd name="T6" fmla="*/ 28 w 29"/>
                <a:gd name="T7" fmla="*/ 159 h 159"/>
                <a:gd name="T8" fmla="*/ 28 w 29"/>
                <a:gd name="T9" fmla="*/ 1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9">
                  <a:moveTo>
                    <a:pt x="28" y="14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9"/>
                    <a:pt x="0" y="21"/>
                    <a:pt x="2" y="32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5"/>
                    <a:pt x="29" y="150"/>
                    <a:pt x="28" y="145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/>
            <p:cNvSpPr/>
            <p:nvPr>
              <p:custDataLst>
                <p:tags r:id="rId44"/>
              </p:custDataLst>
            </p:nvPr>
          </p:nvSpPr>
          <p:spPr bwMode="auto">
            <a:xfrm>
              <a:off x="4306449" y="3443860"/>
              <a:ext cx="638175" cy="1747838"/>
            </a:xfrm>
            <a:custGeom>
              <a:avLst/>
              <a:gdLst>
                <a:gd name="T0" fmla="*/ 165 w 170"/>
                <a:gd name="T1" fmla="*/ 416 h 465"/>
                <a:gd name="T2" fmla="*/ 137 w 170"/>
                <a:gd name="T3" fmla="*/ 461 h 465"/>
                <a:gd name="T4" fmla="*/ 137 w 170"/>
                <a:gd name="T5" fmla="*/ 461 h 465"/>
                <a:gd name="T6" fmla="*/ 92 w 170"/>
                <a:gd name="T7" fmla="*/ 432 h 465"/>
                <a:gd name="T8" fmla="*/ 5 w 170"/>
                <a:gd name="T9" fmla="*/ 49 h 465"/>
                <a:gd name="T10" fmla="*/ 33 w 170"/>
                <a:gd name="T11" fmla="*/ 4 h 465"/>
                <a:gd name="T12" fmla="*/ 33 w 170"/>
                <a:gd name="T13" fmla="*/ 4 h 465"/>
                <a:gd name="T14" fmla="*/ 78 w 170"/>
                <a:gd name="T15" fmla="*/ 33 h 465"/>
                <a:gd name="T16" fmla="*/ 165 w 170"/>
                <a:gd name="T17" fmla="*/ 41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465">
                  <a:moveTo>
                    <a:pt x="165" y="416"/>
                  </a:moveTo>
                  <a:cubicBezTo>
                    <a:pt x="170" y="436"/>
                    <a:pt x="157" y="456"/>
                    <a:pt x="137" y="461"/>
                  </a:cubicBezTo>
                  <a:cubicBezTo>
                    <a:pt x="137" y="461"/>
                    <a:pt x="137" y="461"/>
                    <a:pt x="137" y="461"/>
                  </a:cubicBezTo>
                  <a:cubicBezTo>
                    <a:pt x="117" y="465"/>
                    <a:pt x="97" y="453"/>
                    <a:pt x="92" y="43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29"/>
                    <a:pt x="13" y="9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4" y="0"/>
                    <a:pt x="74" y="12"/>
                    <a:pt x="78" y="33"/>
                  </a:cubicBezTo>
                  <a:lnTo>
                    <a:pt x="165" y="416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/>
            <p:cNvSpPr/>
            <p:nvPr>
              <p:custDataLst>
                <p:tags r:id="rId45"/>
              </p:custDataLst>
            </p:nvPr>
          </p:nvSpPr>
          <p:spPr bwMode="auto">
            <a:xfrm>
              <a:off x="4366774" y="3488310"/>
              <a:ext cx="203200" cy="200025"/>
            </a:xfrm>
            <a:custGeom>
              <a:avLst/>
              <a:gdLst>
                <a:gd name="T0" fmla="*/ 54 w 54"/>
                <a:gd name="T1" fmla="*/ 39 h 53"/>
                <a:gd name="T2" fmla="*/ 49 w 54"/>
                <a:gd name="T3" fmla="*/ 21 h 53"/>
                <a:gd name="T4" fmla="*/ 21 w 54"/>
                <a:gd name="T5" fmla="*/ 3 h 53"/>
                <a:gd name="T6" fmla="*/ 3 w 54"/>
                <a:gd name="T7" fmla="*/ 32 h 53"/>
                <a:gd name="T8" fmla="*/ 7 w 54"/>
                <a:gd name="T9" fmla="*/ 50 h 53"/>
                <a:gd name="T10" fmla="*/ 30 w 54"/>
                <a:gd name="T11" fmla="*/ 49 h 53"/>
                <a:gd name="T12" fmla="*/ 54 w 54"/>
                <a:gd name="T13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3">
                  <a:moveTo>
                    <a:pt x="54" y="39"/>
                  </a:moveTo>
                  <a:cubicBezTo>
                    <a:pt x="49" y="21"/>
                    <a:pt x="49" y="21"/>
                    <a:pt x="49" y="21"/>
                  </a:cubicBezTo>
                  <a:cubicBezTo>
                    <a:pt x="47" y="8"/>
                    <a:pt x="34" y="0"/>
                    <a:pt x="21" y="3"/>
                  </a:cubicBezTo>
                  <a:cubicBezTo>
                    <a:pt x="8" y="6"/>
                    <a:pt x="0" y="19"/>
                    <a:pt x="3" y="3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15" y="53"/>
                    <a:pt x="30" y="49"/>
                  </a:cubicBezTo>
                  <a:cubicBezTo>
                    <a:pt x="49" y="44"/>
                    <a:pt x="49" y="43"/>
                    <a:pt x="54" y="39"/>
                  </a:cubicBezTo>
                  <a:close/>
                </a:path>
              </a:pathLst>
            </a:custGeom>
            <a:solidFill>
              <a:srgbClr val="FFD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46"/>
              </p:custDataLst>
            </p:nvPr>
          </p:nvSpPr>
          <p:spPr bwMode="auto">
            <a:xfrm>
              <a:off x="4512824" y="4188397"/>
              <a:ext cx="195263" cy="63500"/>
            </a:xfrm>
            <a:custGeom>
              <a:avLst/>
              <a:gdLst>
                <a:gd name="T0" fmla="*/ 52 w 52"/>
                <a:gd name="T1" fmla="*/ 3 h 17"/>
                <a:gd name="T2" fmla="*/ 50 w 52"/>
                <a:gd name="T3" fmla="*/ 6 h 17"/>
                <a:gd name="T4" fmla="*/ 4 w 52"/>
                <a:gd name="T5" fmla="*/ 16 h 17"/>
                <a:gd name="T6" fmla="*/ 0 w 52"/>
                <a:gd name="T7" fmla="*/ 14 h 17"/>
                <a:gd name="T8" fmla="*/ 0 w 52"/>
                <a:gd name="T9" fmla="*/ 14 h 17"/>
                <a:gd name="T10" fmla="*/ 2 w 52"/>
                <a:gd name="T11" fmla="*/ 11 h 17"/>
                <a:gd name="T12" fmla="*/ 48 w 52"/>
                <a:gd name="T13" fmla="*/ 1 h 17"/>
                <a:gd name="T14" fmla="*/ 52 w 52"/>
                <a:gd name="T1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7">
                  <a:moveTo>
                    <a:pt x="52" y="3"/>
                  </a:moveTo>
                  <a:cubicBezTo>
                    <a:pt x="52" y="4"/>
                    <a:pt x="51" y="6"/>
                    <a:pt x="50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7"/>
                    <a:pt x="1" y="16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2"/>
                    <a:pt x="2" y="1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0" y="0"/>
                    <a:pt x="51" y="1"/>
                    <a:pt x="52" y="3"/>
                  </a:cubicBezTo>
                  <a:close/>
                </a:path>
              </a:pathLst>
            </a:custGeom>
            <a:solidFill>
              <a:srgbClr val="FFD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47"/>
              </p:custDataLst>
            </p:nvPr>
          </p:nvSpPr>
          <p:spPr bwMode="auto">
            <a:xfrm>
              <a:off x="4569974" y="4248722"/>
              <a:ext cx="104775" cy="41275"/>
            </a:xfrm>
            <a:custGeom>
              <a:avLst/>
              <a:gdLst>
                <a:gd name="T0" fmla="*/ 28 w 28"/>
                <a:gd name="T1" fmla="*/ 3 h 11"/>
                <a:gd name="T2" fmla="*/ 26 w 28"/>
                <a:gd name="T3" fmla="*/ 5 h 11"/>
                <a:gd name="T4" fmla="*/ 3 w 28"/>
                <a:gd name="T5" fmla="*/ 11 h 11"/>
                <a:gd name="T6" fmla="*/ 0 w 28"/>
                <a:gd name="T7" fmla="*/ 9 h 11"/>
                <a:gd name="T8" fmla="*/ 0 w 28"/>
                <a:gd name="T9" fmla="*/ 9 h 11"/>
                <a:gd name="T10" fmla="*/ 2 w 28"/>
                <a:gd name="T11" fmla="*/ 6 h 11"/>
                <a:gd name="T12" fmla="*/ 25 w 28"/>
                <a:gd name="T13" fmla="*/ 1 h 11"/>
                <a:gd name="T14" fmla="*/ 28 w 28"/>
                <a:gd name="T1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3"/>
                  </a:moveTo>
                  <a:cubicBezTo>
                    <a:pt x="28" y="4"/>
                    <a:pt x="27" y="5"/>
                    <a:pt x="26" y="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1"/>
                    <a:pt x="28" y="3"/>
                  </a:cubicBezTo>
                  <a:close/>
                </a:path>
              </a:pathLst>
            </a:custGeom>
            <a:solidFill>
              <a:srgbClr val="FFD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/>
            <p:nvPr>
              <p:custDataLst>
                <p:tags r:id="rId48"/>
              </p:custDataLst>
            </p:nvPr>
          </p:nvSpPr>
          <p:spPr bwMode="auto">
            <a:xfrm>
              <a:off x="4798574" y="5213922"/>
              <a:ext cx="1292225" cy="1658938"/>
            </a:xfrm>
            <a:custGeom>
              <a:avLst/>
              <a:gdLst>
                <a:gd name="T0" fmla="*/ 65 w 344"/>
                <a:gd name="T1" fmla="*/ 441 h 441"/>
                <a:gd name="T2" fmla="*/ 0 w 344"/>
                <a:gd name="T3" fmla="*/ 49 h 441"/>
                <a:gd name="T4" fmla="*/ 245 w 344"/>
                <a:gd name="T5" fmla="*/ 0 h 441"/>
                <a:gd name="T6" fmla="*/ 344 w 344"/>
                <a:gd name="T7" fmla="*/ 441 h 441"/>
                <a:gd name="T8" fmla="*/ 65 w 344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441">
                  <a:moveTo>
                    <a:pt x="65" y="441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40" y="52"/>
                    <a:pt x="205" y="21"/>
                    <a:pt x="245" y="0"/>
                  </a:cubicBezTo>
                  <a:cubicBezTo>
                    <a:pt x="344" y="441"/>
                    <a:pt x="344" y="441"/>
                    <a:pt x="344" y="441"/>
                  </a:cubicBezTo>
                  <a:lnTo>
                    <a:pt x="65" y="4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9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sym typeface="+mn-lt"/>
              </a:rPr>
              <a:t>在外包公司中成长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0"/>
            </p:custDataLst>
          </p:nvPr>
        </p:nvSpPr>
        <p:spPr>
          <a:xfrm>
            <a:off x="6962140" y="2797175"/>
            <a:ext cx="4550410" cy="265493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成为技术核心成员</a:t>
            </a:r>
            <a:endParaRPr lang="zh-CN" altLang="en-US" dirty="0"/>
          </a:p>
          <a:p>
            <a:r>
              <a:rPr lang="zh-CN" altLang="en-US" dirty="0"/>
              <a:t>搭建属于自己公司的技术框架</a:t>
            </a:r>
            <a:endParaRPr lang="zh-CN" altLang="en-US" dirty="0"/>
          </a:p>
          <a:p>
            <a:r>
              <a:rPr lang="zh-CN" altLang="en-US" dirty="0"/>
              <a:t>为框架贡献自己的代码</a:t>
            </a:r>
            <a:endParaRPr lang="zh-CN" altLang="en-US" dirty="0"/>
          </a:p>
          <a:p>
            <a:r>
              <a:rPr lang="zh-CN" altLang="en-US" dirty="0"/>
              <a:t>接触不同的项目，培养能根据项目快速选择技术的能力</a:t>
            </a:r>
            <a:endParaRPr lang="zh-CN" altLang="en-US" dirty="0"/>
          </a:p>
        </p:txBody>
      </p:sp>
    </p:spTree>
    <p:custDataLst>
      <p:tags r:id="rId5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126711" y="1062332"/>
            <a:ext cx="4966917" cy="690934"/>
            <a:chOff x="1126711" y="884532"/>
            <a:chExt cx="4966917" cy="690934"/>
          </a:xfrm>
        </p:grpSpPr>
        <p:grpSp>
          <p:nvGrpSpPr>
            <p:cNvPr id="5" name="组合 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142" name="文本框 14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92" name="直接连接符 91"/>
                <p:cNvCxnSpPr/>
                <p:nvPr>
                  <p:custDataLst>
                    <p:tags r:id="rId3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>
                  <p:custDataLst>
                    <p:tags r:id="rId4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>
                  <p:custDataLst>
                    <p:tags r:id="rId5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>
                  <p:custDataLst>
                    <p:tags r:id="rId6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>
                  <p:custDataLst>
                    <p:tags r:id="rId7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>
                  <p:custDataLst>
                    <p:tags r:id="rId8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>
                  <p:custDataLst>
                    <p:tags r:id="rId9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>
                  <p:custDataLst>
                    <p:tags r:id="rId12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>
                  <p:custDataLst>
                    <p:tags r:id="rId15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>
                  <p:custDataLst>
                    <p:tags r:id="rId16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>
                  <p:custDataLst>
                    <p:tags r:id="rId17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>
                  <p:custDataLst>
                    <p:tags r:id="rId18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>
                  <p:custDataLst>
                    <p:tags r:id="rId19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>
                  <p:custDataLst>
                    <p:tags r:id="rId20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>
                  <p:custDataLst>
                    <p:tags r:id="rId21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>
                  <p:custDataLst>
                    <p:tags r:id="rId22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>
                  <p:custDataLst>
                    <p:tags r:id="rId23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>
                  <p:custDataLst>
                    <p:tags r:id="rId24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>
                  <p:custDataLst>
                    <p:tags r:id="rId25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>
                  <p:custDataLst>
                    <p:tags r:id="rId26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>
                  <p:custDataLst>
                    <p:tags r:id="rId27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>
                  <p:custDataLst>
                    <p:tags r:id="rId28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>
                  <p:custDataLst>
                    <p:tags r:id="rId29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>
                  <p:custDataLst>
                    <p:tags r:id="rId30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>
                  <p:custDataLst>
                    <p:tags r:id="rId31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>
                  <p:custDataLst>
                    <p:tags r:id="rId32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椭圆 13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椭圆 135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椭圆 136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椭圆 13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0" name="矩形 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外包公司的劣势</a:t>
              </a:r>
              <a:endParaRPr lang="en-US" altLang="zh-CN" sz="2400" b="1" dirty="0"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222" name="文本框 221"/>
          <p:cNvSpPr txBox="1"/>
          <p:nvPr>
            <p:custDataLst>
              <p:tags r:id="rId43"/>
            </p:custDataLst>
          </p:nvPr>
        </p:nvSpPr>
        <p:spPr>
          <a:xfrm>
            <a:off x="174847" y="118621"/>
            <a:ext cx="201204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smtClean="0">
                <a:latin typeface="+mj-lt"/>
                <a:ea typeface="+mj-ea"/>
                <a:cs typeface="+mj-cs"/>
              </a:rPr>
              <a:t>Content</a:t>
            </a:r>
            <a:endParaRPr lang="en-US" altLang="zh-CN" sz="32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44"/>
            </p:custDataLst>
          </p:nvPr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46" name="直接连接符 45"/>
            <p:cNvCxnSpPr/>
            <p:nvPr>
              <p:custDataLst>
                <p:tags r:id="rId45"/>
              </p:custDataLst>
            </p:nvPr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6"/>
              </p:custDataLst>
            </p:nvPr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7"/>
              </p:custDataLst>
            </p:nvPr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48"/>
              </p:custDataLst>
            </p:nvPr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9"/>
              </p:custDataLst>
            </p:nvPr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50"/>
              </p:custDataLst>
            </p:nvPr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51"/>
              </p:custDataLst>
            </p:nvPr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52"/>
              </p:custDataLst>
            </p:nvPr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53"/>
              </p:custDataLst>
            </p:nvPr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54"/>
              </p:custDataLst>
            </p:nvPr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55"/>
              </p:custDataLst>
            </p:nvPr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56"/>
              </p:custDataLst>
            </p:nvPr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7"/>
              </p:custDataLst>
            </p:nvPr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8"/>
              </p:custDataLst>
            </p:nvPr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9"/>
              </p:custDataLst>
            </p:nvPr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60"/>
              </p:custDataLst>
            </p:nvPr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61"/>
              </p:custDataLst>
            </p:nvPr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62"/>
              </p:custDataLst>
            </p:nvPr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>
              <p:custDataLst>
                <p:tags r:id="rId63"/>
              </p:custDataLst>
            </p:nvPr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64"/>
              </p:custDataLst>
            </p:nvPr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65"/>
              </p:custDataLst>
            </p:nvPr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66"/>
              </p:custDataLst>
            </p:nvPr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67"/>
              </p:custDataLst>
            </p:nvPr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68"/>
              </p:custDataLst>
            </p:nvPr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69"/>
              </p:custDataLst>
            </p:nvPr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70"/>
              </p:custDataLst>
            </p:nvPr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71"/>
              </p:custDataLst>
            </p:nvPr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72"/>
              </p:custDataLst>
            </p:nvPr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73"/>
              </p:custDataLst>
            </p:nvPr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74"/>
              </p:custDataLst>
            </p:nvPr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75"/>
              </p:custDataLst>
            </p:nvPr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76"/>
              </p:custDataLst>
            </p:nvPr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77"/>
              </p:custDataLst>
            </p:nvPr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78"/>
              </p:custDataLst>
            </p:nvPr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79"/>
              </p:custDataLst>
            </p:nvPr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80"/>
              </p:custDataLst>
            </p:nvPr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81"/>
              </p:custDataLst>
            </p:nvPr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82"/>
              </p:custDataLst>
            </p:nvPr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>
              <p:custDataLst>
                <p:tags r:id="rId83"/>
              </p:custDataLst>
            </p:nvPr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>
              <p:custDataLst>
                <p:tags r:id="rId84"/>
              </p:custDataLst>
            </p:nvPr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>
              <p:custDataLst>
                <p:tags r:id="rId85"/>
              </p:custDataLst>
            </p:nvPr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86"/>
              </p:custDataLst>
            </p:nvPr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>
              <p:custDataLst>
                <p:tags r:id="rId87"/>
              </p:custDataLst>
            </p:nvPr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88"/>
              </p:custDataLst>
            </p:nvPr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>
              <p:custDataLst>
                <p:tags r:id="rId89"/>
              </p:custDataLst>
            </p:nvPr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>
              <p:custDataLst>
                <p:tags r:id="rId90"/>
              </p:custDataLst>
            </p:nvPr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91"/>
              </p:custDataLst>
            </p:nvPr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>
              <p:custDataLst>
                <p:tags r:id="rId92"/>
              </p:custDataLst>
            </p:nvPr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>
              <p:custDataLst>
                <p:tags r:id="rId93"/>
              </p:custDataLst>
            </p:nvPr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>
              <p:custDataLst>
                <p:tags r:id="rId94"/>
              </p:custDataLst>
            </p:nvPr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>
              <p:custDataLst>
                <p:tags r:id="rId95"/>
              </p:custDataLst>
            </p:nvPr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/>
          <p:cNvGrpSpPr/>
          <p:nvPr>
            <p:custDataLst>
              <p:tags r:id="rId96"/>
            </p:custDataLst>
          </p:nvPr>
        </p:nvGrpSpPr>
        <p:grpSpPr>
          <a:xfrm>
            <a:off x="1126711" y="2195628"/>
            <a:ext cx="4966917" cy="690934"/>
            <a:chOff x="1126711" y="884532"/>
            <a:chExt cx="4966917" cy="690934"/>
          </a:xfrm>
        </p:grpSpPr>
        <p:grpSp>
          <p:nvGrpSpPr>
            <p:cNvPr id="355" name="组合 354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357" name="文本框 356"/>
              <p:cNvSpPr txBox="1"/>
              <p:nvPr>
                <p:custDataLst>
                  <p:tags r:id="rId97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  <p:grpSp>
            <p:nvGrpSpPr>
              <p:cNvPr id="358" name="组合 357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359" name="直接连接符 358"/>
                <p:cNvCxnSpPr/>
                <p:nvPr>
                  <p:custDataLst>
                    <p:tags r:id="rId98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/>
                <p:cNvCxnSpPr/>
                <p:nvPr>
                  <p:custDataLst>
                    <p:tags r:id="rId99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/>
                <p:cNvCxnSpPr/>
                <p:nvPr>
                  <p:custDataLst>
                    <p:tags r:id="rId100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/>
                <p:cNvCxnSpPr/>
                <p:nvPr>
                  <p:custDataLst>
                    <p:tags r:id="rId101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>
                  <p:custDataLst>
                    <p:tags r:id="rId102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/>
                <p:cNvCxnSpPr/>
                <p:nvPr>
                  <p:custDataLst>
                    <p:tags r:id="rId103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/>
                <p:cNvCxnSpPr/>
                <p:nvPr>
                  <p:custDataLst>
                    <p:tags r:id="rId104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连接符 365"/>
                <p:cNvCxnSpPr/>
                <p:nvPr>
                  <p:custDataLst>
                    <p:tags r:id="rId105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连接符 366"/>
                <p:cNvCxnSpPr/>
                <p:nvPr>
                  <p:custDataLst>
                    <p:tags r:id="rId106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/>
                <p:cNvCxnSpPr/>
                <p:nvPr>
                  <p:custDataLst>
                    <p:tags r:id="rId107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连接符 368"/>
                <p:cNvCxnSpPr/>
                <p:nvPr>
                  <p:custDataLst>
                    <p:tags r:id="rId108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连接符 369"/>
                <p:cNvCxnSpPr/>
                <p:nvPr>
                  <p:custDataLst>
                    <p:tags r:id="rId109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连接符 370"/>
                <p:cNvCxnSpPr/>
                <p:nvPr>
                  <p:custDataLst>
                    <p:tags r:id="rId110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/>
                <p:cNvCxnSpPr/>
                <p:nvPr>
                  <p:custDataLst>
                    <p:tags r:id="rId111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接连接符 372"/>
                <p:cNvCxnSpPr/>
                <p:nvPr>
                  <p:custDataLst>
                    <p:tags r:id="rId112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连接符 373"/>
                <p:cNvCxnSpPr/>
                <p:nvPr>
                  <p:custDataLst>
                    <p:tags r:id="rId113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接连接符 374"/>
                <p:cNvCxnSpPr/>
                <p:nvPr>
                  <p:custDataLst>
                    <p:tags r:id="rId114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115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接连接符 376"/>
                <p:cNvCxnSpPr/>
                <p:nvPr>
                  <p:custDataLst>
                    <p:tags r:id="rId116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/>
                <p:nvPr>
                  <p:custDataLst>
                    <p:tags r:id="rId117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接连接符 378"/>
                <p:cNvCxnSpPr/>
                <p:nvPr>
                  <p:custDataLst>
                    <p:tags r:id="rId118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接连接符 379"/>
                <p:cNvCxnSpPr/>
                <p:nvPr>
                  <p:custDataLst>
                    <p:tags r:id="rId119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接连接符 380"/>
                <p:cNvCxnSpPr/>
                <p:nvPr>
                  <p:custDataLst>
                    <p:tags r:id="rId120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接连接符 381"/>
                <p:cNvCxnSpPr/>
                <p:nvPr>
                  <p:custDataLst>
                    <p:tags r:id="rId121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/>
                <p:cNvCxnSpPr/>
                <p:nvPr>
                  <p:custDataLst>
                    <p:tags r:id="rId122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>
                  <p:custDataLst>
                    <p:tags r:id="rId123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>
                  <p:custDataLst>
                    <p:tags r:id="rId124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>
                  <p:custDataLst>
                    <p:tags r:id="rId125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/>
                <p:nvPr>
                  <p:custDataLst>
                    <p:tags r:id="rId126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/>
                <p:cNvCxnSpPr/>
                <p:nvPr>
                  <p:custDataLst>
                    <p:tags r:id="rId127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椭圆 388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椭圆 389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椭圆 390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椭圆 391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椭圆 392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椭圆 393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椭圆 394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椭圆 39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椭圆 396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6" name="矩形 2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真的是这样吗？</a:t>
              </a:r>
              <a:endParaRPr lang="en-US" altLang="zh-CN" sz="2400" b="1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98" name="组合 397"/>
          <p:cNvGrpSpPr/>
          <p:nvPr>
            <p:custDataLst>
              <p:tags r:id="rId138"/>
            </p:custDataLst>
          </p:nvPr>
        </p:nvGrpSpPr>
        <p:grpSpPr>
          <a:xfrm>
            <a:off x="1126711" y="3328924"/>
            <a:ext cx="4966917" cy="690934"/>
            <a:chOff x="1126711" y="884532"/>
            <a:chExt cx="4966917" cy="690934"/>
          </a:xfrm>
        </p:grpSpPr>
        <p:grpSp>
          <p:nvGrpSpPr>
            <p:cNvPr id="399" name="组合 398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401" name="文本框 400"/>
              <p:cNvSpPr txBox="1"/>
              <p:nvPr>
                <p:custDataLst>
                  <p:tags r:id="rId139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3</a:t>
                </a:r>
                <a:endParaRPr lang="zh-CN" altLang="en-US" b="1" dirty="0"/>
              </a:p>
            </p:txBody>
          </p:sp>
          <p:grpSp>
            <p:nvGrpSpPr>
              <p:cNvPr id="402" name="组合 401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403" name="直接连接符 402"/>
                <p:cNvCxnSpPr/>
                <p:nvPr>
                  <p:custDataLst>
                    <p:tags r:id="rId140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直接连接符 403"/>
                <p:cNvCxnSpPr/>
                <p:nvPr>
                  <p:custDataLst>
                    <p:tags r:id="rId141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直接连接符 404"/>
                <p:cNvCxnSpPr/>
                <p:nvPr>
                  <p:custDataLst>
                    <p:tags r:id="rId142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直接连接符 405"/>
                <p:cNvCxnSpPr/>
                <p:nvPr>
                  <p:custDataLst>
                    <p:tags r:id="rId143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直接连接符 406"/>
                <p:cNvCxnSpPr/>
                <p:nvPr>
                  <p:custDataLst>
                    <p:tags r:id="rId144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直接连接符 407"/>
                <p:cNvCxnSpPr/>
                <p:nvPr>
                  <p:custDataLst>
                    <p:tags r:id="rId145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直接连接符 408"/>
                <p:cNvCxnSpPr/>
                <p:nvPr>
                  <p:custDataLst>
                    <p:tags r:id="rId146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直接连接符 409"/>
                <p:cNvCxnSpPr/>
                <p:nvPr>
                  <p:custDataLst>
                    <p:tags r:id="rId147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直接连接符 410"/>
                <p:cNvCxnSpPr/>
                <p:nvPr>
                  <p:custDataLst>
                    <p:tags r:id="rId148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直接连接符 411"/>
                <p:cNvCxnSpPr/>
                <p:nvPr>
                  <p:custDataLst>
                    <p:tags r:id="rId149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直接连接符 412"/>
                <p:cNvCxnSpPr/>
                <p:nvPr>
                  <p:custDataLst>
                    <p:tags r:id="rId150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直接连接符 413"/>
                <p:cNvCxnSpPr/>
                <p:nvPr>
                  <p:custDataLst>
                    <p:tags r:id="rId151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接连接符 414"/>
                <p:cNvCxnSpPr/>
                <p:nvPr>
                  <p:custDataLst>
                    <p:tags r:id="rId152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直接连接符 415"/>
                <p:cNvCxnSpPr/>
                <p:nvPr>
                  <p:custDataLst>
                    <p:tags r:id="rId153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直接连接符 416"/>
                <p:cNvCxnSpPr/>
                <p:nvPr>
                  <p:custDataLst>
                    <p:tags r:id="rId154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直接连接符 417"/>
                <p:cNvCxnSpPr/>
                <p:nvPr>
                  <p:custDataLst>
                    <p:tags r:id="rId155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直接连接符 418"/>
                <p:cNvCxnSpPr/>
                <p:nvPr>
                  <p:custDataLst>
                    <p:tags r:id="rId156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连接符 419"/>
                <p:cNvCxnSpPr/>
                <p:nvPr>
                  <p:custDataLst>
                    <p:tags r:id="rId157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/>
                <p:cNvCxnSpPr/>
                <p:nvPr>
                  <p:custDataLst>
                    <p:tags r:id="rId158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连接符 421"/>
                <p:cNvCxnSpPr/>
                <p:nvPr>
                  <p:custDataLst>
                    <p:tags r:id="rId159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直接连接符 422"/>
                <p:cNvCxnSpPr/>
                <p:nvPr>
                  <p:custDataLst>
                    <p:tags r:id="rId160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接连接符 423"/>
                <p:cNvCxnSpPr/>
                <p:nvPr>
                  <p:custDataLst>
                    <p:tags r:id="rId161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接连接符 424"/>
                <p:cNvCxnSpPr/>
                <p:nvPr>
                  <p:custDataLst>
                    <p:tags r:id="rId162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直接连接符 425"/>
                <p:cNvCxnSpPr/>
                <p:nvPr>
                  <p:custDataLst>
                    <p:tags r:id="rId163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直接连接符 426"/>
                <p:cNvCxnSpPr/>
                <p:nvPr>
                  <p:custDataLst>
                    <p:tags r:id="rId164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直接连接符 427"/>
                <p:cNvCxnSpPr/>
                <p:nvPr>
                  <p:custDataLst>
                    <p:tags r:id="rId165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直接连接符 428"/>
                <p:cNvCxnSpPr/>
                <p:nvPr>
                  <p:custDataLst>
                    <p:tags r:id="rId166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直接连接符 429"/>
                <p:cNvCxnSpPr/>
                <p:nvPr>
                  <p:custDataLst>
                    <p:tags r:id="rId167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直接连接符 430"/>
                <p:cNvCxnSpPr/>
                <p:nvPr>
                  <p:custDataLst>
                    <p:tags r:id="rId168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/>
                <p:cNvCxnSpPr/>
                <p:nvPr>
                  <p:custDataLst>
                    <p:tags r:id="rId169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3" name="椭圆 432"/>
                <p:cNvSpPr/>
                <p:nvPr>
                  <p:custDataLst>
                    <p:tags r:id="rId170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椭圆 433"/>
                <p:cNvSpPr/>
                <p:nvPr>
                  <p:custDataLst>
                    <p:tags r:id="rId171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5" name="椭圆 434"/>
                <p:cNvSpPr/>
                <p:nvPr>
                  <p:custDataLst>
                    <p:tags r:id="rId172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椭圆 435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椭圆 436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椭圆 437"/>
                <p:cNvSpPr/>
                <p:nvPr>
                  <p:custDataLst>
                    <p:tags r:id="rId175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椭圆 438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椭圆 439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椭圆 440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00" name="矩形 2"/>
            <p:cNvSpPr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在外包公司中成长</a:t>
              </a:r>
              <a:endParaRPr lang="en-US" altLang="zh-CN" sz="2400" b="1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442" name="组合 441"/>
          <p:cNvGrpSpPr/>
          <p:nvPr>
            <p:custDataLst>
              <p:tags r:id="rId180"/>
            </p:custDataLst>
          </p:nvPr>
        </p:nvGrpSpPr>
        <p:grpSpPr>
          <a:xfrm>
            <a:off x="1126711" y="4462221"/>
            <a:ext cx="4966917" cy="690934"/>
            <a:chOff x="1126711" y="884532"/>
            <a:chExt cx="4966917" cy="690934"/>
          </a:xfrm>
        </p:grpSpPr>
        <p:grpSp>
          <p:nvGrpSpPr>
            <p:cNvPr id="443" name="组合 442"/>
            <p:cNvGrpSpPr/>
            <p:nvPr/>
          </p:nvGrpSpPr>
          <p:grpSpPr>
            <a:xfrm>
              <a:off x="1126711" y="884532"/>
              <a:ext cx="834477" cy="609413"/>
              <a:chOff x="1126711" y="884532"/>
              <a:chExt cx="834477" cy="609413"/>
            </a:xfrm>
          </p:grpSpPr>
          <p:sp>
            <p:nvSpPr>
              <p:cNvPr id="445" name="文本框 444"/>
              <p:cNvSpPr txBox="1"/>
              <p:nvPr>
                <p:custDataLst>
                  <p:tags r:id="rId181"/>
                </p:custDataLst>
              </p:nvPr>
            </p:nvSpPr>
            <p:spPr>
              <a:xfrm>
                <a:off x="1438872" y="1079372"/>
                <a:ext cx="40058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4</a:t>
                </a:r>
                <a:endParaRPr lang="zh-CN" altLang="en-US" b="1" dirty="0"/>
              </a:p>
            </p:txBody>
          </p:sp>
          <p:grpSp>
            <p:nvGrpSpPr>
              <p:cNvPr id="446" name="组合 445"/>
              <p:cNvGrpSpPr/>
              <p:nvPr/>
            </p:nvGrpSpPr>
            <p:grpSpPr>
              <a:xfrm rot="1803858">
                <a:off x="1126711" y="884532"/>
                <a:ext cx="834477" cy="609413"/>
                <a:chOff x="6143021" y="-463778"/>
                <a:chExt cx="7177967" cy="5012462"/>
              </a:xfrm>
            </p:grpSpPr>
            <p:cxnSp>
              <p:nvCxnSpPr>
                <p:cNvPr id="447" name="直接连接符 446"/>
                <p:cNvCxnSpPr/>
                <p:nvPr>
                  <p:custDataLst>
                    <p:tags r:id="rId182"/>
                  </p:custDataLst>
                </p:nvPr>
              </p:nvCxnSpPr>
              <p:spPr>
                <a:xfrm rot="706330" flipV="1">
                  <a:off x="7111594" y="3457085"/>
                  <a:ext cx="2651700" cy="15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接连接符 447"/>
                <p:cNvCxnSpPr/>
                <p:nvPr>
                  <p:custDataLst>
                    <p:tags r:id="rId183"/>
                  </p:custDataLst>
                </p:nvPr>
              </p:nvCxnSpPr>
              <p:spPr>
                <a:xfrm rot="706330" flipH="1">
                  <a:off x="6437278" y="502987"/>
                  <a:ext cx="1610662" cy="4910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直接连接符 448"/>
                <p:cNvCxnSpPr/>
                <p:nvPr>
                  <p:custDataLst>
                    <p:tags r:id="rId184"/>
                  </p:custDataLst>
                </p:nvPr>
              </p:nvCxnSpPr>
              <p:spPr>
                <a:xfrm rot="706330">
                  <a:off x="6143021" y="1196585"/>
                  <a:ext cx="3869519" cy="2160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接连接符 449"/>
                <p:cNvCxnSpPr/>
                <p:nvPr>
                  <p:custDataLst>
                    <p:tags r:id="rId185"/>
                  </p:custDataLst>
                </p:nvPr>
              </p:nvCxnSpPr>
              <p:spPr>
                <a:xfrm rot="706330" flipH="1">
                  <a:off x="7405851" y="602842"/>
                  <a:ext cx="392844" cy="28088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直接连接符 450"/>
                <p:cNvCxnSpPr/>
                <p:nvPr>
                  <p:custDataLst>
                    <p:tags r:id="rId186"/>
                  </p:custDataLst>
                </p:nvPr>
              </p:nvCxnSpPr>
              <p:spPr>
                <a:xfrm rot="706330">
                  <a:off x="7992683" y="744341"/>
                  <a:ext cx="785690" cy="785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直接连接符 451"/>
                <p:cNvCxnSpPr/>
                <p:nvPr>
                  <p:custDataLst>
                    <p:tags r:id="rId187"/>
                  </p:custDataLst>
                </p:nvPr>
              </p:nvCxnSpPr>
              <p:spPr>
                <a:xfrm rot="706330" flipH="1">
                  <a:off x="8416858" y="1573762"/>
                  <a:ext cx="176781" cy="962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直接连接符 452"/>
                <p:cNvCxnSpPr/>
                <p:nvPr>
                  <p:custDataLst>
                    <p:tags r:id="rId188"/>
                  </p:custDataLst>
                </p:nvPr>
              </p:nvCxnSpPr>
              <p:spPr>
                <a:xfrm rot="706330" flipH="1">
                  <a:off x="7221117" y="2394732"/>
                  <a:ext cx="1001753" cy="106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直接连接符 453"/>
                <p:cNvCxnSpPr/>
                <p:nvPr>
                  <p:custDataLst>
                    <p:tags r:id="rId189"/>
                  </p:custDataLst>
                </p:nvPr>
              </p:nvCxnSpPr>
              <p:spPr>
                <a:xfrm rot="706330" flipV="1">
                  <a:off x="7171190" y="2879021"/>
                  <a:ext cx="1748158" cy="648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直接连接符 454"/>
                <p:cNvCxnSpPr/>
                <p:nvPr>
                  <p:custDataLst>
                    <p:tags r:id="rId190"/>
                  </p:custDataLst>
                </p:nvPr>
              </p:nvCxnSpPr>
              <p:spPr>
                <a:xfrm rot="14831886" flipH="1" flipV="1">
                  <a:off x="8137169" y="-296318"/>
                  <a:ext cx="583201" cy="1022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直接连接符 455"/>
                <p:cNvCxnSpPr/>
                <p:nvPr>
                  <p:custDataLst>
                    <p:tags r:id="rId191"/>
                  </p:custDataLst>
                </p:nvPr>
              </p:nvCxnSpPr>
              <p:spPr>
                <a:xfrm rot="14831886" flipH="1" flipV="1">
                  <a:off x="8449295" y="127049"/>
                  <a:ext cx="915047" cy="117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直接连接符 456"/>
                <p:cNvCxnSpPr/>
                <p:nvPr>
                  <p:custDataLst>
                    <p:tags r:id="rId192"/>
                  </p:custDataLst>
                </p:nvPr>
              </p:nvCxnSpPr>
              <p:spPr>
                <a:xfrm rot="706330">
                  <a:off x="8501547" y="1754012"/>
                  <a:ext cx="1453525" cy="18463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直接连接符 457"/>
                <p:cNvCxnSpPr/>
                <p:nvPr>
                  <p:custDataLst>
                    <p:tags r:id="rId193"/>
                  </p:custDataLst>
                </p:nvPr>
              </p:nvCxnSpPr>
              <p:spPr>
                <a:xfrm rot="706330" flipH="1">
                  <a:off x="8810036" y="608090"/>
                  <a:ext cx="127675" cy="10410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接连接符 458"/>
                <p:cNvCxnSpPr/>
                <p:nvPr>
                  <p:custDataLst>
                    <p:tags r:id="rId194"/>
                  </p:custDataLst>
                </p:nvPr>
              </p:nvCxnSpPr>
              <p:spPr>
                <a:xfrm rot="14831886" flipH="1">
                  <a:off x="8945571" y="-399261"/>
                  <a:ext cx="1199335" cy="10703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连接符 459"/>
                <p:cNvCxnSpPr/>
                <p:nvPr>
                  <p:custDataLst>
                    <p:tags r:id="rId195"/>
                  </p:custDataLst>
                </p:nvPr>
              </p:nvCxnSpPr>
              <p:spPr>
                <a:xfrm rot="706330" flipV="1">
                  <a:off x="9065677" y="390688"/>
                  <a:ext cx="1207996" cy="3854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/>
                <p:cNvCxnSpPr/>
                <p:nvPr>
                  <p:custDataLst>
                    <p:tags r:id="rId196"/>
                  </p:custDataLst>
                </p:nvPr>
              </p:nvCxnSpPr>
              <p:spPr>
                <a:xfrm rot="706330">
                  <a:off x="10243966" y="650852"/>
                  <a:ext cx="1158893" cy="58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接连接符 461"/>
                <p:cNvCxnSpPr/>
                <p:nvPr>
                  <p:custDataLst>
                    <p:tags r:id="rId197"/>
                  </p:custDataLst>
                </p:nvPr>
              </p:nvCxnSpPr>
              <p:spPr>
                <a:xfrm rot="14831886" flipV="1">
                  <a:off x="10877664" y="-339840"/>
                  <a:ext cx="129868" cy="13430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直接连接符 462"/>
                <p:cNvCxnSpPr/>
                <p:nvPr>
                  <p:custDataLst>
                    <p:tags r:id="rId198"/>
                  </p:custDataLst>
                </p:nvPr>
              </p:nvCxnSpPr>
              <p:spPr>
                <a:xfrm rot="706330">
                  <a:off x="11211592" y="600837"/>
                  <a:ext cx="196424" cy="736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直接连接符 463"/>
                <p:cNvCxnSpPr/>
                <p:nvPr>
                  <p:custDataLst>
                    <p:tags r:id="rId199"/>
                  </p:custDataLst>
                </p:nvPr>
              </p:nvCxnSpPr>
              <p:spPr>
                <a:xfrm rot="706330" flipV="1">
                  <a:off x="11337825" y="112975"/>
                  <a:ext cx="196424" cy="5008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直接连接符 464"/>
                <p:cNvCxnSpPr/>
                <p:nvPr>
                  <p:custDataLst>
                    <p:tags r:id="rId200"/>
                  </p:custDataLst>
                </p:nvPr>
              </p:nvCxnSpPr>
              <p:spPr>
                <a:xfrm rot="706330">
                  <a:off x="9695623" y="3996860"/>
                  <a:ext cx="2651700" cy="273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接连接符 465"/>
                <p:cNvCxnSpPr/>
                <p:nvPr>
                  <p:custDataLst>
                    <p:tags r:id="rId201"/>
                  </p:custDataLst>
                </p:nvPr>
              </p:nvCxnSpPr>
              <p:spPr>
                <a:xfrm rot="706330" flipV="1">
                  <a:off x="9795844" y="3298499"/>
                  <a:ext cx="1826728" cy="623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202"/>
                  </p:custDataLst>
                </p:nvPr>
              </p:nvCxnSpPr>
              <p:spPr>
                <a:xfrm rot="706330">
                  <a:off x="11557917" y="3565209"/>
                  <a:ext cx="834793" cy="8888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连接符 467"/>
                <p:cNvCxnSpPr/>
                <p:nvPr>
                  <p:custDataLst>
                    <p:tags r:id="rId203"/>
                  </p:custDataLst>
                </p:nvPr>
              </p:nvCxnSpPr>
              <p:spPr>
                <a:xfrm rot="706330" flipH="1">
                  <a:off x="11782482" y="2284377"/>
                  <a:ext cx="284812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/>
                <p:cNvCxnSpPr/>
                <p:nvPr>
                  <p:custDataLst>
                    <p:tags r:id="rId204"/>
                  </p:custDataLst>
                </p:nvPr>
              </p:nvCxnSpPr>
              <p:spPr>
                <a:xfrm rot="706330">
                  <a:off x="12043833" y="2369033"/>
                  <a:ext cx="574535" cy="1238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直接连接符 469"/>
                <p:cNvCxnSpPr/>
                <p:nvPr>
                  <p:custDataLst>
                    <p:tags r:id="rId205"/>
                  </p:custDataLst>
                </p:nvPr>
              </p:nvCxnSpPr>
              <p:spPr>
                <a:xfrm rot="706330">
                  <a:off x="11659076" y="3568056"/>
                  <a:ext cx="834793" cy="8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接连接符 470"/>
                <p:cNvCxnSpPr/>
                <p:nvPr>
                  <p:custDataLst>
                    <p:tags r:id="rId206"/>
                  </p:custDataLst>
                </p:nvPr>
              </p:nvCxnSpPr>
              <p:spPr>
                <a:xfrm rot="706330" flipH="1">
                  <a:off x="12382951" y="3651278"/>
                  <a:ext cx="9821" cy="897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直接连接符 471"/>
                <p:cNvCxnSpPr/>
                <p:nvPr>
                  <p:custDataLst>
                    <p:tags r:id="rId207"/>
                  </p:custDataLst>
                </p:nvPr>
              </p:nvCxnSpPr>
              <p:spPr>
                <a:xfrm rot="706330">
                  <a:off x="11255823" y="1447786"/>
                  <a:ext cx="1011574" cy="772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接连接符 472"/>
                <p:cNvCxnSpPr/>
                <p:nvPr>
                  <p:custDataLst>
                    <p:tags r:id="rId208"/>
                  </p:custDataLst>
                </p:nvPr>
              </p:nvCxnSpPr>
              <p:spPr>
                <a:xfrm rot="706330">
                  <a:off x="11276725" y="791827"/>
                  <a:ext cx="1964223" cy="104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接连接符 473"/>
                <p:cNvCxnSpPr/>
                <p:nvPr>
                  <p:custDataLst>
                    <p:tags r:id="rId209"/>
                  </p:custDataLst>
                </p:nvPr>
              </p:nvCxnSpPr>
              <p:spPr>
                <a:xfrm rot="706330" flipV="1">
                  <a:off x="11386224" y="916055"/>
                  <a:ext cx="1777623" cy="615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直接连接符 474"/>
                <p:cNvCxnSpPr/>
                <p:nvPr>
                  <p:custDataLst>
                    <p:tags r:id="rId210"/>
                  </p:custDataLst>
                </p:nvPr>
              </p:nvCxnSpPr>
              <p:spPr>
                <a:xfrm rot="706330">
                  <a:off x="11513901" y="301252"/>
                  <a:ext cx="1807087" cy="6224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直接连接符 475"/>
                <p:cNvCxnSpPr/>
                <p:nvPr>
                  <p:custDataLst>
                    <p:tags r:id="rId211"/>
                  </p:custDataLst>
                </p:nvPr>
              </p:nvCxnSpPr>
              <p:spPr>
                <a:xfrm rot="706330" flipH="1">
                  <a:off x="12346384" y="1006449"/>
                  <a:ext cx="726766" cy="14130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椭圆 476"/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7044822" y="329201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8" name="椭圆 477"/>
                <p:cNvSpPr/>
                <p:nvPr>
                  <p:custDataLst>
                    <p:tags r:id="rId213"/>
                  </p:custDataLst>
                </p:nvPr>
              </p:nvSpPr>
              <p:spPr>
                <a:xfrm>
                  <a:off x="8017735" y="63431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9" name="椭圆 478"/>
                <p:cNvSpPr/>
                <p:nvPr>
                  <p:custDataLst>
                    <p:tags r:id="rId214"/>
                  </p:custDataLst>
                </p:nvPr>
              </p:nvSpPr>
              <p:spPr>
                <a:xfrm>
                  <a:off x="8639866" y="1548222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椭圆 479"/>
                <p:cNvSpPr/>
                <p:nvPr>
                  <p:custDataLst>
                    <p:tags r:id="rId215"/>
                  </p:custDataLst>
                </p:nvPr>
              </p:nvSpPr>
              <p:spPr>
                <a:xfrm>
                  <a:off x="10236352" y="431823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椭圆 480"/>
                <p:cNvSpPr/>
                <p:nvPr>
                  <p:custDataLst>
                    <p:tags r:id="rId216"/>
                  </p:custDataLst>
                </p:nvPr>
              </p:nvSpPr>
              <p:spPr>
                <a:xfrm>
                  <a:off x="9714959" y="364146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椭圆 481"/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11601665" y="3408858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椭圆 482"/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11241704" y="1289544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椭圆 483"/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6349175" y="770170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5" name="椭圆 484"/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8970968" y="574277"/>
                  <a:ext cx="130629" cy="130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4" name="矩形 2"/>
            <p:cNvSpPr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2194584" y="1113801"/>
              <a:ext cx="3899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+mn-lt"/>
                  <a:ea typeface="+mn-ea"/>
                  <a:sym typeface="+mn-lt"/>
                </a:rPr>
                <a:t>与大公司做比较</a:t>
              </a:r>
              <a:endParaRPr lang="zh-CN" altLang="en-US" sz="2400" b="1" dirty="0">
                <a:latin typeface="+mn-lt"/>
                <a:ea typeface="+mn-ea"/>
                <a:sym typeface="+mn-lt"/>
              </a:endParaRPr>
            </a:p>
          </p:txBody>
        </p:sp>
      </p:grpSp>
    </p:spTree>
    <p:custDataLst>
      <p:tags r:id="rId2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0"/>
  <p:tag name="KSO_WM_TEMPLATE_CATEGORY" val="custom"/>
  <p:tag name="KSO_WM_TEMPLATE_INDEX" val="16019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9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84"/>
  <p:tag name="KSO_WM_TEMPLATE_CATEGORY" val="custom"/>
  <p:tag name="KSO_WM_TEMPLATE_INDEX" val="16019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6"/>
  <p:tag name="KSO_WM_TEMPLATE_CATEGORY" val="custom"/>
  <p:tag name="KSO_WM_TEMPLATE_INDEX" val="16019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7"/>
  <p:tag name="KSO_WM_TEMPLATE_CATEGORY" val="custom"/>
  <p:tag name="KSO_WM_TEMPLATE_INDEX" val="16019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8"/>
  <p:tag name="KSO_WM_TEMPLATE_CATEGORY" val="custom"/>
  <p:tag name="KSO_WM_TEMPLATE_INDEX" val="16019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9"/>
  <p:tag name="KSO_WM_TEMPLATE_CATEGORY" val="custom"/>
  <p:tag name="KSO_WM_TEMPLATE_INDEX" val="16019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0"/>
  <p:tag name="KSO_WM_TEMPLATE_CATEGORY" val="custom"/>
  <p:tag name="KSO_WM_TEMPLATE_INDEX" val="16019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1"/>
  <p:tag name="KSO_WM_TEMPLATE_CATEGORY" val="custom"/>
  <p:tag name="KSO_WM_TEMPLATE_INDEX" val="16019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2"/>
  <p:tag name="KSO_WM_TEMPLATE_CATEGORY" val="custom"/>
  <p:tag name="KSO_WM_TEMPLATE_INDEX" val="16019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3"/>
  <p:tag name="KSO_WM_TEMPLATE_CATEGORY" val="custom"/>
  <p:tag name="KSO_WM_TEMPLATE_INDEX" val="16019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1"/>
  <p:tag name="KSO_WM_TEMPLATE_CATEGORY" val="custom"/>
  <p:tag name="KSO_WM_TEMPLATE_INDEX" val="16019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4"/>
  <p:tag name="KSO_WM_TEMPLATE_CATEGORY" val="custom"/>
  <p:tag name="KSO_WM_TEMPLATE_INDEX" val="16019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5"/>
  <p:tag name="KSO_WM_TEMPLATE_CATEGORY" val="custom"/>
  <p:tag name="KSO_WM_TEMPLATE_INDEX" val="16019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6"/>
  <p:tag name="KSO_WM_TEMPLATE_CATEGORY" val="custom"/>
  <p:tag name="KSO_WM_TEMPLATE_INDEX" val="16019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7"/>
  <p:tag name="KSO_WM_TEMPLATE_CATEGORY" val="custom"/>
  <p:tag name="KSO_WM_TEMPLATE_INDEX" val="16019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8"/>
  <p:tag name="KSO_WM_TEMPLATE_CATEGORY" val="custom"/>
  <p:tag name="KSO_WM_TEMPLATE_INDEX" val="16019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9"/>
  <p:tag name="KSO_WM_TEMPLATE_CATEGORY" val="custom"/>
  <p:tag name="KSO_WM_TEMPLATE_INDEX" val="16019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0"/>
  <p:tag name="KSO_WM_TEMPLATE_CATEGORY" val="custom"/>
  <p:tag name="KSO_WM_TEMPLATE_INDEX" val="16019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1"/>
  <p:tag name="KSO_WM_TEMPLATE_CATEGORY" val="custom"/>
  <p:tag name="KSO_WM_TEMPLATE_INDEX" val="16019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2"/>
  <p:tag name="KSO_WM_TEMPLATE_CATEGORY" val="custom"/>
  <p:tag name="KSO_WM_TEMPLATE_INDEX" val="16019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3"/>
  <p:tag name="KSO_WM_TEMPLATE_CATEGORY" val="custom"/>
  <p:tag name="KSO_WM_TEMPLATE_INDEX" val="16019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2"/>
  <p:tag name="KSO_WM_TEMPLATE_CATEGORY" val="custom"/>
  <p:tag name="KSO_WM_TEMPLATE_INDEX" val="16019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4"/>
  <p:tag name="KSO_WM_TEMPLATE_CATEGORY" val="custom"/>
  <p:tag name="KSO_WM_TEMPLATE_INDEX" val="16019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5"/>
  <p:tag name="KSO_WM_TEMPLATE_CATEGORY" val="custom"/>
  <p:tag name="KSO_WM_TEMPLATE_INDEX" val="16019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6"/>
  <p:tag name="KSO_WM_TEMPLATE_CATEGORY" val="custom"/>
  <p:tag name="KSO_WM_TEMPLATE_INDEX" val="16019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7"/>
  <p:tag name="KSO_WM_TEMPLATE_CATEGORY" val="custom"/>
  <p:tag name="KSO_WM_TEMPLATE_INDEX" val="16019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8"/>
  <p:tag name="KSO_WM_TEMPLATE_CATEGORY" val="custom"/>
  <p:tag name="KSO_WM_TEMPLATE_INDEX" val="16019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9"/>
  <p:tag name="KSO_WM_TEMPLATE_CATEGORY" val="custom"/>
  <p:tag name="KSO_WM_TEMPLATE_INDEX" val="16019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0"/>
  <p:tag name="KSO_WM_TEMPLATE_CATEGORY" val="custom"/>
  <p:tag name="KSO_WM_TEMPLATE_INDEX" val="16019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1"/>
  <p:tag name="KSO_WM_TEMPLATE_CATEGORY" val="custom"/>
  <p:tag name="KSO_WM_TEMPLATE_INDEX" val="16019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2"/>
  <p:tag name="KSO_WM_TEMPLATE_CATEGORY" val="custom"/>
  <p:tag name="KSO_WM_TEMPLATE_INDEX" val="16019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3"/>
  <p:tag name="KSO_WM_TEMPLATE_CATEGORY" val="custom"/>
  <p:tag name="KSO_WM_TEMPLATE_INDEX" val="16019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3"/>
  <p:tag name="KSO_WM_TEMPLATE_CATEGORY" val="custom"/>
  <p:tag name="KSO_WM_TEMPLATE_INDEX" val="16019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4"/>
  <p:tag name="KSO_WM_TEMPLATE_CATEGORY" val="custom"/>
  <p:tag name="KSO_WM_TEMPLATE_INDEX" val="16019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5"/>
  <p:tag name="KSO_WM_TEMPLATE_CATEGORY" val="custom"/>
  <p:tag name="KSO_WM_TEMPLATE_INDEX" val="16019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6"/>
  <p:tag name="KSO_WM_TEMPLATE_CATEGORY" val="custom"/>
  <p:tag name="KSO_WM_TEMPLATE_INDEX" val="16019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7"/>
  <p:tag name="KSO_WM_TEMPLATE_CATEGORY" val="custom"/>
  <p:tag name="KSO_WM_TEMPLATE_INDEX" val="16019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8"/>
  <p:tag name="KSO_WM_TEMPLATE_CATEGORY" val="custom"/>
  <p:tag name="KSO_WM_TEMPLATE_INDEX" val="16019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9"/>
  <p:tag name="KSO_WM_TEMPLATE_CATEGORY" val="custom"/>
  <p:tag name="KSO_WM_TEMPLATE_INDEX" val="16019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0"/>
  <p:tag name="KSO_WM_TEMPLATE_CATEGORY" val="custom"/>
  <p:tag name="KSO_WM_TEMPLATE_INDEX" val="16019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1"/>
  <p:tag name="KSO_WM_TEMPLATE_CATEGORY" val="custom"/>
  <p:tag name="KSO_WM_TEMPLATE_INDEX" val="16019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2"/>
  <p:tag name="KSO_WM_TEMPLATE_CATEGORY" val="custom"/>
  <p:tag name="KSO_WM_TEMPLATE_INDEX" val="16019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3"/>
  <p:tag name="KSO_WM_TEMPLATE_CATEGORY" val="custom"/>
  <p:tag name="KSO_WM_TEMPLATE_INDEX" val="16019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4"/>
  <p:tag name="KSO_WM_TEMPLATE_CATEGORY" val="custom"/>
  <p:tag name="KSO_WM_TEMPLATE_INDEX" val="16019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4"/>
  <p:tag name="KSO_WM_TEMPLATE_CATEGORY" val="custom"/>
  <p:tag name="KSO_WM_TEMPLATE_INDEX" val="16019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5"/>
  <p:tag name="KSO_WM_TEMPLATE_CATEGORY" val="custom"/>
  <p:tag name="KSO_WM_TEMPLATE_INDEX" val="16019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6"/>
  <p:tag name="KSO_WM_TEMPLATE_CATEGORY" val="custom"/>
  <p:tag name="KSO_WM_TEMPLATE_INDEX" val="16019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7"/>
  <p:tag name="KSO_WM_TEMPLATE_CATEGORY" val="custom"/>
  <p:tag name="KSO_WM_TEMPLATE_INDEX" val="16019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8"/>
  <p:tag name="KSO_WM_TEMPLATE_CATEGORY" val="custom"/>
  <p:tag name="KSO_WM_TEMPLATE_INDEX" val="16019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9"/>
  <p:tag name="KSO_WM_TEMPLATE_CATEGORY" val="custom"/>
  <p:tag name="KSO_WM_TEMPLATE_INDEX" val="16019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0"/>
  <p:tag name="KSO_WM_TEMPLATE_CATEGORY" val="custom"/>
  <p:tag name="KSO_WM_TEMPLATE_INDEX" val="16019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1"/>
  <p:tag name="KSO_WM_TEMPLATE_CATEGORY" val="custom"/>
  <p:tag name="KSO_WM_TEMPLATE_INDEX" val="16019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2"/>
  <p:tag name="KSO_WM_TEMPLATE_CATEGORY" val="custom"/>
  <p:tag name="KSO_WM_TEMPLATE_INDEX" val="16019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3"/>
  <p:tag name="KSO_WM_TEMPLATE_CATEGORY" val="custom"/>
  <p:tag name="KSO_WM_TEMPLATE_INDEX" val="16019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5"/>
  <p:tag name="KSO_WM_TEMPLATE_CATEGORY" val="custom"/>
  <p:tag name="KSO_WM_TEMPLATE_INDEX" val="16019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4"/>
  <p:tag name="KSO_WM_TEMPLATE_CATEGORY" val="custom"/>
  <p:tag name="KSO_WM_TEMPLATE_INDEX" val="16019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5"/>
  <p:tag name="KSO_WM_TEMPLATE_CATEGORY" val="custom"/>
  <p:tag name="KSO_WM_TEMPLATE_INDEX" val="16019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6"/>
  <p:tag name="KSO_WM_TEMPLATE_CATEGORY" val="custom"/>
  <p:tag name="KSO_WM_TEMPLATE_INDEX" val="160191"/>
</p:tagLst>
</file>

<file path=ppt/tags/tag153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0"/>
  <p:tag name="KSO_WM_TEMPLATE_CATEGORY" val="custom"/>
  <p:tag name="KSO_WM_TEMPLATE_INDEX" val="16019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3"/>
  <p:tag name="KSO_WM_TEMPLATE_CATEGORY" val="custom"/>
  <p:tag name="KSO_WM_TEMPLATE_INDEX" val="16019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d"/>
  <p:tag name="KSO_WM_UNIT_INDEX" val="1"/>
  <p:tag name="KSO_WM_UNIT_ID" val="custom160191_22*d*1"/>
  <p:tag name="KSO_WM_UNIT_CLEAR" val="0"/>
  <p:tag name="KSO_WM_UNIT_LAYERLEVEL" val="1"/>
  <p:tag name="KSO_WM_UNIT_VALUE" val="714*402"/>
  <p:tag name="KSO_WM_UNIT_HIGHLIGHT" val="0"/>
  <p:tag name="KSO_WM_UNIT_COMPATIBLE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f"/>
  <p:tag name="KSO_WM_UNIT_INDEX" val="1"/>
  <p:tag name="KSO_WM_UNIT_ID" val="custom160191_22*f*1"/>
  <p:tag name="KSO_WM_UNIT_CLEAR" val="1"/>
  <p:tag name="KSO_WM_UNIT_LAYERLEVEL" val="1"/>
  <p:tag name="KSO_WM_UNIT_VALUE" val="88"/>
  <p:tag name="KSO_WM_UNIT_HIGHLIGHT" val="0"/>
  <p:tag name="KSO_WM_UNIT_COMPATIBLE" val="0"/>
  <p:tag name="KSO_WM_UNIT_PRESET_TEXT_INDEX" val="5"/>
  <p:tag name="KSO_WM_UNIT_PRESET_TEXT_LEN" val="125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6"/>
  <p:tag name="KSO_WM_TEMPLATE_CATEGORY" val="custom"/>
  <p:tag name="KSO_WM_TEMPLATE_INDEX" val="16019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9"/>
  <p:tag name="KSO_WM_TEMPLATE_CATEGORY" val="custom"/>
  <p:tag name="KSO_WM_TEMPLATE_INDEX" val="16019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6"/>
  <p:tag name="KSO_WM_TEMPLATE_CATEGORY" val="custom"/>
  <p:tag name="KSO_WM_TEMPLATE_INDEX" val="16019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d"/>
  <p:tag name="KSO_WM_UNIT_INDEX" val="2"/>
  <p:tag name="KSO_WM_UNIT_ID" val="custom160191_22*d*2"/>
  <p:tag name="KSO_WM_UNIT_CLEAR" val="0"/>
  <p:tag name="KSO_WM_UNIT_LAYERLEVEL" val="1"/>
  <p:tag name="KSO_WM_UNIT_VALUE" val="718*403"/>
  <p:tag name="KSO_WM_UNIT_HIGHLIGHT" val="0"/>
  <p:tag name="KSO_WM_UNIT_COMPATIBLE" val="0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2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2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22"/>
  <p:tag name="KSO_WM_SLIDE_INDEX" val="2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83*148"/>
  <p:tag name="KSO_WM_SLIDE_SIZE" val="796*27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0"/>
  <p:tag name="KSO_WM_TEMPLATE_CATEGORY" val="custom"/>
  <p:tag name="KSO_WM_TEMPLATE_INDEX" val="16019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9*l_i*1_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9*l_i*1_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9*l_i*1_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"/>
  <p:tag name="KSO_WM_UNIT_ID" val="custom160191_9*l_i*1_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"/>
  <p:tag name="KSO_WM_UNIT_ID" val="custom160191_9*l_i*1_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"/>
  <p:tag name="KSO_WM_UNIT_ID" val="custom160191_9*l_i*1_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7"/>
  <p:tag name="KSO_WM_TEMPLATE_CATEGORY" val="custom"/>
  <p:tag name="KSO_WM_TEMPLATE_INDEX" val="16019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"/>
  <p:tag name="KSO_WM_UNIT_ID" val="custom160191_9*l_i*1_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"/>
  <p:tag name="KSO_WM_UNIT_ID" val="custom160191_9*l_i*1_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"/>
  <p:tag name="KSO_WM_UNIT_ID" val="custom160191_9*l_i*1_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"/>
  <p:tag name="KSO_WM_UNIT_ID" val="custom160191_9*l_i*1_1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"/>
  <p:tag name="KSO_WM_UNIT_ID" val="custom160191_9*l_i*1_1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"/>
  <p:tag name="KSO_WM_UNIT_ID" val="custom160191_9*l_i*1_1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"/>
  <p:tag name="KSO_WM_UNIT_ID" val="custom160191_9*l_i*1_1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"/>
  <p:tag name="KSO_WM_UNIT_ID" val="custom160191_9*l_i*1_1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"/>
  <p:tag name="KSO_WM_UNIT_ID" val="custom160191_9*l_i*1_1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6"/>
  <p:tag name="KSO_WM_UNIT_ID" val="custom160191_9*l_i*1_1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8"/>
  <p:tag name="KSO_WM_TEMPLATE_CATEGORY" val="custom"/>
  <p:tag name="KSO_WM_TEMPLATE_INDEX" val="16019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7"/>
  <p:tag name="KSO_WM_UNIT_ID" val="custom160191_9*l_i*1_1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8"/>
  <p:tag name="KSO_WM_UNIT_ID" val="custom160191_9*l_i*1_1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9"/>
  <p:tag name="KSO_WM_UNIT_ID" val="custom160191_9*l_i*1_1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0"/>
  <p:tag name="KSO_WM_UNIT_ID" val="custom160191_9*l_i*1_2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1"/>
  <p:tag name="KSO_WM_UNIT_ID" val="custom160191_9*l_i*1_2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2"/>
  <p:tag name="KSO_WM_UNIT_ID" val="custom160191_9*l_i*1_2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3"/>
  <p:tag name="KSO_WM_UNIT_ID" val="custom160191_9*l_i*1_2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4"/>
  <p:tag name="KSO_WM_UNIT_ID" val="custom160191_9*l_i*1_2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5"/>
  <p:tag name="KSO_WM_UNIT_ID" val="custom160191_9*l_i*1_2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6"/>
  <p:tag name="KSO_WM_UNIT_ID" val="custom160191_9*l_i*1_2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9"/>
  <p:tag name="KSO_WM_TEMPLATE_CATEGORY" val="custom"/>
  <p:tag name="KSO_WM_TEMPLATE_INDEX" val="16019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7"/>
  <p:tag name="KSO_WM_UNIT_ID" val="custom160191_9*l_i*1_2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8"/>
  <p:tag name="KSO_WM_UNIT_ID" val="custom160191_9*l_i*1_2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9"/>
  <p:tag name="KSO_WM_UNIT_ID" val="custom160191_9*l_i*1_2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0"/>
  <p:tag name="KSO_WM_UNIT_ID" val="custom160191_9*l_i*1_3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1"/>
  <p:tag name="KSO_WM_UNIT_ID" val="custom160191_9*l_i*1_3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2"/>
  <p:tag name="KSO_WM_UNIT_ID" val="custom160191_9*l_i*1_3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3"/>
  <p:tag name="KSO_WM_UNIT_ID" val="custom160191_9*l_i*1_3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4"/>
  <p:tag name="KSO_WM_UNIT_ID" val="custom160191_9*l_i*1_3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5"/>
  <p:tag name="KSO_WM_UNIT_ID" val="custom160191_9*l_i*1_3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6"/>
  <p:tag name="KSO_WM_UNIT_ID" val="custom160191_9*l_i*1_3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b"/>
  <p:tag name="KSO_WM_UNIT_INDEX" val="1"/>
  <p:tag name="KSO_WM_UNIT_ID" val="custom160191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6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0"/>
  <p:tag name="KSO_WM_TEMPLATE_CATEGORY" val="custom"/>
  <p:tag name="KSO_WM_TEMPLATE_INDEX" val="16019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7"/>
  <p:tag name="KSO_WM_UNIT_ID" val="custom160191_9*l_i*1_3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8"/>
  <p:tag name="KSO_WM_UNIT_ID" val="custom160191_9*l_i*1_3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9"/>
  <p:tag name="KSO_WM_UNIT_ID" val="custom160191_9*l_i*1_3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0"/>
  <p:tag name="KSO_WM_UNIT_ID" val="custom160191_9*l_i*1_4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1_1"/>
  <p:tag name="KSO_WM_UNIT_ID" val="custom160191_9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9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84"/>
  <p:tag name="KSO_WM_TEMPLATE_CATEGORY" val="custom"/>
  <p:tag name="KSO_WM_TEMPLATE_INDEX" val="16019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6"/>
  <p:tag name="KSO_WM_TEMPLATE_CATEGORY" val="custom"/>
  <p:tag name="KSO_WM_TEMPLATE_INDEX" val="160191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7"/>
  <p:tag name="KSO_WM_TEMPLATE_CATEGORY" val="custom"/>
  <p:tag name="KSO_WM_TEMPLATE_INDEX" val="16019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8"/>
  <p:tag name="KSO_WM_TEMPLATE_CATEGORY" val="custom"/>
  <p:tag name="KSO_WM_TEMPLATE_INDEX" val="16019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1"/>
  <p:tag name="KSO_WM_TEMPLATE_CATEGORY" val="custom"/>
  <p:tag name="KSO_WM_TEMPLATE_INDEX" val="16019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9"/>
  <p:tag name="KSO_WM_TEMPLATE_CATEGORY" val="custom"/>
  <p:tag name="KSO_WM_TEMPLATE_INDEX" val="16019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0"/>
  <p:tag name="KSO_WM_TEMPLATE_CATEGORY" val="custom"/>
  <p:tag name="KSO_WM_TEMPLATE_INDEX" val="16019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1"/>
  <p:tag name="KSO_WM_TEMPLATE_CATEGORY" val="custom"/>
  <p:tag name="KSO_WM_TEMPLATE_INDEX" val="16019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2"/>
  <p:tag name="KSO_WM_TEMPLATE_CATEGORY" val="custom"/>
  <p:tag name="KSO_WM_TEMPLATE_INDEX" val="160191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3"/>
  <p:tag name="KSO_WM_TEMPLATE_CATEGORY" val="custom"/>
  <p:tag name="KSO_WM_TEMPLATE_INDEX" val="16019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4"/>
  <p:tag name="KSO_WM_TEMPLATE_CATEGORY" val="custom"/>
  <p:tag name="KSO_WM_TEMPLATE_INDEX" val="160191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5"/>
  <p:tag name="KSO_WM_TEMPLATE_CATEGORY" val="custom"/>
  <p:tag name="KSO_WM_TEMPLATE_INDEX" val="160191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6"/>
  <p:tag name="KSO_WM_TEMPLATE_CATEGORY" val="custom"/>
  <p:tag name="KSO_WM_TEMPLATE_INDEX" val="16019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7"/>
  <p:tag name="KSO_WM_TEMPLATE_CATEGORY" val="custom"/>
  <p:tag name="KSO_WM_TEMPLATE_INDEX" val="160191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8"/>
  <p:tag name="KSO_WM_TEMPLATE_CATEGORY" val="custom"/>
  <p:tag name="KSO_WM_TEMPLATE_INDEX" val="16019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2"/>
  <p:tag name="KSO_WM_TEMPLATE_CATEGORY" val="custom"/>
  <p:tag name="KSO_WM_TEMPLATE_INDEX" val="160191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9"/>
  <p:tag name="KSO_WM_TEMPLATE_CATEGORY" val="custom"/>
  <p:tag name="KSO_WM_TEMPLATE_INDEX" val="160191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0"/>
  <p:tag name="KSO_WM_TEMPLATE_CATEGORY" val="custom"/>
  <p:tag name="KSO_WM_TEMPLATE_INDEX" val="16019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1"/>
  <p:tag name="KSO_WM_TEMPLATE_CATEGORY" val="custom"/>
  <p:tag name="KSO_WM_TEMPLATE_INDEX" val="160191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2"/>
  <p:tag name="KSO_WM_TEMPLATE_CATEGORY" val="custom"/>
  <p:tag name="KSO_WM_TEMPLATE_INDEX" val="160191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3"/>
  <p:tag name="KSO_WM_TEMPLATE_CATEGORY" val="custom"/>
  <p:tag name="KSO_WM_TEMPLATE_INDEX" val="160191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4"/>
  <p:tag name="KSO_WM_TEMPLATE_CATEGORY" val="custom"/>
  <p:tag name="KSO_WM_TEMPLATE_INDEX" val="160191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5"/>
  <p:tag name="KSO_WM_TEMPLATE_CATEGORY" val="custom"/>
  <p:tag name="KSO_WM_TEMPLATE_INDEX" val="160191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6"/>
  <p:tag name="KSO_WM_TEMPLATE_CATEGORY" val="custom"/>
  <p:tag name="KSO_WM_TEMPLATE_INDEX" val="160191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7"/>
  <p:tag name="KSO_WM_TEMPLATE_CATEGORY" val="custom"/>
  <p:tag name="KSO_WM_TEMPLATE_INDEX" val="160191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8"/>
  <p:tag name="KSO_WM_TEMPLATE_CATEGORY" val="custom"/>
  <p:tag name="KSO_WM_TEMPLATE_INDEX" val="16019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3"/>
  <p:tag name="KSO_WM_TEMPLATE_CATEGORY" val="custom"/>
  <p:tag name="KSO_WM_TEMPLATE_INDEX" val="160191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9"/>
  <p:tag name="KSO_WM_TEMPLATE_CATEGORY" val="custom"/>
  <p:tag name="KSO_WM_TEMPLATE_INDEX" val="160191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0"/>
  <p:tag name="KSO_WM_TEMPLATE_CATEGORY" val="custom"/>
  <p:tag name="KSO_WM_TEMPLATE_INDEX" val="160191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1"/>
  <p:tag name="KSO_WM_TEMPLATE_CATEGORY" val="custom"/>
  <p:tag name="KSO_WM_TEMPLATE_INDEX" val="160191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2"/>
  <p:tag name="KSO_WM_TEMPLATE_CATEGORY" val="custom"/>
  <p:tag name="KSO_WM_TEMPLATE_INDEX" val="160191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3"/>
  <p:tag name="KSO_WM_TEMPLATE_CATEGORY" val="custom"/>
  <p:tag name="KSO_WM_TEMPLATE_INDEX" val="160191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4"/>
  <p:tag name="KSO_WM_TEMPLATE_CATEGORY" val="custom"/>
  <p:tag name="KSO_WM_TEMPLATE_INDEX" val="160191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5"/>
  <p:tag name="KSO_WM_TEMPLATE_CATEGORY" val="custom"/>
  <p:tag name="KSO_WM_TEMPLATE_INDEX" val="16019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6"/>
  <p:tag name="KSO_WM_TEMPLATE_CATEGORY" val="custom"/>
  <p:tag name="KSO_WM_TEMPLATE_INDEX" val="160191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7"/>
  <p:tag name="KSO_WM_TEMPLATE_CATEGORY" val="custom"/>
  <p:tag name="KSO_WM_TEMPLATE_INDEX" val="16019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8"/>
  <p:tag name="KSO_WM_TEMPLATE_CATEGORY" val="custom"/>
  <p:tag name="KSO_WM_TEMPLATE_INDEX" val="16019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4"/>
  <p:tag name="KSO_WM_TEMPLATE_CATEGORY" val="custom"/>
  <p:tag name="KSO_WM_TEMPLATE_INDEX" val="160191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9"/>
  <p:tag name="KSO_WM_TEMPLATE_CATEGORY" val="custom"/>
  <p:tag name="KSO_WM_TEMPLATE_INDEX" val="16019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0"/>
  <p:tag name="KSO_WM_TEMPLATE_CATEGORY" val="custom"/>
  <p:tag name="KSO_WM_TEMPLATE_INDEX" val="16019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1"/>
  <p:tag name="KSO_WM_TEMPLATE_CATEGORY" val="custom"/>
  <p:tag name="KSO_WM_TEMPLATE_INDEX" val="16019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2"/>
  <p:tag name="KSO_WM_TEMPLATE_CATEGORY" val="custom"/>
  <p:tag name="KSO_WM_TEMPLATE_INDEX" val="16019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3"/>
  <p:tag name="KSO_WM_TEMPLATE_CATEGORY" val="custom"/>
  <p:tag name="KSO_WM_TEMPLATE_INDEX" val="16019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4"/>
  <p:tag name="KSO_WM_TEMPLATE_CATEGORY" val="custom"/>
  <p:tag name="KSO_WM_TEMPLATE_INDEX" val="16019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5"/>
  <p:tag name="KSO_WM_TEMPLATE_CATEGORY" val="custom"/>
  <p:tag name="KSO_WM_TEMPLATE_INDEX" val="16019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6"/>
  <p:tag name="KSO_WM_TEMPLATE_CATEGORY" val="custom"/>
  <p:tag name="KSO_WM_TEMPLATE_INDEX" val="160191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7"/>
  <p:tag name="KSO_WM_TEMPLATE_CATEGORY" val="custom"/>
  <p:tag name="KSO_WM_TEMPLATE_INDEX" val="16019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8"/>
  <p:tag name="KSO_WM_TEMPLATE_CATEGORY" val="custom"/>
  <p:tag name="KSO_WM_TEMPLATE_INDEX" val="16019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5"/>
  <p:tag name="KSO_WM_TEMPLATE_CATEGORY" val="custom"/>
  <p:tag name="KSO_WM_TEMPLATE_INDEX" val="16019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9"/>
  <p:tag name="KSO_WM_TEMPLATE_CATEGORY" val="custom"/>
  <p:tag name="KSO_WM_TEMPLATE_INDEX" val="16019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0"/>
  <p:tag name="KSO_WM_TEMPLATE_CATEGORY" val="custom"/>
  <p:tag name="KSO_WM_TEMPLATE_INDEX" val="16019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1"/>
  <p:tag name="KSO_WM_TEMPLATE_CATEGORY" val="custom"/>
  <p:tag name="KSO_WM_TEMPLATE_INDEX" val="16019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2"/>
  <p:tag name="KSO_WM_TEMPLATE_CATEGORY" val="custom"/>
  <p:tag name="KSO_WM_TEMPLATE_INDEX" val="160191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3"/>
  <p:tag name="KSO_WM_TEMPLATE_CATEGORY" val="custom"/>
  <p:tag name="KSO_WM_TEMPLATE_INDEX" val="160191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4"/>
  <p:tag name="KSO_WM_TEMPLATE_CATEGORY" val="custom"/>
  <p:tag name="KSO_WM_TEMPLATE_INDEX" val="160191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5"/>
  <p:tag name="KSO_WM_TEMPLATE_CATEGORY" val="custom"/>
  <p:tag name="KSO_WM_TEMPLATE_INDEX" val="160191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6"/>
  <p:tag name="KSO_WM_TEMPLATE_CATEGORY" val="custom"/>
  <p:tag name="KSO_WM_TEMPLATE_INDEX" val="160191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7"/>
  <p:tag name="KSO_WM_TEMPLATE_CATEGORY" val="custom"/>
  <p:tag name="KSO_WM_TEMPLATE_INDEX" val="160191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1"/>
  <p:tag name="KSO_WM_UNIT_ID" val="custom160191_9*l_i*1_4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6"/>
  <p:tag name="KSO_WM_TEMPLATE_CATEGORY" val="custom"/>
  <p:tag name="KSO_WM_TEMPLATE_INDEX" val="160191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2"/>
  <p:tag name="KSO_WM_UNIT_ID" val="custom160191_9*l_i*1_4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3"/>
  <p:tag name="KSO_WM_UNIT_ID" val="custom160191_9*l_i*1_4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4"/>
  <p:tag name="KSO_WM_UNIT_ID" val="custom160191_9*l_i*1_4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5"/>
  <p:tag name="KSO_WM_UNIT_ID" val="custom160191_9*l_i*1_4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6"/>
  <p:tag name="KSO_WM_UNIT_ID" val="custom160191_9*l_i*1_4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7"/>
  <p:tag name="KSO_WM_UNIT_ID" val="custom160191_9*l_i*1_4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8"/>
  <p:tag name="KSO_WM_UNIT_ID" val="custom160191_9*l_i*1_4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9"/>
  <p:tag name="KSO_WM_UNIT_ID" val="custom160191_9*l_i*1_4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0"/>
  <p:tag name="KSO_WM_UNIT_ID" val="custom160191_9*l_i*1_5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1"/>
  <p:tag name="KSO_WM_UNIT_ID" val="custom160191_9*l_i*1_5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7"/>
  <p:tag name="KSO_WM_TEMPLATE_CATEGORY" val="custom"/>
  <p:tag name="KSO_WM_TEMPLATE_INDEX" val="160191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2"/>
  <p:tag name="KSO_WM_UNIT_ID" val="custom160191_9*l_i*1_5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3"/>
  <p:tag name="KSO_WM_UNIT_ID" val="custom160191_9*l_i*1_5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4"/>
  <p:tag name="KSO_WM_UNIT_ID" val="custom160191_9*l_i*1_5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5"/>
  <p:tag name="KSO_WM_UNIT_ID" val="custom160191_9*l_i*1_5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6"/>
  <p:tag name="KSO_WM_UNIT_ID" val="custom160191_9*l_i*1_5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7"/>
  <p:tag name="KSO_WM_UNIT_ID" val="custom160191_9*l_i*1_5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8"/>
  <p:tag name="KSO_WM_UNIT_ID" val="custom160191_9*l_i*1_5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9"/>
  <p:tag name="KSO_WM_UNIT_ID" val="custom160191_9*l_i*1_5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0"/>
  <p:tag name="KSO_WM_UNIT_ID" val="custom160191_9*l_i*1_6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1"/>
  <p:tag name="KSO_WM_UNIT_ID" val="custom160191_9*l_i*1_6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8"/>
  <p:tag name="KSO_WM_TEMPLATE_CATEGORY" val="custom"/>
  <p:tag name="KSO_WM_TEMPLATE_INDEX" val="160191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2"/>
  <p:tag name="KSO_WM_UNIT_ID" val="custom160191_9*l_i*1_6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3"/>
  <p:tag name="KSO_WM_UNIT_ID" val="custom160191_9*l_i*1_6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4"/>
  <p:tag name="KSO_WM_UNIT_ID" val="custom160191_9*l_i*1_6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5"/>
  <p:tag name="KSO_WM_UNIT_ID" val="custom160191_9*l_i*1_6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6"/>
  <p:tag name="KSO_WM_UNIT_ID" val="custom160191_9*l_i*1_6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7"/>
  <p:tag name="KSO_WM_UNIT_ID" val="custom160191_9*l_i*1_6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8"/>
  <p:tag name="KSO_WM_UNIT_ID" val="custom160191_9*l_i*1_6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9"/>
  <p:tag name="KSO_WM_UNIT_ID" val="custom160191_9*l_i*1_6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0"/>
  <p:tag name="KSO_WM_UNIT_ID" val="custom160191_9*l_i*1_7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1"/>
  <p:tag name="KSO_WM_UNIT_ID" val="custom160191_9*l_i*1_7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9"/>
  <p:tag name="KSO_WM_TEMPLATE_CATEGORY" val="custom"/>
  <p:tag name="KSO_WM_TEMPLATE_INDEX" val="160191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2"/>
  <p:tag name="KSO_WM_UNIT_ID" val="custom160191_9*l_i*1_7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3"/>
  <p:tag name="KSO_WM_UNIT_ID" val="custom160191_9*l_i*1_7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4"/>
  <p:tag name="KSO_WM_UNIT_ID" val="custom160191_9*l_i*1_7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5"/>
  <p:tag name="KSO_WM_UNIT_ID" val="custom160191_9*l_i*1_7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6"/>
  <p:tag name="KSO_WM_UNIT_ID" val="custom160191_9*l_i*1_7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7"/>
  <p:tag name="KSO_WM_UNIT_ID" val="custom160191_9*l_i*1_7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8"/>
  <p:tag name="KSO_WM_UNIT_ID" val="custom160191_9*l_i*1_7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9"/>
  <p:tag name="KSO_WM_UNIT_ID" val="custom160191_9*l_i*1_7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0"/>
  <p:tag name="KSO_WM_UNIT_ID" val="custom160191_9*l_i*1_8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2_1"/>
  <p:tag name="KSO_WM_UNIT_ID" val="custom160191_9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6、8、10、15、17、18、22、25"/>
  <p:tag name="KSO_WM_TEMPLATE_CATEGORY" val="custom"/>
  <p:tag name="KSO_WM_TEMPLATE_INDEX" val="160191"/>
  <p:tag name="KSO_WM_TAG_VERSION" val="1.0"/>
  <p:tag name="KSO_WM_SLIDE_ID" val="custom16019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0"/>
  <p:tag name="KSO_WM_TEMPLATE_CATEGORY" val="custom"/>
  <p:tag name="KSO_WM_TEMPLATE_INDEX" val="160191"/>
</p:tagLst>
</file>

<file path=ppt/tags/tag300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0"/>
  <p:tag name="KSO_WM_TEMPLATE_CATEGORY" val="custom"/>
  <p:tag name="KSO_WM_TEMPLATE_INDEX" val="160191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3"/>
  <p:tag name="KSO_WM_TEMPLATE_CATEGORY" val="custom"/>
  <p:tag name="KSO_WM_TEMPLATE_INDEX" val="160191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d"/>
  <p:tag name="KSO_WM_UNIT_INDEX" val="1"/>
  <p:tag name="KSO_WM_UNIT_ID" val="custom160191_22*d*1"/>
  <p:tag name="KSO_WM_UNIT_CLEAR" val="0"/>
  <p:tag name="KSO_WM_UNIT_LAYERLEVEL" val="1"/>
  <p:tag name="KSO_WM_UNIT_VALUE" val="714*402"/>
  <p:tag name="KSO_WM_UNIT_HIGHLIGHT" val="0"/>
  <p:tag name="KSO_WM_UNIT_COMPATIBLE" val="0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f"/>
  <p:tag name="KSO_WM_UNIT_INDEX" val="1"/>
  <p:tag name="KSO_WM_UNIT_ID" val="custom160191_22*f*1"/>
  <p:tag name="KSO_WM_UNIT_CLEAR" val="1"/>
  <p:tag name="KSO_WM_UNIT_LAYERLEVEL" val="1"/>
  <p:tag name="KSO_WM_UNIT_VALUE" val="88"/>
  <p:tag name="KSO_WM_UNIT_HIGHLIGHT" val="0"/>
  <p:tag name="KSO_WM_UNIT_COMPATIBLE" val="0"/>
  <p:tag name="KSO_WM_UNIT_PRESET_TEXT_INDEX" val="5"/>
  <p:tag name="KSO_WM_UNIT_PRESET_TEXT_LEN" val="125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6"/>
  <p:tag name="KSO_WM_TEMPLATE_CATEGORY" val="custom"/>
  <p:tag name="KSO_WM_TEMPLATE_INDEX" val="160191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2*i*9"/>
  <p:tag name="KSO_WM_TEMPLATE_CATEGORY" val="custom"/>
  <p:tag name="KSO_WM_TEMPLATE_INDEX" val="160191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d"/>
  <p:tag name="KSO_WM_UNIT_INDEX" val="2"/>
  <p:tag name="KSO_WM_UNIT_ID" val="custom160191_22*d*2"/>
  <p:tag name="KSO_WM_UNIT_CLEAR" val="0"/>
  <p:tag name="KSO_WM_UNIT_LAYERLEVEL" val="1"/>
  <p:tag name="KSO_WM_UNIT_VALUE" val="718*403"/>
  <p:tag name="KSO_WM_UNIT_HIGHLIGHT" val="0"/>
  <p:tag name="KSO_WM_UNIT_COMPATIBLE" val="0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2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9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22"/>
  <p:tag name="KSO_WM_SLIDE_INDEX" val="2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83*148"/>
  <p:tag name="KSO_WM_SLIDE_SIZE" val="796*27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1"/>
  <p:tag name="KSO_WM_TEMPLATE_CATEGORY" val="custom"/>
  <p:tag name="KSO_WM_TEMPLATE_INDEX" val="160191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0"/>
  <p:tag name="KSO_WM_TEMPLATE_CATEGORY" val="custom"/>
  <p:tag name="KSO_WM_TEMPLATE_INDEX" val="160191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9*l_i*1_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9*l_i*1_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9*l_i*1_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"/>
  <p:tag name="KSO_WM_UNIT_ID" val="custom160191_9*l_i*1_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"/>
  <p:tag name="KSO_WM_UNIT_ID" val="custom160191_9*l_i*1_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"/>
  <p:tag name="KSO_WM_UNIT_ID" val="custom160191_9*l_i*1_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"/>
  <p:tag name="KSO_WM_UNIT_ID" val="custom160191_9*l_i*1_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"/>
  <p:tag name="KSO_WM_UNIT_ID" val="custom160191_9*l_i*1_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"/>
  <p:tag name="KSO_WM_UNIT_ID" val="custom160191_9*l_i*1_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2"/>
  <p:tag name="KSO_WM_TEMPLATE_CATEGORY" val="custom"/>
  <p:tag name="KSO_WM_TEMPLATE_INDEX" val="160191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"/>
  <p:tag name="KSO_WM_UNIT_ID" val="custom160191_9*l_i*1_1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"/>
  <p:tag name="KSO_WM_UNIT_ID" val="custom160191_9*l_i*1_1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"/>
  <p:tag name="KSO_WM_UNIT_ID" val="custom160191_9*l_i*1_1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"/>
  <p:tag name="KSO_WM_UNIT_ID" val="custom160191_9*l_i*1_1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"/>
  <p:tag name="KSO_WM_UNIT_ID" val="custom160191_9*l_i*1_1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"/>
  <p:tag name="KSO_WM_UNIT_ID" val="custom160191_9*l_i*1_1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6"/>
  <p:tag name="KSO_WM_UNIT_ID" val="custom160191_9*l_i*1_1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7"/>
  <p:tag name="KSO_WM_UNIT_ID" val="custom160191_9*l_i*1_1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8"/>
  <p:tag name="KSO_WM_UNIT_ID" val="custom160191_9*l_i*1_1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9"/>
  <p:tag name="KSO_WM_UNIT_ID" val="custom160191_9*l_i*1_1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3"/>
  <p:tag name="KSO_WM_TEMPLATE_CATEGORY" val="custom"/>
  <p:tag name="KSO_WM_TEMPLATE_INDEX" val="160191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0"/>
  <p:tag name="KSO_WM_UNIT_ID" val="custom160191_9*l_i*1_2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1"/>
  <p:tag name="KSO_WM_UNIT_ID" val="custom160191_9*l_i*1_2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2"/>
  <p:tag name="KSO_WM_UNIT_ID" val="custom160191_9*l_i*1_2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3"/>
  <p:tag name="KSO_WM_UNIT_ID" val="custom160191_9*l_i*1_2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4"/>
  <p:tag name="KSO_WM_UNIT_ID" val="custom160191_9*l_i*1_2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5"/>
  <p:tag name="KSO_WM_UNIT_ID" val="custom160191_9*l_i*1_2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6"/>
  <p:tag name="KSO_WM_UNIT_ID" val="custom160191_9*l_i*1_2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7"/>
  <p:tag name="KSO_WM_UNIT_ID" val="custom160191_9*l_i*1_2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8"/>
  <p:tag name="KSO_WM_UNIT_ID" val="custom160191_9*l_i*1_2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9"/>
  <p:tag name="KSO_WM_UNIT_ID" val="custom160191_9*l_i*1_2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4"/>
  <p:tag name="KSO_WM_TEMPLATE_CATEGORY" val="custom"/>
  <p:tag name="KSO_WM_TEMPLATE_INDEX" val="160191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0"/>
  <p:tag name="KSO_WM_UNIT_ID" val="custom160191_9*l_i*1_3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1"/>
  <p:tag name="KSO_WM_UNIT_ID" val="custom160191_9*l_i*1_3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2"/>
  <p:tag name="KSO_WM_UNIT_ID" val="custom160191_9*l_i*1_3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3"/>
  <p:tag name="KSO_WM_UNIT_ID" val="custom160191_9*l_i*1_3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4"/>
  <p:tag name="KSO_WM_UNIT_ID" val="custom160191_9*l_i*1_3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5"/>
  <p:tag name="KSO_WM_UNIT_ID" val="custom160191_9*l_i*1_3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6"/>
  <p:tag name="KSO_WM_UNIT_ID" val="custom160191_9*l_i*1_3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7"/>
  <p:tag name="KSO_WM_UNIT_ID" val="custom160191_9*l_i*1_3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8"/>
  <p:tag name="KSO_WM_UNIT_ID" val="custom160191_9*l_i*1_3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9"/>
  <p:tag name="KSO_WM_UNIT_ID" val="custom160191_9*l_i*1_3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5"/>
  <p:tag name="KSO_WM_TEMPLATE_CATEGORY" val="custom"/>
  <p:tag name="KSO_WM_TEMPLATE_INDEX" val="160191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0"/>
  <p:tag name="KSO_WM_UNIT_ID" val="custom160191_9*l_i*1_4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1_1"/>
  <p:tag name="KSO_WM_UNIT_ID" val="custom160191_9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9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84"/>
  <p:tag name="KSO_WM_TEMPLATE_CATEGORY" val="custom"/>
  <p:tag name="KSO_WM_TEMPLATE_INDEX" val="16019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6"/>
  <p:tag name="KSO_WM_TEMPLATE_CATEGORY" val="custom"/>
  <p:tag name="KSO_WM_TEMPLATE_INDEX" val="16019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7"/>
  <p:tag name="KSO_WM_TEMPLATE_CATEGORY" val="custom"/>
  <p:tag name="KSO_WM_TEMPLATE_INDEX" val="16019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8"/>
  <p:tag name="KSO_WM_TEMPLATE_CATEGORY" val="custom"/>
  <p:tag name="KSO_WM_TEMPLATE_INDEX" val="16019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9"/>
  <p:tag name="KSO_WM_TEMPLATE_CATEGORY" val="custom"/>
  <p:tag name="KSO_WM_TEMPLATE_INDEX" val="160191"/>
</p:tagLst>
</file>

<file path=ppt/tags/tag3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0"/>
  <p:tag name="KSO_WM_TEMPLATE_CATEGORY" val="custom"/>
  <p:tag name="KSO_WM_TEMPLATE_INDEX" val="160191"/>
</p:tagLst>
</file>

<file path=ppt/tags/tag3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1"/>
  <p:tag name="KSO_WM_TEMPLATE_CATEGORY" val="custom"/>
  <p:tag name="KSO_WM_TEMPLATE_INDEX" val="16019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6"/>
  <p:tag name="KSO_WM_TEMPLATE_CATEGORY" val="custom"/>
  <p:tag name="KSO_WM_TEMPLATE_INDEX" val="160191"/>
</p:tagLst>
</file>

<file path=ppt/tags/tag3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2"/>
  <p:tag name="KSO_WM_TEMPLATE_CATEGORY" val="custom"/>
  <p:tag name="KSO_WM_TEMPLATE_INDEX" val="160191"/>
</p:tagLst>
</file>

<file path=ppt/tags/tag3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3"/>
  <p:tag name="KSO_WM_TEMPLATE_CATEGORY" val="custom"/>
  <p:tag name="KSO_WM_TEMPLATE_INDEX" val="160191"/>
</p:tagLst>
</file>

<file path=ppt/tags/tag3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4"/>
  <p:tag name="KSO_WM_TEMPLATE_CATEGORY" val="custom"/>
  <p:tag name="KSO_WM_TEMPLATE_INDEX" val="160191"/>
</p:tagLst>
</file>

<file path=ppt/tags/tag3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5"/>
  <p:tag name="KSO_WM_TEMPLATE_CATEGORY" val="custom"/>
  <p:tag name="KSO_WM_TEMPLATE_INDEX" val="160191"/>
</p:tagLst>
</file>

<file path=ppt/tags/tag3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6"/>
  <p:tag name="KSO_WM_TEMPLATE_CATEGORY" val="custom"/>
  <p:tag name="KSO_WM_TEMPLATE_INDEX" val="160191"/>
</p:tagLst>
</file>

<file path=ppt/tags/tag3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7"/>
  <p:tag name="KSO_WM_TEMPLATE_CATEGORY" val="custom"/>
  <p:tag name="KSO_WM_TEMPLATE_INDEX" val="160191"/>
</p:tagLst>
</file>

<file path=ppt/tags/tag3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8"/>
  <p:tag name="KSO_WM_TEMPLATE_CATEGORY" val="custom"/>
  <p:tag name="KSO_WM_TEMPLATE_INDEX" val="160191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9"/>
  <p:tag name="KSO_WM_TEMPLATE_CATEGORY" val="custom"/>
  <p:tag name="KSO_WM_TEMPLATE_INDEX" val="160191"/>
</p:tagLst>
</file>

<file path=ppt/tags/tag3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0"/>
  <p:tag name="KSO_WM_TEMPLATE_CATEGORY" val="custom"/>
  <p:tag name="KSO_WM_TEMPLATE_INDEX" val="160191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1"/>
  <p:tag name="KSO_WM_TEMPLATE_CATEGORY" val="custom"/>
  <p:tag name="KSO_WM_TEMPLATE_INDEX" val="16019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7"/>
  <p:tag name="KSO_WM_TEMPLATE_CATEGORY" val="custom"/>
  <p:tag name="KSO_WM_TEMPLATE_INDEX" val="160191"/>
</p:tagLst>
</file>

<file path=ppt/tags/tag3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2"/>
  <p:tag name="KSO_WM_TEMPLATE_CATEGORY" val="custom"/>
  <p:tag name="KSO_WM_TEMPLATE_INDEX" val="160191"/>
</p:tagLst>
</file>

<file path=ppt/tags/tag3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3"/>
  <p:tag name="KSO_WM_TEMPLATE_CATEGORY" val="custom"/>
  <p:tag name="KSO_WM_TEMPLATE_INDEX" val="160191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4"/>
  <p:tag name="KSO_WM_TEMPLATE_CATEGORY" val="custom"/>
  <p:tag name="KSO_WM_TEMPLATE_INDEX" val="160191"/>
</p:tagLst>
</file>

<file path=ppt/tags/tag3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5"/>
  <p:tag name="KSO_WM_TEMPLATE_CATEGORY" val="custom"/>
  <p:tag name="KSO_WM_TEMPLATE_INDEX" val="160191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6"/>
  <p:tag name="KSO_WM_TEMPLATE_CATEGORY" val="custom"/>
  <p:tag name="KSO_WM_TEMPLATE_INDEX" val="160191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7"/>
  <p:tag name="KSO_WM_TEMPLATE_CATEGORY" val="custom"/>
  <p:tag name="KSO_WM_TEMPLATE_INDEX" val="160191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8"/>
  <p:tag name="KSO_WM_TEMPLATE_CATEGORY" val="custom"/>
  <p:tag name="KSO_WM_TEMPLATE_INDEX" val="160191"/>
</p:tagLst>
</file>

<file path=ppt/tags/tag3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9"/>
  <p:tag name="KSO_WM_TEMPLATE_CATEGORY" val="custom"/>
  <p:tag name="KSO_WM_TEMPLATE_INDEX" val="160191"/>
</p:tagLst>
</file>

<file path=ppt/tags/tag3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0"/>
  <p:tag name="KSO_WM_TEMPLATE_CATEGORY" val="custom"/>
  <p:tag name="KSO_WM_TEMPLATE_INDEX" val="160191"/>
</p:tagLst>
</file>

<file path=ppt/tags/tag3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1"/>
  <p:tag name="KSO_WM_TEMPLATE_CATEGORY" val="custom"/>
  <p:tag name="KSO_WM_TEMPLATE_INDEX" val="16019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8"/>
  <p:tag name="KSO_WM_TEMPLATE_CATEGORY" val="custom"/>
  <p:tag name="KSO_WM_TEMPLATE_INDEX" val="160191"/>
</p:tagLst>
</file>

<file path=ppt/tags/tag3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2"/>
  <p:tag name="KSO_WM_TEMPLATE_CATEGORY" val="custom"/>
  <p:tag name="KSO_WM_TEMPLATE_INDEX" val="160191"/>
</p:tagLst>
</file>

<file path=ppt/tags/tag3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3"/>
  <p:tag name="KSO_WM_TEMPLATE_CATEGORY" val="custom"/>
  <p:tag name="KSO_WM_TEMPLATE_INDEX" val="160191"/>
</p:tagLst>
</file>

<file path=ppt/tags/tag3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4"/>
  <p:tag name="KSO_WM_TEMPLATE_CATEGORY" val="custom"/>
  <p:tag name="KSO_WM_TEMPLATE_INDEX" val="160191"/>
</p:tagLst>
</file>

<file path=ppt/tags/tag3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5"/>
  <p:tag name="KSO_WM_TEMPLATE_CATEGORY" val="custom"/>
  <p:tag name="KSO_WM_TEMPLATE_INDEX" val="160191"/>
</p:tagLst>
</file>

<file path=ppt/tags/tag3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6"/>
  <p:tag name="KSO_WM_TEMPLATE_CATEGORY" val="custom"/>
  <p:tag name="KSO_WM_TEMPLATE_INDEX" val="160191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7"/>
  <p:tag name="KSO_WM_TEMPLATE_CATEGORY" val="custom"/>
  <p:tag name="KSO_WM_TEMPLATE_INDEX" val="160191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8"/>
  <p:tag name="KSO_WM_TEMPLATE_CATEGORY" val="custom"/>
  <p:tag name="KSO_WM_TEMPLATE_INDEX" val="160191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9"/>
  <p:tag name="KSO_WM_TEMPLATE_CATEGORY" val="custom"/>
  <p:tag name="KSO_WM_TEMPLATE_INDEX" val="160191"/>
</p:tagLst>
</file>

<file path=ppt/tags/tag3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0"/>
  <p:tag name="KSO_WM_TEMPLATE_CATEGORY" val="custom"/>
  <p:tag name="KSO_WM_TEMPLATE_INDEX" val="160191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1"/>
  <p:tag name="KSO_WM_TEMPLATE_CATEGORY" val="custom"/>
  <p:tag name="KSO_WM_TEMPLATE_INDEX" val="16019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9"/>
  <p:tag name="KSO_WM_TEMPLATE_CATEGORY" val="custom"/>
  <p:tag name="KSO_WM_TEMPLATE_INDEX" val="160191"/>
</p:tagLst>
</file>

<file path=ppt/tags/tag3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2"/>
  <p:tag name="KSO_WM_TEMPLATE_CATEGORY" val="custom"/>
  <p:tag name="KSO_WM_TEMPLATE_INDEX" val="160191"/>
</p:tagLst>
</file>

<file path=ppt/tags/tag3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3"/>
  <p:tag name="KSO_WM_TEMPLATE_CATEGORY" val="custom"/>
  <p:tag name="KSO_WM_TEMPLATE_INDEX" val="160191"/>
</p:tagLst>
</file>

<file path=ppt/tags/tag3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4"/>
  <p:tag name="KSO_WM_TEMPLATE_CATEGORY" val="custom"/>
  <p:tag name="KSO_WM_TEMPLATE_INDEX" val="160191"/>
</p:tagLst>
</file>

<file path=ppt/tags/tag3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5"/>
  <p:tag name="KSO_WM_TEMPLATE_CATEGORY" val="custom"/>
  <p:tag name="KSO_WM_TEMPLATE_INDEX" val="160191"/>
</p:tagLst>
</file>

<file path=ppt/tags/tag3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6"/>
  <p:tag name="KSO_WM_TEMPLATE_CATEGORY" val="custom"/>
  <p:tag name="KSO_WM_TEMPLATE_INDEX" val="160191"/>
</p:tagLst>
</file>

<file path=ppt/tags/tag3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7"/>
  <p:tag name="KSO_WM_TEMPLATE_CATEGORY" val="custom"/>
  <p:tag name="KSO_WM_TEMPLATE_INDEX" val="160191"/>
</p:tagLst>
</file>

<file path=ppt/tags/tag3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8"/>
  <p:tag name="KSO_WM_TEMPLATE_CATEGORY" val="custom"/>
  <p:tag name="KSO_WM_TEMPLATE_INDEX" val="160191"/>
</p:tagLst>
</file>

<file path=ppt/tags/tag3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9"/>
  <p:tag name="KSO_WM_TEMPLATE_CATEGORY" val="custom"/>
  <p:tag name="KSO_WM_TEMPLATE_INDEX" val="160191"/>
</p:tagLst>
</file>

<file path=ppt/tags/tag3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0"/>
  <p:tag name="KSO_WM_TEMPLATE_CATEGORY" val="custom"/>
  <p:tag name="KSO_WM_TEMPLATE_INDEX" val="160191"/>
</p:tagLst>
</file>

<file path=ppt/tags/tag3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1"/>
  <p:tag name="KSO_WM_TEMPLATE_CATEGORY" val="custom"/>
  <p:tag name="KSO_WM_TEMPLATE_INDEX" val="16019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9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0"/>
  <p:tag name="KSO_WM_TEMPLATE_CATEGORY" val="custom"/>
  <p:tag name="KSO_WM_TEMPLATE_INDEX" val="160191"/>
</p:tagLst>
</file>

<file path=ppt/tags/tag4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2"/>
  <p:tag name="KSO_WM_TEMPLATE_CATEGORY" val="custom"/>
  <p:tag name="KSO_WM_TEMPLATE_INDEX" val="160191"/>
</p:tagLst>
</file>

<file path=ppt/tags/tag4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3"/>
  <p:tag name="KSO_WM_TEMPLATE_CATEGORY" val="custom"/>
  <p:tag name="KSO_WM_TEMPLATE_INDEX" val="160191"/>
</p:tagLst>
</file>

<file path=ppt/tags/tag4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4"/>
  <p:tag name="KSO_WM_TEMPLATE_CATEGORY" val="custom"/>
  <p:tag name="KSO_WM_TEMPLATE_INDEX" val="160191"/>
</p:tagLst>
</file>

<file path=ppt/tags/tag4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5"/>
  <p:tag name="KSO_WM_TEMPLATE_CATEGORY" val="custom"/>
  <p:tag name="KSO_WM_TEMPLATE_INDEX" val="160191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6"/>
  <p:tag name="KSO_WM_TEMPLATE_CATEGORY" val="custom"/>
  <p:tag name="KSO_WM_TEMPLATE_INDEX" val="160191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7"/>
  <p:tag name="KSO_WM_TEMPLATE_CATEGORY" val="custom"/>
  <p:tag name="KSO_WM_TEMPLATE_INDEX" val="160191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1"/>
  <p:tag name="KSO_WM_UNIT_ID" val="custom160191_9*l_i*1_4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2"/>
  <p:tag name="KSO_WM_UNIT_ID" val="custom160191_9*l_i*1_4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3"/>
  <p:tag name="KSO_WM_UNIT_ID" val="custom160191_9*l_i*1_4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4"/>
  <p:tag name="KSO_WM_UNIT_ID" val="custom160191_9*l_i*1_4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1"/>
  <p:tag name="KSO_WM_TEMPLATE_CATEGORY" val="custom"/>
  <p:tag name="KSO_WM_TEMPLATE_INDEX" val="160191"/>
</p:tagLst>
</file>

<file path=ppt/tags/tag4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5"/>
  <p:tag name="KSO_WM_UNIT_ID" val="custom160191_9*l_i*1_4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6"/>
  <p:tag name="KSO_WM_UNIT_ID" val="custom160191_9*l_i*1_4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7"/>
  <p:tag name="KSO_WM_UNIT_ID" val="custom160191_9*l_i*1_4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8"/>
  <p:tag name="KSO_WM_UNIT_ID" val="custom160191_9*l_i*1_4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9"/>
  <p:tag name="KSO_WM_UNIT_ID" val="custom160191_9*l_i*1_4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0"/>
  <p:tag name="KSO_WM_UNIT_ID" val="custom160191_9*l_i*1_5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1"/>
  <p:tag name="KSO_WM_UNIT_ID" val="custom160191_9*l_i*1_5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2"/>
  <p:tag name="KSO_WM_UNIT_ID" val="custom160191_9*l_i*1_5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3"/>
  <p:tag name="KSO_WM_UNIT_ID" val="custom160191_9*l_i*1_5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4"/>
  <p:tag name="KSO_WM_UNIT_ID" val="custom160191_9*l_i*1_5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2"/>
  <p:tag name="KSO_WM_TEMPLATE_CATEGORY" val="custom"/>
  <p:tag name="KSO_WM_TEMPLATE_INDEX" val="160191"/>
</p:tagLst>
</file>

<file path=ppt/tags/tag4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5"/>
  <p:tag name="KSO_WM_UNIT_ID" val="custom160191_9*l_i*1_5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6"/>
  <p:tag name="KSO_WM_UNIT_ID" val="custom160191_9*l_i*1_5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7"/>
  <p:tag name="KSO_WM_UNIT_ID" val="custom160191_9*l_i*1_5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8"/>
  <p:tag name="KSO_WM_UNIT_ID" val="custom160191_9*l_i*1_5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9"/>
  <p:tag name="KSO_WM_UNIT_ID" val="custom160191_9*l_i*1_5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0"/>
  <p:tag name="KSO_WM_UNIT_ID" val="custom160191_9*l_i*1_6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1"/>
  <p:tag name="KSO_WM_UNIT_ID" val="custom160191_9*l_i*1_6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2"/>
  <p:tag name="KSO_WM_UNIT_ID" val="custom160191_9*l_i*1_6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3"/>
  <p:tag name="KSO_WM_UNIT_ID" val="custom160191_9*l_i*1_6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4"/>
  <p:tag name="KSO_WM_UNIT_ID" val="custom160191_9*l_i*1_6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3"/>
  <p:tag name="KSO_WM_TEMPLATE_CATEGORY" val="custom"/>
  <p:tag name="KSO_WM_TEMPLATE_INDEX" val="160191"/>
</p:tagLst>
</file>

<file path=ppt/tags/tag4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5"/>
  <p:tag name="KSO_WM_UNIT_ID" val="custom160191_9*l_i*1_6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6"/>
  <p:tag name="KSO_WM_UNIT_ID" val="custom160191_9*l_i*1_6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7"/>
  <p:tag name="KSO_WM_UNIT_ID" val="custom160191_9*l_i*1_6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8"/>
  <p:tag name="KSO_WM_UNIT_ID" val="custom160191_9*l_i*1_6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9"/>
  <p:tag name="KSO_WM_UNIT_ID" val="custom160191_9*l_i*1_6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0"/>
  <p:tag name="KSO_WM_UNIT_ID" val="custom160191_9*l_i*1_7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1"/>
  <p:tag name="KSO_WM_UNIT_ID" val="custom160191_9*l_i*1_7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2"/>
  <p:tag name="KSO_WM_UNIT_ID" val="custom160191_9*l_i*1_7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3"/>
  <p:tag name="KSO_WM_UNIT_ID" val="custom160191_9*l_i*1_7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4"/>
  <p:tag name="KSO_WM_UNIT_ID" val="custom160191_9*l_i*1_7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4"/>
  <p:tag name="KSO_WM_TEMPLATE_CATEGORY" val="custom"/>
  <p:tag name="KSO_WM_TEMPLATE_INDEX" val="160191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5"/>
  <p:tag name="KSO_WM_UNIT_ID" val="custom160191_9*l_i*1_7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6"/>
  <p:tag name="KSO_WM_UNIT_ID" val="custom160191_9*l_i*1_7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7"/>
  <p:tag name="KSO_WM_UNIT_ID" val="custom160191_9*l_i*1_7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8"/>
  <p:tag name="KSO_WM_UNIT_ID" val="custom160191_9*l_i*1_7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9"/>
  <p:tag name="KSO_WM_UNIT_ID" val="custom160191_9*l_i*1_7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0"/>
  <p:tag name="KSO_WM_UNIT_ID" val="custom160191_9*l_i*1_8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2_1"/>
  <p:tag name="KSO_WM_UNIT_ID" val="custom160191_9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270"/>
  <p:tag name="KSO_WM_TEMPLATE_CATEGORY" val="custom"/>
  <p:tag name="KSO_WM_TEMPLATE_INDEX" val="160191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1"/>
  <p:tag name="KSO_WM_UNIT_ID" val="custom160191_9*l_i*1_8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2"/>
  <p:tag name="KSO_WM_UNIT_ID" val="custom160191_9*l_i*1_8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5"/>
  <p:tag name="KSO_WM_TEMPLATE_CATEGORY" val="custom"/>
  <p:tag name="KSO_WM_TEMPLATE_INDEX" val="160191"/>
</p:tagLst>
</file>

<file path=ppt/tags/tag4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3"/>
  <p:tag name="KSO_WM_UNIT_ID" val="custom160191_9*l_i*1_8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4"/>
  <p:tag name="KSO_WM_UNIT_ID" val="custom160191_9*l_i*1_8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5"/>
  <p:tag name="KSO_WM_UNIT_ID" val="custom160191_9*l_i*1_8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6"/>
  <p:tag name="KSO_WM_UNIT_ID" val="custom160191_9*l_i*1_8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7"/>
  <p:tag name="KSO_WM_UNIT_ID" val="custom160191_9*l_i*1_8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8"/>
  <p:tag name="KSO_WM_UNIT_ID" val="custom160191_9*l_i*1_8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9"/>
  <p:tag name="KSO_WM_UNIT_ID" val="custom160191_9*l_i*1_8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0"/>
  <p:tag name="KSO_WM_UNIT_ID" val="custom160191_9*l_i*1_9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1"/>
  <p:tag name="KSO_WM_UNIT_ID" val="custom160191_9*l_i*1_9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2"/>
  <p:tag name="KSO_WM_UNIT_ID" val="custom160191_9*l_i*1_9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6"/>
  <p:tag name="KSO_WM_TEMPLATE_CATEGORY" val="custom"/>
  <p:tag name="KSO_WM_TEMPLATE_INDEX" val="160191"/>
</p:tagLst>
</file>

<file path=ppt/tags/tag4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3"/>
  <p:tag name="KSO_WM_UNIT_ID" val="custom160191_9*l_i*1_9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4"/>
  <p:tag name="KSO_WM_UNIT_ID" val="custom160191_9*l_i*1_9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5"/>
  <p:tag name="KSO_WM_UNIT_ID" val="custom160191_9*l_i*1_9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6"/>
  <p:tag name="KSO_WM_UNIT_ID" val="custom160191_9*l_i*1_9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7"/>
  <p:tag name="KSO_WM_UNIT_ID" val="custom160191_9*l_i*1_9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8"/>
  <p:tag name="KSO_WM_UNIT_ID" val="custom160191_9*l_i*1_9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9"/>
  <p:tag name="KSO_WM_UNIT_ID" val="custom160191_9*l_i*1_9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0"/>
  <p:tag name="KSO_WM_UNIT_ID" val="custom160191_9*l_i*1_10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1"/>
  <p:tag name="KSO_WM_UNIT_ID" val="custom160191_9*l_i*1_10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2"/>
  <p:tag name="KSO_WM_UNIT_ID" val="custom160191_9*l_i*1_10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7"/>
  <p:tag name="KSO_WM_TEMPLATE_CATEGORY" val="custom"/>
  <p:tag name="KSO_WM_TEMPLATE_INDEX" val="160191"/>
</p:tagLst>
</file>

<file path=ppt/tags/tag4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3"/>
  <p:tag name="KSO_WM_UNIT_ID" val="custom160191_9*l_i*1_10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4"/>
  <p:tag name="KSO_WM_UNIT_ID" val="custom160191_9*l_i*1_10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5"/>
  <p:tag name="KSO_WM_UNIT_ID" val="custom160191_9*l_i*1_10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6"/>
  <p:tag name="KSO_WM_UNIT_ID" val="custom160191_9*l_i*1_10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7"/>
  <p:tag name="KSO_WM_UNIT_ID" val="custom160191_9*l_i*1_10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8"/>
  <p:tag name="KSO_WM_UNIT_ID" val="custom160191_9*l_i*1_10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9"/>
  <p:tag name="KSO_WM_UNIT_ID" val="custom160191_9*l_i*1_10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0"/>
  <p:tag name="KSO_WM_UNIT_ID" val="custom160191_9*l_i*1_11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1"/>
  <p:tag name="KSO_WM_UNIT_ID" val="custom160191_9*l_i*1_11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2"/>
  <p:tag name="KSO_WM_UNIT_ID" val="custom160191_9*l_i*1_11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8"/>
  <p:tag name="KSO_WM_TEMPLATE_CATEGORY" val="custom"/>
  <p:tag name="KSO_WM_TEMPLATE_INDEX" val="160191"/>
</p:tagLst>
</file>

<file path=ppt/tags/tag4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3"/>
  <p:tag name="KSO_WM_UNIT_ID" val="custom160191_9*l_i*1_1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4"/>
  <p:tag name="KSO_WM_UNIT_ID" val="custom160191_9*l_i*1_11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5"/>
  <p:tag name="KSO_WM_UNIT_ID" val="custom160191_9*l_i*1_11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6"/>
  <p:tag name="KSO_WM_UNIT_ID" val="custom160191_9*l_i*1_11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7"/>
  <p:tag name="KSO_WM_UNIT_ID" val="custom160191_9*l_i*1_11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8"/>
  <p:tag name="KSO_WM_UNIT_ID" val="custom160191_9*l_i*1_11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9"/>
  <p:tag name="KSO_WM_UNIT_ID" val="custom160191_9*l_i*1_11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0"/>
  <p:tag name="KSO_WM_UNIT_ID" val="custom160191_9*l_i*1_12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3_1"/>
  <p:tag name="KSO_WM_UNIT_ID" val="custom160191_9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9"/>
  <p:tag name="KSO_WM_TEMPLATE_CATEGORY" val="custom"/>
  <p:tag name="KSO_WM_TEMPLATE_INDEX" val="160191"/>
</p:tagLst>
</file>

<file path=ppt/tags/tag4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0"/>
  <p:tag name="KSO_WM_TEMPLATE_CATEGORY" val="custom"/>
  <p:tag name="KSO_WM_TEMPLATE_INDEX" val="160191"/>
</p:tagLst>
</file>

<file path=ppt/tags/tag4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48"/>
  <p:tag name="KSO_WM_TEMPLATE_CATEGORY" val="custom"/>
  <p:tag name="KSO_WM_TEMPLATE_INDEX" val="160191"/>
</p:tagLst>
</file>

<file path=ppt/tags/tag4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49"/>
  <p:tag name="KSO_WM_TEMPLATE_CATEGORY" val="custom"/>
  <p:tag name="KSO_WM_TEMPLATE_INDEX" val="160191"/>
</p:tagLst>
</file>

<file path=ppt/tags/tag4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0"/>
  <p:tag name="KSO_WM_TEMPLATE_CATEGORY" val="custom"/>
  <p:tag name="KSO_WM_TEMPLATE_INDEX" val="160191"/>
</p:tagLst>
</file>

<file path=ppt/tags/tag4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1"/>
  <p:tag name="KSO_WM_TEMPLATE_CATEGORY" val="custom"/>
  <p:tag name="KSO_WM_TEMPLATE_INDEX" val="160191"/>
</p:tagLst>
</file>

<file path=ppt/tags/tag4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2"/>
  <p:tag name="KSO_WM_TEMPLATE_CATEGORY" val="custom"/>
  <p:tag name="KSO_WM_TEMPLATE_INDEX" val="160191"/>
</p:tagLst>
</file>

<file path=ppt/tags/tag4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3"/>
  <p:tag name="KSO_WM_TEMPLATE_CATEGORY" val="custom"/>
  <p:tag name="KSO_WM_TEMPLATE_INDEX" val="160191"/>
</p:tagLst>
</file>

<file path=ppt/tags/tag4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4"/>
  <p:tag name="KSO_WM_TEMPLATE_CATEGORY" val="custom"/>
  <p:tag name="KSO_WM_TEMPLATE_INDEX" val="160191"/>
</p:tagLst>
</file>

<file path=ppt/tags/tag4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5"/>
  <p:tag name="KSO_WM_TEMPLATE_CATEGORY" val="custom"/>
  <p:tag name="KSO_WM_TEMPLATE_INDEX" val="160191"/>
</p:tagLst>
</file>

<file path=ppt/tags/tag4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6"/>
  <p:tag name="KSO_WM_TEMPLATE_CATEGORY" val="custom"/>
  <p:tag name="KSO_WM_TEMPLATE_INDEX" val="16019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84"/>
  <p:tag name="KSO_WM_TEMPLATE_CATEGORY" val="custom"/>
  <p:tag name="KSO_WM_TEMPLATE_INDEX" val="16019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0"/>
  <p:tag name="KSO_WM_TEMPLATE_CATEGORY" val="custom"/>
  <p:tag name="KSO_WM_TEMPLATE_INDEX" val="160191"/>
</p:tagLst>
</file>

<file path=ppt/tags/tag5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7"/>
  <p:tag name="KSO_WM_TEMPLATE_CATEGORY" val="custom"/>
  <p:tag name="KSO_WM_TEMPLATE_INDEX" val="160191"/>
</p:tagLst>
</file>

<file path=ppt/tags/tag5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8"/>
  <p:tag name="KSO_WM_TEMPLATE_CATEGORY" val="custom"/>
  <p:tag name="KSO_WM_TEMPLATE_INDEX" val="160191"/>
</p:tagLst>
</file>

<file path=ppt/tags/tag5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59"/>
  <p:tag name="KSO_WM_TEMPLATE_CATEGORY" val="custom"/>
  <p:tag name="KSO_WM_TEMPLATE_INDEX" val="160191"/>
</p:tagLst>
</file>

<file path=ppt/tags/tag5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0"/>
  <p:tag name="KSO_WM_TEMPLATE_CATEGORY" val="custom"/>
  <p:tag name="KSO_WM_TEMPLATE_INDEX" val="160191"/>
</p:tagLst>
</file>

<file path=ppt/tags/tag5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1"/>
  <p:tag name="KSO_WM_TEMPLATE_CATEGORY" val="custom"/>
  <p:tag name="KSO_WM_TEMPLATE_INDEX" val="160191"/>
</p:tagLst>
</file>

<file path=ppt/tags/tag5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2"/>
  <p:tag name="KSO_WM_TEMPLATE_CATEGORY" val="custom"/>
  <p:tag name="KSO_WM_TEMPLATE_INDEX" val="160191"/>
</p:tagLst>
</file>

<file path=ppt/tags/tag5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3"/>
  <p:tag name="KSO_WM_TEMPLATE_CATEGORY" val="custom"/>
  <p:tag name="KSO_WM_TEMPLATE_INDEX" val="160191"/>
</p:tagLst>
</file>

<file path=ppt/tags/tag5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4"/>
  <p:tag name="KSO_WM_TEMPLATE_CATEGORY" val="custom"/>
  <p:tag name="KSO_WM_TEMPLATE_INDEX" val="160191"/>
</p:tagLst>
</file>

<file path=ppt/tags/tag5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5"/>
  <p:tag name="KSO_WM_TEMPLATE_CATEGORY" val="custom"/>
  <p:tag name="KSO_WM_TEMPLATE_INDEX" val="160191"/>
</p:tagLst>
</file>

<file path=ppt/tags/tag5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6"/>
  <p:tag name="KSO_WM_TEMPLATE_CATEGORY" val="custom"/>
  <p:tag name="KSO_WM_TEMPLATE_INDEX" val="16019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1"/>
  <p:tag name="KSO_WM_TEMPLATE_CATEGORY" val="custom"/>
  <p:tag name="KSO_WM_TEMPLATE_INDEX" val="160191"/>
</p:tagLst>
</file>

<file path=ppt/tags/tag5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7"/>
  <p:tag name="KSO_WM_TEMPLATE_CATEGORY" val="custom"/>
  <p:tag name="KSO_WM_TEMPLATE_INDEX" val="160191"/>
</p:tagLst>
</file>

<file path=ppt/tags/tag5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8"/>
  <p:tag name="KSO_WM_TEMPLATE_CATEGORY" val="custom"/>
  <p:tag name="KSO_WM_TEMPLATE_INDEX" val="160191"/>
</p:tagLst>
</file>

<file path=ppt/tags/tag5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69"/>
  <p:tag name="KSO_WM_TEMPLATE_CATEGORY" val="custom"/>
  <p:tag name="KSO_WM_TEMPLATE_INDEX" val="160191"/>
</p:tagLst>
</file>

<file path=ppt/tags/tag5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0"/>
  <p:tag name="KSO_WM_TEMPLATE_CATEGORY" val="custom"/>
  <p:tag name="KSO_WM_TEMPLATE_INDEX" val="160191"/>
</p:tagLst>
</file>

<file path=ppt/tags/tag5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1"/>
  <p:tag name="KSO_WM_TEMPLATE_CATEGORY" val="custom"/>
  <p:tag name="KSO_WM_TEMPLATE_INDEX" val="160191"/>
</p:tagLst>
</file>

<file path=ppt/tags/tag5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2"/>
  <p:tag name="KSO_WM_TEMPLATE_CATEGORY" val="custom"/>
  <p:tag name="KSO_WM_TEMPLATE_INDEX" val="160191"/>
</p:tagLst>
</file>

<file path=ppt/tags/tag5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3"/>
  <p:tag name="KSO_WM_TEMPLATE_CATEGORY" val="custom"/>
  <p:tag name="KSO_WM_TEMPLATE_INDEX" val="160191"/>
</p:tagLst>
</file>

<file path=ppt/tags/tag5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4"/>
  <p:tag name="KSO_WM_TEMPLATE_CATEGORY" val="custom"/>
  <p:tag name="KSO_WM_TEMPLATE_INDEX" val="160191"/>
</p:tagLst>
</file>

<file path=ppt/tags/tag5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5"/>
  <p:tag name="KSO_WM_TEMPLATE_CATEGORY" val="custom"/>
  <p:tag name="KSO_WM_TEMPLATE_INDEX" val="160191"/>
</p:tagLst>
</file>

<file path=ppt/tags/tag5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6"/>
  <p:tag name="KSO_WM_TEMPLATE_CATEGORY" val="custom"/>
  <p:tag name="KSO_WM_TEMPLATE_INDEX" val="16019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2"/>
  <p:tag name="KSO_WM_TEMPLATE_CATEGORY" val="custom"/>
  <p:tag name="KSO_WM_TEMPLATE_INDEX" val="160191"/>
</p:tagLst>
</file>

<file path=ppt/tags/tag5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7"/>
  <p:tag name="KSO_WM_TEMPLATE_CATEGORY" val="custom"/>
  <p:tag name="KSO_WM_TEMPLATE_INDEX" val="160191"/>
</p:tagLst>
</file>

<file path=ppt/tags/tag5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8"/>
  <p:tag name="KSO_WM_TEMPLATE_CATEGORY" val="custom"/>
  <p:tag name="KSO_WM_TEMPLATE_INDEX" val="160191"/>
</p:tagLst>
</file>

<file path=ppt/tags/tag5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79"/>
  <p:tag name="KSO_WM_TEMPLATE_CATEGORY" val="custom"/>
  <p:tag name="KSO_WM_TEMPLATE_INDEX" val="160191"/>
</p:tagLst>
</file>

<file path=ppt/tags/tag5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0"/>
  <p:tag name="KSO_WM_TEMPLATE_CATEGORY" val="custom"/>
  <p:tag name="KSO_WM_TEMPLATE_INDEX" val="160191"/>
</p:tagLst>
</file>

<file path=ppt/tags/tag5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1"/>
  <p:tag name="KSO_WM_TEMPLATE_CATEGORY" val="custom"/>
  <p:tag name="KSO_WM_TEMPLATE_INDEX" val="160191"/>
</p:tagLst>
</file>

<file path=ppt/tags/tag5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2"/>
  <p:tag name="KSO_WM_TEMPLATE_CATEGORY" val="custom"/>
  <p:tag name="KSO_WM_TEMPLATE_INDEX" val="160191"/>
</p:tagLst>
</file>

<file path=ppt/tags/tag5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3"/>
  <p:tag name="KSO_WM_TEMPLATE_CATEGORY" val="custom"/>
  <p:tag name="KSO_WM_TEMPLATE_INDEX" val="160191"/>
</p:tagLst>
</file>

<file path=ppt/tags/tag5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4"/>
  <p:tag name="KSO_WM_TEMPLATE_CATEGORY" val="custom"/>
  <p:tag name="KSO_WM_TEMPLATE_INDEX" val="160191"/>
</p:tagLst>
</file>

<file path=ppt/tags/tag5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5"/>
  <p:tag name="KSO_WM_TEMPLATE_CATEGORY" val="custom"/>
  <p:tag name="KSO_WM_TEMPLATE_INDEX" val="160191"/>
</p:tagLst>
</file>

<file path=ppt/tags/tag5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6"/>
  <p:tag name="KSO_WM_TEMPLATE_CATEGORY" val="custom"/>
  <p:tag name="KSO_WM_TEMPLATE_INDEX" val="16019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3"/>
  <p:tag name="KSO_WM_TEMPLATE_CATEGORY" val="custom"/>
  <p:tag name="KSO_WM_TEMPLATE_INDEX" val="160191"/>
</p:tagLst>
</file>

<file path=ppt/tags/tag5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7"/>
  <p:tag name="KSO_WM_TEMPLATE_CATEGORY" val="custom"/>
  <p:tag name="KSO_WM_TEMPLATE_INDEX" val="160191"/>
</p:tagLst>
</file>

<file path=ppt/tags/tag5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8"/>
  <p:tag name="KSO_WM_TEMPLATE_CATEGORY" val="custom"/>
  <p:tag name="KSO_WM_TEMPLATE_INDEX" val="160191"/>
</p:tagLst>
</file>

<file path=ppt/tags/tag5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89"/>
  <p:tag name="KSO_WM_TEMPLATE_CATEGORY" val="custom"/>
  <p:tag name="KSO_WM_TEMPLATE_INDEX" val="160191"/>
</p:tagLst>
</file>

<file path=ppt/tags/tag5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90"/>
  <p:tag name="KSO_WM_TEMPLATE_CATEGORY" val="custom"/>
  <p:tag name="KSO_WM_TEMPLATE_INDEX" val="160191"/>
</p:tagLst>
</file>

<file path=ppt/tags/tag5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91"/>
  <p:tag name="KSO_WM_TEMPLATE_CATEGORY" val="custom"/>
  <p:tag name="KSO_WM_TEMPLATE_INDEX" val="160191"/>
</p:tagLst>
</file>

<file path=ppt/tags/tag5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92"/>
  <p:tag name="KSO_WM_TEMPLATE_CATEGORY" val="custom"/>
  <p:tag name="KSO_WM_TEMPLATE_INDEX" val="160191"/>
</p:tagLst>
</file>

<file path=ppt/tags/tag5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93"/>
  <p:tag name="KSO_WM_TEMPLATE_CATEGORY" val="custom"/>
  <p:tag name="KSO_WM_TEMPLATE_INDEX" val="160191"/>
</p:tagLst>
</file>

<file path=ppt/tags/tag5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19*i*94"/>
  <p:tag name="KSO_WM_TEMPLATE_CATEGORY" val="custom"/>
  <p:tag name="KSO_WM_TEMPLATE_INDEX" val="160191"/>
</p:tagLst>
</file>

<file path=ppt/tags/tag5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1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f"/>
  <p:tag name="KSO_WM_UNIT_INDEX" val="1"/>
  <p:tag name="KSO_WM_UNIT_ID" val="custom160191_19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5"/>
  <p:tag name="KSO_WM_UNIT_PRESET_TEXT_LEN" val="125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4"/>
  <p:tag name="KSO_WM_TEMPLATE_CATEGORY" val="custom"/>
  <p:tag name="KSO_WM_TEMPLATE_INDEX" val="160191"/>
</p:tagLst>
</file>

<file path=ppt/tags/tag540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19"/>
  <p:tag name="KSO_WM_SLIDE_INDEX" val="1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48*220"/>
  <p:tag name="KSO_WM_SLIDE_SIZE" val="358*171"/>
</p:tagLst>
</file>

<file path=ppt/tags/tag5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0"/>
  <p:tag name="KSO_WM_TEMPLATE_CATEGORY" val="custom"/>
  <p:tag name="KSO_WM_TEMPLATE_INDEX" val="160191"/>
</p:tagLst>
</file>

<file path=ppt/tags/tag5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9*l_i*1_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9*l_i*1_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9*l_i*1_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"/>
  <p:tag name="KSO_WM_UNIT_ID" val="custom160191_9*l_i*1_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"/>
  <p:tag name="KSO_WM_UNIT_ID" val="custom160191_9*l_i*1_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"/>
  <p:tag name="KSO_WM_UNIT_ID" val="custom160191_9*l_i*1_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"/>
  <p:tag name="KSO_WM_UNIT_ID" val="custom160191_9*l_i*1_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"/>
  <p:tag name="KSO_WM_UNIT_ID" val="custom160191_9*l_i*1_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5"/>
  <p:tag name="KSO_WM_TEMPLATE_CATEGORY" val="custom"/>
  <p:tag name="KSO_WM_TEMPLATE_INDEX" val="160191"/>
</p:tagLst>
</file>

<file path=ppt/tags/tag5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"/>
  <p:tag name="KSO_WM_UNIT_ID" val="custom160191_9*l_i*1_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"/>
  <p:tag name="KSO_WM_UNIT_ID" val="custom160191_9*l_i*1_1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"/>
  <p:tag name="KSO_WM_UNIT_ID" val="custom160191_9*l_i*1_1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"/>
  <p:tag name="KSO_WM_UNIT_ID" val="custom160191_9*l_i*1_1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"/>
  <p:tag name="KSO_WM_UNIT_ID" val="custom160191_9*l_i*1_1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"/>
  <p:tag name="KSO_WM_UNIT_ID" val="custom160191_9*l_i*1_1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"/>
  <p:tag name="KSO_WM_UNIT_ID" val="custom160191_9*l_i*1_1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6"/>
  <p:tag name="KSO_WM_UNIT_ID" val="custom160191_9*l_i*1_1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7"/>
  <p:tag name="KSO_WM_UNIT_ID" val="custom160191_9*l_i*1_1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8"/>
  <p:tag name="KSO_WM_UNIT_ID" val="custom160191_9*l_i*1_1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6"/>
  <p:tag name="KSO_WM_TEMPLATE_CATEGORY" val="custom"/>
  <p:tag name="KSO_WM_TEMPLATE_INDEX" val="160191"/>
</p:tagLst>
</file>

<file path=ppt/tags/tag5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9"/>
  <p:tag name="KSO_WM_UNIT_ID" val="custom160191_9*l_i*1_1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0"/>
  <p:tag name="KSO_WM_UNIT_ID" val="custom160191_9*l_i*1_2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1"/>
  <p:tag name="KSO_WM_UNIT_ID" val="custom160191_9*l_i*1_2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2"/>
  <p:tag name="KSO_WM_UNIT_ID" val="custom160191_9*l_i*1_2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3"/>
  <p:tag name="KSO_WM_UNIT_ID" val="custom160191_9*l_i*1_2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4"/>
  <p:tag name="KSO_WM_UNIT_ID" val="custom160191_9*l_i*1_2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5"/>
  <p:tag name="KSO_WM_UNIT_ID" val="custom160191_9*l_i*1_2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6"/>
  <p:tag name="KSO_WM_UNIT_ID" val="custom160191_9*l_i*1_2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7"/>
  <p:tag name="KSO_WM_UNIT_ID" val="custom160191_9*l_i*1_2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8"/>
  <p:tag name="KSO_WM_UNIT_ID" val="custom160191_9*l_i*1_2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9"/>
  <p:tag name="KSO_WM_UNIT_ID" val="custom160191_9*l_i*1_2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0"/>
  <p:tag name="KSO_WM_UNIT_ID" val="custom160191_9*l_i*1_3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1"/>
  <p:tag name="KSO_WM_UNIT_ID" val="custom160191_9*l_i*1_3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5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2"/>
  <p:tag name="KSO_WM_UNIT_ID" val="custom160191_9*l_i*1_3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3"/>
  <p:tag name="KSO_WM_UNIT_ID" val="custom160191_9*l_i*1_3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4"/>
  <p:tag name="KSO_WM_UNIT_ID" val="custom160191_9*l_i*1_3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5"/>
  <p:tag name="KSO_WM_UNIT_ID" val="custom160191_9*l_i*1_3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6"/>
  <p:tag name="KSO_WM_UNIT_ID" val="custom160191_9*l_i*1_3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7"/>
  <p:tag name="KSO_WM_UNIT_ID" val="custom160191_9*l_i*1_3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8"/>
  <p:tag name="KSO_WM_UNIT_ID" val="custom160191_9*l_i*1_3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0"/>
  <p:tag name="KSO_WM_TEMPLATE_CATEGORY" val="custom"/>
  <p:tag name="KSO_WM_TEMPLATE_INDEX" val="160191"/>
</p:tagLst>
</file>

<file path=ppt/tags/tag5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9"/>
  <p:tag name="KSO_WM_UNIT_ID" val="custom160191_9*l_i*1_3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0"/>
  <p:tag name="KSO_WM_UNIT_ID" val="custom160191_9*l_i*1_4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1_1"/>
  <p:tag name="KSO_WM_UNIT_ID" val="custom160191_9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9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5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84"/>
  <p:tag name="KSO_WM_TEMPLATE_CATEGORY" val="custom"/>
  <p:tag name="KSO_WM_TEMPLATE_INDEX" val="160191"/>
</p:tagLst>
</file>

<file path=ppt/tags/tag5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6"/>
  <p:tag name="KSO_WM_TEMPLATE_CATEGORY" val="custom"/>
  <p:tag name="KSO_WM_TEMPLATE_INDEX" val="160191"/>
</p:tagLst>
</file>

<file path=ppt/tags/tag5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7"/>
  <p:tag name="KSO_WM_TEMPLATE_CATEGORY" val="custom"/>
  <p:tag name="KSO_WM_TEMPLATE_INDEX" val="160191"/>
</p:tagLst>
</file>

<file path=ppt/tags/tag5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8"/>
  <p:tag name="KSO_WM_TEMPLATE_CATEGORY" val="custom"/>
  <p:tag name="KSO_WM_TEMPLATE_INDEX" val="160191"/>
</p:tagLst>
</file>

<file path=ppt/tags/tag5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9"/>
  <p:tag name="KSO_WM_TEMPLATE_CATEGORY" val="custom"/>
  <p:tag name="KSO_WM_TEMPLATE_INDEX" val="160191"/>
</p:tagLst>
</file>

<file path=ppt/tags/tag5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0"/>
  <p:tag name="KSO_WM_TEMPLATE_CATEGORY" val="custom"/>
  <p:tag name="KSO_WM_TEMPLATE_INDEX" val="16019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9*l_i*1_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1"/>
  <p:tag name="KSO_WM_TEMPLATE_CATEGORY" val="custom"/>
  <p:tag name="KSO_WM_TEMPLATE_INDEX" val="160191"/>
</p:tagLst>
</file>

<file path=ppt/tags/tag5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2"/>
  <p:tag name="KSO_WM_TEMPLATE_CATEGORY" val="custom"/>
  <p:tag name="KSO_WM_TEMPLATE_INDEX" val="160191"/>
</p:tagLst>
</file>

<file path=ppt/tags/tag5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3"/>
  <p:tag name="KSO_WM_TEMPLATE_CATEGORY" val="custom"/>
  <p:tag name="KSO_WM_TEMPLATE_INDEX" val="160191"/>
</p:tagLst>
</file>

<file path=ppt/tags/tag5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4"/>
  <p:tag name="KSO_WM_TEMPLATE_CATEGORY" val="custom"/>
  <p:tag name="KSO_WM_TEMPLATE_INDEX" val="160191"/>
</p:tagLst>
</file>

<file path=ppt/tags/tag5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5"/>
  <p:tag name="KSO_WM_TEMPLATE_CATEGORY" val="custom"/>
  <p:tag name="KSO_WM_TEMPLATE_INDEX" val="160191"/>
</p:tagLst>
</file>

<file path=ppt/tags/tag5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6"/>
  <p:tag name="KSO_WM_TEMPLATE_CATEGORY" val="custom"/>
  <p:tag name="KSO_WM_TEMPLATE_INDEX" val="160191"/>
</p:tagLst>
</file>

<file path=ppt/tags/tag5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7"/>
  <p:tag name="KSO_WM_TEMPLATE_CATEGORY" val="custom"/>
  <p:tag name="KSO_WM_TEMPLATE_INDEX" val="16019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8"/>
  <p:tag name="KSO_WM_TEMPLATE_CATEGORY" val="custom"/>
  <p:tag name="KSO_WM_TEMPLATE_INDEX" val="16019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49"/>
  <p:tag name="KSO_WM_TEMPLATE_CATEGORY" val="custom"/>
  <p:tag name="KSO_WM_TEMPLATE_INDEX" val="160191"/>
</p:tagLst>
</file>

<file path=ppt/tags/tag5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0"/>
  <p:tag name="KSO_WM_TEMPLATE_CATEGORY" val="custom"/>
  <p:tag name="KSO_WM_TEMPLATE_INDEX" val="16019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6"/>
  <p:tag name="KSO_WM_TEMPLATE_CATEGORY" val="custom"/>
  <p:tag name="KSO_WM_TEMPLATE_INDEX" val="16019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9*l_i*1_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1"/>
  <p:tag name="KSO_WM_TEMPLATE_CATEGORY" val="custom"/>
  <p:tag name="KSO_WM_TEMPLATE_INDEX" val="160191"/>
</p:tagLst>
</file>

<file path=ppt/tags/tag6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2"/>
  <p:tag name="KSO_WM_TEMPLATE_CATEGORY" val="custom"/>
  <p:tag name="KSO_WM_TEMPLATE_INDEX" val="160191"/>
</p:tagLst>
</file>

<file path=ppt/tags/tag6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3"/>
  <p:tag name="KSO_WM_TEMPLATE_CATEGORY" val="custom"/>
  <p:tag name="KSO_WM_TEMPLATE_INDEX" val="160191"/>
</p:tagLst>
</file>

<file path=ppt/tags/tag6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4"/>
  <p:tag name="KSO_WM_TEMPLATE_CATEGORY" val="custom"/>
  <p:tag name="KSO_WM_TEMPLATE_INDEX" val="160191"/>
</p:tagLst>
</file>

<file path=ppt/tags/tag6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5"/>
  <p:tag name="KSO_WM_TEMPLATE_CATEGORY" val="custom"/>
  <p:tag name="KSO_WM_TEMPLATE_INDEX" val="160191"/>
</p:tagLst>
</file>

<file path=ppt/tags/tag6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6"/>
  <p:tag name="KSO_WM_TEMPLATE_CATEGORY" val="custom"/>
  <p:tag name="KSO_WM_TEMPLATE_INDEX" val="160191"/>
</p:tagLst>
</file>

<file path=ppt/tags/tag6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7"/>
  <p:tag name="KSO_WM_TEMPLATE_CATEGORY" val="custom"/>
  <p:tag name="KSO_WM_TEMPLATE_INDEX" val="160191"/>
</p:tagLst>
</file>

<file path=ppt/tags/tag6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8"/>
  <p:tag name="KSO_WM_TEMPLATE_CATEGORY" val="custom"/>
  <p:tag name="KSO_WM_TEMPLATE_INDEX" val="160191"/>
</p:tagLst>
</file>

<file path=ppt/tags/tag6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59"/>
  <p:tag name="KSO_WM_TEMPLATE_CATEGORY" val="custom"/>
  <p:tag name="KSO_WM_TEMPLATE_INDEX" val="160191"/>
</p:tagLst>
</file>

<file path=ppt/tags/tag6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0"/>
  <p:tag name="KSO_WM_TEMPLATE_CATEGORY" val="custom"/>
  <p:tag name="KSO_WM_TEMPLATE_INDEX" val="16019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9*l_i*1_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1"/>
  <p:tag name="KSO_WM_TEMPLATE_CATEGORY" val="custom"/>
  <p:tag name="KSO_WM_TEMPLATE_INDEX" val="160191"/>
</p:tagLst>
</file>

<file path=ppt/tags/tag6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2"/>
  <p:tag name="KSO_WM_TEMPLATE_CATEGORY" val="custom"/>
  <p:tag name="KSO_WM_TEMPLATE_INDEX" val="160191"/>
</p:tagLst>
</file>

<file path=ppt/tags/tag6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3"/>
  <p:tag name="KSO_WM_TEMPLATE_CATEGORY" val="custom"/>
  <p:tag name="KSO_WM_TEMPLATE_INDEX" val="160191"/>
</p:tagLst>
</file>

<file path=ppt/tags/tag6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4"/>
  <p:tag name="KSO_WM_TEMPLATE_CATEGORY" val="custom"/>
  <p:tag name="KSO_WM_TEMPLATE_INDEX" val="160191"/>
</p:tagLst>
</file>

<file path=ppt/tags/tag6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5"/>
  <p:tag name="KSO_WM_TEMPLATE_CATEGORY" val="custom"/>
  <p:tag name="KSO_WM_TEMPLATE_INDEX" val="160191"/>
</p:tagLst>
</file>

<file path=ppt/tags/tag6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6"/>
  <p:tag name="KSO_WM_TEMPLATE_CATEGORY" val="custom"/>
  <p:tag name="KSO_WM_TEMPLATE_INDEX" val="160191"/>
</p:tagLst>
</file>

<file path=ppt/tags/tag6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7"/>
  <p:tag name="KSO_WM_TEMPLATE_CATEGORY" val="custom"/>
  <p:tag name="KSO_WM_TEMPLATE_INDEX" val="160191"/>
</p:tagLst>
</file>

<file path=ppt/tags/tag6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8"/>
  <p:tag name="KSO_WM_TEMPLATE_CATEGORY" val="custom"/>
  <p:tag name="KSO_WM_TEMPLATE_INDEX" val="160191"/>
</p:tagLst>
</file>

<file path=ppt/tags/tag6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69"/>
  <p:tag name="KSO_WM_TEMPLATE_CATEGORY" val="custom"/>
  <p:tag name="KSO_WM_TEMPLATE_INDEX" val="160191"/>
</p:tagLst>
</file>

<file path=ppt/tags/tag6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0"/>
  <p:tag name="KSO_WM_TEMPLATE_CATEGORY" val="custom"/>
  <p:tag name="KSO_WM_TEMPLATE_INDEX" val="16019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"/>
  <p:tag name="KSO_WM_UNIT_ID" val="custom160191_9*l_i*1_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1"/>
  <p:tag name="KSO_WM_TEMPLATE_CATEGORY" val="custom"/>
  <p:tag name="KSO_WM_TEMPLATE_INDEX" val="160191"/>
</p:tagLst>
</file>

<file path=ppt/tags/tag6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2"/>
  <p:tag name="KSO_WM_TEMPLATE_CATEGORY" val="custom"/>
  <p:tag name="KSO_WM_TEMPLATE_INDEX" val="160191"/>
</p:tagLst>
</file>

<file path=ppt/tags/tag6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3"/>
  <p:tag name="KSO_WM_TEMPLATE_CATEGORY" val="custom"/>
  <p:tag name="KSO_WM_TEMPLATE_INDEX" val="160191"/>
</p:tagLst>
</file>

<file path=ppt/tags/tag6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4"/>
  <p:tag name="KSO_WM_TEMPLATE_CATEGORY" val="custom"/>
  <p:tag name="KSO_WM_TEMPLATE_INDEX" val="160191"/>
</p:tagLst>
</file>

<file path=ppt/tags/tag6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5"/>
  <p:tag name="KSO_WM_TEMPLATE_CATEGORY" val="custom"/>
  <p:tag name="KSO_WM_TEMPLATE_INDEX" val="160191"/>
</p:tagLst>
</file>

<file path=ppt/tags/tag6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6"/>
  <p:tag name="KSO_WM_TEMPLATE_CATEGORY" val="custom"/>
  <p:tag name="KSO_WM_TEMPLATE_INDEX" val="160191"/>
</p:tagLst>
</file>

<file path=ppt/tags/tag6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7"/>
  <p:tag name="KSO_WM_TEMPLATE_CATEGORY" val="custom"/>
  <p:tag name="KSO_WM_TEMPLATE_INDEX" val="160191"/>
</p:tagLst>
</file>

<file path=ppt/tags/tag6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8"/>
  <p:tag name="KSO_WM_TEMPLATE_CATEGORY" val="custom"/>
  <p:tag name="KSO_WM_TEMPLATE_INDEX" val="160191"/>
</p:tagLst>
</file>

<file path=ppt/tags/tag6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79"/>
  <p:tag name="KSO_WM_TEMPLATE_CATEGORY" val="custom"/>
  <p:tag name="KSO_WM_TEMPLATE_INDEX" val="160191"/>
</p:tagLst>
</file>

<file path=ppt/tags/tag6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0"/>
  <p:tag name="KSO_WM_TEMPLATE_CATEGORY" val="custom"/>
  <p:tag name="KSO_WM_TEMPLATE_INDEX" val="16019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"/>
  <p:tag name="KSO_WM_UNIT_ID" val="custom160191_9*l_i*1_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1"/>
  <p:tag name="KSO_WM_TEMPLATE_CATEGORY" val="custom"/>
  <p:tag name="KSO_WM_TEMPLATE_INDEX" val="160191"/>
</p:tagLst>
</file>

<file path=ppt/tags/tag6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2"/>
  <p:tag name="KSO_WM_TEMPLATE_CATEGORY" val="custom"/>
  <p:tag name="KSO_WM_TEMPLATE_INDEX" val="160191"/>
</p:tagLst>
</file>

<file path=ppt/tags/tag6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3"/>
  <p:tag name="KSO_WM_TEMPLATE_CATEGORY" val="custom"/>
  <p:tag name="KSO_WM_TEMPLATE_INDEX" val="160191"/>
</p:tagLst>
</file>

<file path=ppt/tags/tag6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4"/>
  <p:tag name="KSO_WM_TEMPLATE_CATEGORY" val="custom"/>
  <p:tag name="KSO_WM_TEMPLATE_INDEX" val="160191"/>
</p:tagLst>
</file>

<file path=ppt/tags/tag6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5"/>
  <p:tag name="KSO_WM_TEMPLATE_CATEGORY" val="custom"/>
  <p:tag name="KSO_WM_TEMPLATE_INDEX" val="160191"/>
</p:tagLst>
</file>

<file path=ppt/tags/tag6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6"/>
  <p:tag name="KSO_WM_TEMPLATE_CATEGORY" val="custom"/>
  <p:tag name="KSO_WM_TEMPLATE_INDEX" val="160191"/>
</p:tagLst>
</file>

<file path=ppt/tags/tag6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87"/>
  <p:tag name="KSO_WM_TEMPLATE_CATEGORY" val="custom"/>
  <p:tag name="KSO_WM_TEMPLATE_INDEX" val="160191"/>
</p:tagLst>
</file>

<file path=ppt/tags/tag6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1"/>
  <p:tag name="KSO_WM_UNIT_ID" val="custom160191_9*l_i*1_4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2"/>
  <p:tag name="KSO_WM_UNIT_ID" val="custom160191_9*l_i*1_4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3"/>
  <p:tag name="KSO_WM_UNIT_ID" val="custom160191_9*l_i*1_4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"/>
  <p:tag name="KSO_WM_UNIT_ID" val="custom160191_9*l_i*1_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4"/>
  <p:tag name="KSO_WM_UNIT_ID" val="custom160191_9*l_i*1_4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5"/>
  <p:tag name="KSO_WM_UNIT_ID" val="custom160191_9*l_i*1_4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6"/>
  <p:tag name="KSO_WM_UNIT_ID" val="custom160191_9*l_i*1_4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7"/>
  <p:tag name="KSO_WM_UNIT_ID" val="custom160191_9*l_i*1_4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8"/>
  <p:tag name="KSO_WM_UNIT_ID" val="custom160191_9*l_i*1_4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9"/>
  <p:tag name="KSO_WM_UNIT_ID" val="custom160191_9*l_i*1_4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0"/>
  <p:tag name="KSO_WM_UNIT_ID" val="custom160191_9*l_i*1_5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1"/>
  <p:tag name="KSO_WM_UNIT_ID" val="custom160191_9*l_i*1_5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2"/>
  <p:tag name="KSO_WM_UNIT_ID" val="custom160191_9*l_i*1_5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3"/>
  <p:tag name="KSO_WM_UNIT_ID" val="custom160191_9*l_i*1_5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"/>
  <p:tag name="KSO_WM_UNIT_ID" val="custom160191_9*l_i*1_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4"/>
  <p:tag name="KSO_WM_UNIT_ID" val="custom160191_9*l_i*1_5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5"/>
  <p:tag name="KSO_WM_UNIT_ID" val="custom160191_9*l_i*1_5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6"/>
  <p:tag name="KSO_WM_UNIT_ID" val="custom160191_9*l_i*1_5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7"/>
  <p:tag name="KSO_WM_UNIT_ID" val="custom160191_9*l_i*1_5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8"/>
  <p:tag name="KSO_WM_UNIT_ID" val="custom160191_9*l_i*1_5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59"/>
  <p:tag name="KSO_WM_UNIT_ID" val="custom160191_9*l_i*1_5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0"/>
  <p:tag name="KSO_WM_UNIT_ID" val="custom160191_9*l_i*1_6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1"/>
  <p:tag name="KSO_WM_UNIT_ID" val="custom160191_9*l_i*1_6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2"/>
  <p:tag name="KSO_WM_UNIT_ID" val="custom160191_9*l_i*1_6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3"/>
  <p:tag name="KSO_WM_UNIT_ID" val="custom160191_9*l_i*1_6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"/>
  <p:tag name="KSO_WM_UNIT_ID" val="custom160191_9*l_i*1_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4"/>
  <p:tag name="KSO_WM_UNIT_ID" val="custom160191_9*l_i*1_6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5"/>
  <p:tag name="KSO_WM_UNIT_ID" val="custom160191_9*l_i*1_6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6"/>
  <p:tag name="KSO_WM_UNIT_ID" val="custom160191_9*l_i*1_6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7"/>
  <p:tag name="KSO_WM_UNIT_ID" val="custom160191_9*l_i*1_6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8"/>
  <p:tag name="KSO_WM_UNIT_ID" val="custom160191_9*l_i*1_6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69"/>
  <p:tag name="KSO_WM_UNIT_ID" val="custom160191_9*l_i*1_6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0"/>
  <p:tag name="KSO_WM_UNIT_ID" val="custom160191_9*l_i*1_7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1"/>
  <p:tag name="KSO_WM_UNIT_ID" val="custom160191_9*l_i*1_7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2"/>
  <p:tag name="KSO_WM_UNIT_ID" val="custom160191_9*l_i*1_7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3"/>
  <p:tag name="KSO_WM_UNIT_ID" val="custom160191_9*l_i*1_7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"/>
  <p:tag name="KSO_WM_UNIT_ID" val="custom160191_9*l_i*1_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4"/>
  <p:tag name="KSO_WM_UNIT_ID" val="custom160191_9*l_i*1_7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5"/>
  <p:tag name="KSO_WM_UNIT_ID" val="custom160191_9*l_i*1_7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6"/>
  <p:tag name="KSO_WM_UNIT_ID" val="custom160191_9*l_i*1_7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7"/>
  <p:tag name="KSO_WM_UNIT_ID" val="custom160191_9*l_i*1_7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8"/>
  <p:tag name="KSO_WM_UNIT_ID" val="custom160191_9*l_i*1_7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79"/>
  <p:tag name="KSO_WM_UNIT_ID" val="custom160191_9*l_i*1_7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0"/>
  <p:tag name="KSO_WM_UNIT_ID" val="custom160191_9*l_i*1_8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2_1"/>
  <p:tag name="KSO_WM_UNIT_ID" val="custom160191_9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270"/>
  <p:tag name="KSO_WM_TEMPLATE_CATEGORY" val="custom"/>
  <p:tag name="KSO_WM_TEMPLATE_INDEX" val="160191"/>
</p:tagLst>
</file>

<file path=ppt/tags/tag6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1"/>
  <p:tag name="KSO_WM_UNIT_ID" val="custom160191_9*l_i*1_8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"/>
  <p:tag name="KSO_WM_UNIT_ID" val="custom160191_9*l_i*1_1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2"/>
  <p:tag name="KSO_WM_UNIT_ID" val="custom160191_9*l_i*1_8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3"/>
  <p:tag name="KSO_WM_UNIT_ID" val="custom160191_9*l_i*1_8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4"/>
  <p:tag name="KSO_WM_UNIT_ID" val="custom160191_9*l_i*1_8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5"/>
  <p:tag name="KSO_WM_UNIT_ID" val="custom160191_9*l_i*1_8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6"/>
  <p:tag name="KSO_WM_UNIT_ID" val="custom160191_9*l_i*1_8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7"/>
  <p:tag name="KSO_WM_UNIT_ID" val="custom160191_9*l_i*1_8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8"/>
  <p:tag name="KSO_WM_UNIT_ID" val="custom160191_9*l_i*1_8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89"/>
  <p:tag name="KSO_WM_UNIT_ID" val="custom160191_9*l_i*1_8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0"/>
  <p:tag name="KSO_WM_UNIT_ID" val="custom160191_9*l_i*1_9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1"/>
  <p:tag name="KSO_WM_UNIT_ID" val="custom160191_9*l_i*1_9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"/>
  <p:tag name="KSO_WM_UNIT_ID" val="custom160191_9*l_i*1_1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2"/>
  <p:tag name="KSO_WM_UNIT_ID" val="custom160191_9*l_i*1_9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3"/>
  <p:tag name="KSO_WM_UNIT_ID" val="custom160191_9*l_i*1_9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4"/>
  <p:tag name="KSO_WM_UNIT_ID" val="custom160191_9*l_i*1_9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5"/>
  <p:tag name="KSO_WM_UNIT_ID" val="custom160191_9*l_i*1_9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6"/>
  <p:tag name="KSO_WM_UNIT_ID" val="custom160191_9*l_i*1_9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7"/>
  <p:tag name="KSO_WM_UNIT_ID" val="custom160191_9*l_i*1_9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8"/>
  <p:tag name="KSO_WM_UNIT_ID" val="custom160191_9*l_i*1_9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99"/>
  <p:tag name="KSO_WM_UNIT_ID" val="custom160191_9*l_i*1_9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0"/>
  <p:tag name="KSO_WM_UNIT_ID" val="custom160191_9*l_i*1_10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6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1"/>
  <p:tag name="KSO_WM_UNIT_ID" val="custom160191_9*l_i*1_10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7"/>
  <p:tag name="KSO_WM_TEMPLATE_CATEGORY" val="custom"/>
  <p:tag name="KSO_WM_TEMPLATE_INDEX" val="16019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"/>
  <p:tag name="KSO_WM_UNIT_ID" val="custom160191_9*l_i*1_1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2"/>
  <p:tag name="KSO_WM_UNIT_ID" val="custom160191_9*l_i*1_10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3"/>
  <p:tag name="KSO_WM_UNIT_ID" val="custom160191_9*l_i*1_10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4"/>
  <p:tag name="KSO_WM_UNIT_ID" val="custom160191_9*l_i*1_10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5"/>
  <p:tag name="KSO_WM_UNIT_ID" val="custom160191_9*l_i*1_10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6"/>
  <p:tag name="KSO_WM_UNIT_ID" val="custom160191_9*l_i*1_10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7"/>
  <p:tag name="KSO_WM_UNIT_ID" val="custom160191_9*l_i*1_10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8"/>
  <p:tag name="KSO_WM_UNIT_ID" val="custom160191_9*l_i*1_10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09"/>
  <p:tag name="KSO_WM_UNIT_ID" val="custom160191_9*l_i*1_10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0"/>
  <p:tag name="KSO_WM_UNIT_ID" val="custom160191_9*l_i*1_11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1"/>
  <p:tag name="KSO_WM_UNIT_ID" val="custom160191_9*l_i*1_11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"/>
  <p:tag name="KSO_WM_UNIT_ID" val="custom160191_9*l_i*1_1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2"/>
  <p:tag name="KSO_WM_UNIT_ID" val="custom160191_9*l_i*1_11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3"/>
  <p:tag name="KSO_WM_UNIT_ID" val="custom160191_9*l_i*1_1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4"/>
  <p:tag name="KSO_WM_UNIT_ID" val="custom160191_9*l_i*1_11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5"/>
  <p:tag name="KSO_WM_UNIT_ID" val="custom160191_9*l_i*1_11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6"/>
  <p:tag name="KSO_WM_UNIT_ID" val="custom160191_9*l_i*1_11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7"/>
  <p:tag name="KSO_WM_UNIT_ID" val="custom160191_9*l_i*1_11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8"/>
  <p:tag name="KSO_WM_UNIT_ID" val="custom160191_9*l_i*1_11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19"/>
  <p:tag name="KSO_WM_UNIT_ID" val="custom160191_9*l_i*1_11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0"/>
  <p:tag name="KSO_WM_UNIT_ID" val="custom160191_9*l_i*1_12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3_1"/>
  <p:tag name="KSO_WM_UNIT_ID" val="custom160191_9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"/>
  <p:tag name="KSO_WM_UNIT_ID" val="custom160191_9*l_i*1_1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353"/>
  <p:tag name="KSO_WM_TEMPLATE_CATEGORY" val="custom"/>
  <p:tag name="KSO_WM_TEMPLATE_INDEX" val="160191"/>
</p:tagLst>
</file>

<file path=ppt/tags/tag7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1"/>
  <p:tag name="KSO_WM_UNIT_ID" val="custom160191_9*l_i*1_121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2"/>
  <p:tag name="KSO_WM_UNIT_ID" val="custom160191_9*l_i*1_12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3"/>
  <p:tag name="KSO_WM_UNIT_ID" val="custom160191_9*l_i*1_12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4"/>
  <p:tag name="KSO_WM_UNIT_ID" val="custom160191_9*l_i*1_12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5"/>
  <p:tag name="KSO_WM_UNIT_ID" val="custom160191_9*l_i*1_12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6"/>
  <p:tag name="KSO_WM_UNIT_ID" val="custom160191_9*l_i*1_12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7"/>
  <p:tag name="KSO_WM_UNIT_ID" val="custom160191_9*l_i*1_12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8"/>
  <p:tag name="KSO_WM_UNIT_ID" val="custom160191_9*l_i*1_12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29"/>
  <p:tag name="KSO_WM_UNIT_ID" val="custom160191_9*l_i*1_12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"/>
  <p:tag name="KSO_WM_UNIT_ID" val="custom160191_9*l_i*1_1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0"/>
  <p:tag name="KSO_WM_UNIT_ID" val="custom160191_9*l_i*1_13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1"/>
  <p:tag name="KSO_WM_UNIT_ID" val="custom160191_9*l_i*1_13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2"/>
  <p:tag name="KSO_WM_UNIT_ID" val="custom160191_9*l_i*1_13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3"/>
  <p:tag name="KSO_WM_UNIT_ID" val="custom160191_9*l_i*1_13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4"/>
  <p:tag name="KSO_WM_UNIT_ID" val="custom160191_9*l_i*1_13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5"/>
  <p:tag name="KSO_WM_UNIT_ID" val="custom160191_9*l_i*1_13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6"/>
  <p:tag name="KSO_WM_UNIT_ID" val="custom160191_9*l_i*1_13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7"/>
  <p:tag name="KSO_WM_UNIT_ID" val="custom160191_9*l_i*1_13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8"/>
  <p:tag name="KSO_WM_UNIT_ID" val="custom160191_9*l_i*1_13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39"/>
  <p:tag name="KSO_WM_UNIT_ID" val="custom160191_9*l_i*1_13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6"/>
  <p:tag name="KSO_WM_UNIT_ID" val="custom160191_9*l_i*1_1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0"/>
  <p:tag name="KSO_WM_UNIT_ID" val="custom160191_9*l_i*1_14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1"/>
  <p:tag name="KSO_WM_UNIT_ID" val="custom160191_9*l_i*1_14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2"/>
  <p:tag name="KSO_WM_UNIT_ID" val="custom160191_9*l_i*1_14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3"/>
  <p:tag name="KSO_WM_UNIT_ID" val="custom160191_9*l_i*1_14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4"/>
  <p:tag name="KSO_WM_UNIT_ID" val="custom160191_9*l_i*1_14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5"/>
  <p:tag name="KSO_WM_UNIT_ID" val="custom160191_9*l_i*1_14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6"/>
  <p:tag name="KSO_WM_UNIT_ID" val="custom160191_9*l_i*1_14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7"/>
  <p:tag name="KSO_WM_UNIT_ID" val="custom160191_9*l_i*1_14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8"/>
  <p:tag name="KSO_WM_UNIT_ID" val="custom160191_9*l_i*1_14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49"/>
  <p:tag name="KSO_WM_UNIT_ID" val="custom160191_9*l_i*1_14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7"/>
  <p:tag name="KSO_WM_UNIT_ID" val="custom160191_9*l_i*1_1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0"/>
  <p:tag name="KSO_WM_UNIT_ID" val="custom160191_9*l_i*1_15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1"/>
  <p:tag name="KSO_WM_UNIT_ID" val="custom160191_9*l_i*1_15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2"/>
  <p:tag name="KSO_WM_UNIT_ID" val="custom160191_9*l_i*1_15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3"/>
  <p:tag name="KSO_WM_UNIT_ID" val="custom160191_9*l_i*1_15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4"/>
  <p:tag name="KSO_WM_UNIT_ID" val="custom160191_9*l_i*1_15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5"/>
  <p:tag name="KSO_WM_UNIT_ID" val="custom160191_9*l_i*1_15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6"/>
  <p:tag name="KSO_WM_UNIT_ID" val="custom160191_9*l_i*1_15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7"/>
  <p:tag name="KSO_WM_UNIT_ID" val="custom160191_9*l_i*1_15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8"/>
  <p:tag name="KSO_WM_UNIT_ID" val="custom160191_9*l_i*1_15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59"/>
  <p:tag name="KSO_WM_UNIT_ID" val="custom160191_9*l_i*1_15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8"/>
  <p:tag name="KSO_WM_UNIT_ID" val="custom160191_9*l_i*1_1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60"/>
  <p:tag name="KSO_WM_UNIT_ID" val="custom160191_9*l_i*1_16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4_1"/>
  <p:tag name="KSO_WM_UNIT_ID" val="custom160191_9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62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1"/>
  <p:tag name="KSO_WM_UNIT_ID" val="custom160191_25*m_i*1_1"/>
  <p:tag name="KSO_WM_UNIT_CLEAR" val="1"/>
  <p:tag name="KSO_WM_UNIT_LAYERLEVEL" val="1_1"/>
  <p:tag name="KSO_WM_DIAGRAM_GROUP_CODE" val="m1-1"/>
  <p:tag name="KSO_WM_UNIT_LINE_FORE_SCHEMECOLOR_INDEX" val="13"/>
  <p:tag name="KSO_WM_UNIT_LINE_FILL_TYPE" val="2"/>
  <p:tag name="KSO_WM_UNIT_USESOURCEFORMAT_APPLY" val="1"/>
</p:tagLst>
</file>

<file path=ppt/tags/tag7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5*i*2"/>
  <p:tag name="KSO_WM_TEMPLATE_CATEGORY" val="custom"/>
  <p:tag name="KSO_WM_TEMPLATE_INDEX" val="160191"/>
</p:tagLst>
</file>

<file path=ppt/tags/tag7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2"/>
  <p:tag name="KSO_WM_UNIT_ID" val="custom160191_25*m_i*1_2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3"/>
  <p:tag name="KSO_WM_UNIT_ID" val="custom160191_25*m_i*1_3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h_f"/>
  <p:tag name="KSO_WM_UNIT_INDEX" val="1_2_1"/>
  <p:tag name="KSO_WM_UNIT_ID" val="custom160191_25*m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2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4"/>
  <p:tag name="KSO_WM_UNIT_ID" val="custom160191_25*m_i*1_4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5"/>
  <p:tag name="KSO_WM_UNIT_ID" val="custom160191_25*m_i*1_5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LINE_FORE_SCHEMECOLOR_INDEX" val="13"/>
  <p:tag name="KSO_WM_UNIT_LINE_FILL_TYPE" val="2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9"/>
  <p:tag name="KSO_WM_UNIT_ID" val="custom160191_9*l_i*1_1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5*i*13"/>
  <p:tag name="KSO_WM_TEMPLATE_CATEGORY" val="custom"/>
  <p:tag name="KSO_WM_TEMPLATE_INDEX" val="160191"/>
</p:tagLst>
</file>

<file path=ppt/tags/tag7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6"/>
  <p:tag name="KSO_WM_UNIT_ID" val="custom160191_25*m_i*1_6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7"/>
  <p:tag name="KSO_WM_UNIT_ID" val="custom160191_25*m_i*1_7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h_f"/>
  <p:tag name="KSO_WM_UNIT_INDEX" val="1_1_1"/>
  <p:tag name="KSO_WM_UNIT_ID" val="custom160191_25*m_h_f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2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8"/>
  <p:tag name="KSO_WM_UNIT_ID" val="custom160191_25*m_i*1_8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9"/>
  <p:tag name="KSO_WM_UNIT_ID" val="custom160191_25*m_i*1_9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LINE_FORE_SCHEMECOLOR_INDEX" val="13"/>
  <p:tag name="KSO_WM_UNIT_LINE_FILL_TYPE" val="2"/>
  <p:tag name="KSO_WM_UNIT_USESOURCEFORMAT_APPLY" val="1"/>
</p:tagLst>
</file>

<file path=ppt/tags/tag7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25*i*24"/>
  <p:tag name="KSO_WM_TEMPLATE_CATEGORY" val="custom"/>
  <p:tag name="KSO_WM_TEMPLATE_INDEX" val="160191"/>
</p:tagLst>
</file>

<file path=ppt/tags/tag7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10"/>
  <p:tag name="KSO_WM_UNIT_ID" val="custom160191_25*m_i*1_10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11"/>
  <p:tag name="KSO_WM_UNIT_ID" val="custom160191_25*m_i*1_11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h_f"/>
  <p:tag name="KSO_WM_UNIT_INDEX" val="1_3_1"/>
  <p:tag name="KSO_WM_UNIT_ID" val="custom160191_25*m_h_f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2"/>
  <p:tag name="KSO_WM_DIAGRAM_GROUP_CODE" val="m1-1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0"/>
  <p:tag name="KSO_WM_UNIT_ID" val="custom160191_9*l_i*1_2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7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12"/>
  <p:tag name="KSO_WM_UNIT_ID" val="custom160191_25*m_i*1_12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m_i"/>
  <p:tag name="KSO_WM_UNIT_INDEX" val="1_13"/>
  <p:tag name="KSO_WM_UNIT_ID" val="custom160191_25*m_i*1_13"/>
  <p:tag name="KSO_WM_UNIT_CLEAR" val="1"/>
  <p:tag name="KSO_WM_UNIT_LAYERLEVEL" val="1_1"/>
  <p:tag name="KSO_WM_DIAGRAM_GROUP_CODE" val="m1-1"/>
  <p:tag name="KSO_WM_UNIT_FILL_FORE_SCHEMECOLOR_INDEX" val="13"/>
  <p:tag name="KSO_WM_UNIT_FILL_TYPE" val="1"/>
  <p:tag name="KSO_WM_UNIT_LINE_FORE_SCHEMECOLOR_INDEX" val="13"/>
  <p:tag name="KSO_WM_UNIT_LINE_FILL_TYPE" val="2"/>
  <p:tag name="KSO_WM_UNIT_USESOURCEFORMAT_APPLY" val="1"/>
</p:tagLst>
</file>

<file path=ppt/tags/tag7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2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3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25"/>
  <p:tag name="KSO_WM_SLIDE_INDEX" val="25"/>
  <p:tag name="KSO_WM_SLIDE_ITEM_CNT" val="4"/>
  <p:tag name="KSO_WM_SLIDE_LAYOUT" val="a_f_m"/>
  <p:tag name="KSO_WM_SLIDE_LAYOUT_CNT" val="1_1_1"/>
  <p:tag name="KSO_WM_SLIDE_TYPE" val="text"/>
  <p:tag name="KSO_WM_BEAUTIFY_FLAG" val="#wm#"/>
  <p:tag name="KSO_WM_SLIDE_POSITION" val="99*111"/>
  <p:tag name="KSO_WM_SLIDE_SIZE" val="762*393"/>
  <p:tag name="KSO_WM_DIAGRAM_GROUP_CODE" val="m1-1"/>
</p:tagLst>
</file>

<file path=ppt/tags/tag7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2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5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25"/>
  <p:tag name="KSO_WM_SLIDE_INDEX" val="25"/>
  <p:tag name="KSO_WM_SLIDE_ITEM_CNT" val="4"/>
  <p:tag name="KSO_WM_SLIDE_LAYOUT" val="a_f_m"/>
  <p:tag name="KSO_WM_SLIDE_LAYOUT_CNT" val="1_1_1"/>
  <p:tag name="KSO_WM_SLIDE_TYPE" val="text"/>
  <p:tag name="KSO_WM_BEAUTIFY_FLAG" val="#wm#"/>
  <p:tag name="KSO_WM_SLIDE_POSITION" val="99*111"/>
  <p:tag name="KSO_WM_SLIDE_SIZE" val="762*393"/>
  <p:tag name="KSO_WM_DIAGRAM_GROUP_CODE" val="m1-1"/>
</p:tagLst>
</file>

<file path=ppt/tags/tag7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谢 谢 大 家！"/>
</p:tagLst>
</file>

<file path=ppt/tags/tag787.xml><?xml version="1.0" encoding="utf-8"?>
<p:tagLst xmlns:p="http://schemas.openxmlformats.org/presentationml/2006/main">
  <p:tag name="KSO_WM_TEMPLATE_CATEGORY" val="custom"/>
  <p:tag name="KSO_WM_TEMPLATE_INDEX" val="160191"/>
  <p:tag name="KSO_WM_TAG_VERSION" val="1.0"/>
  <p:tag name="KSO_WM_SLIDE_ID" val="custom16019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1"/>
  <p:tag name="KSO_WM_UNIT_ID" val="custom160191_9*l_i*1_2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8"/>
  <p:tag name="KSO_WM_TEMPLATE_CATEGORY" val="custom"/>
  <p:tag name="KSO_WM_TEMPLATE_INDEX" val="16019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2"/>
  <p:tag name="KSO_WM_UNIT_ID" val="custom160191_9*l_i*1_2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3"/>
  <p:tag name="KSO_WM_UNIT_ID" val="custom160191_9*l_i*1_2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4"/>
  <p:tag name="KSO_WM_UNIT_ID" val="custom160191_9*l_i*1_2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5"/>
  <p:tag name="KSO_WM_UNIT_ID" val="custom160191_9*l_i*1_2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6"/>
  <p:tag name="KSO_WM_UNIT_ID" val="custom160191_9*l_i*1_26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7"/>
  <p:tag name="KSO_WM_UNIT_ID" val="custom160191_9*l_i*1_2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8"/>
  <p:tag name="KSO_WM_UNIT_ID" val="custom160191_9*l_i*1_2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9"/>
  <p:tag name="KSO_WM_UNIT_ID" val="custom160191_9*l_i*1_29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0"/>
  <p:tag name="KSO_WM_UNIT_ID" val="custom160191_9*l_i*1_30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1"/>
  <p:tag name="KSO_WM_UNIT_ID" val="custom160191_9*l_i*1_31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1_9*i*139"/>
  <p:tag name="KSO_WM_TEMPLATE_CATEGORY" val="custom"/>
  <p:tag name="KSO_WM_TEMPLATE_INDEX" val="16019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2"/>
  <p:tag name="KSO_WM_UNIT_ID" val="custom160191_9*l_i*1_3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3"/>
  <p:tag name="KSO_WM_UNIT_ID" val="custom160191_9*l_i*1_3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4"/>
  <p:tag name="KSO_WM_UNIT_ID" val="custom160191_9*l_i*1_3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5"/>
  <p:tag name="KSO_WM_UNIT_ID" val="custom160191_9*l_i*1_3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6"/>
  <p:tag name="KSO_WM_UNIT_ID" val="custom160191_9*l_i*1_36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7"/>
  <p:tag name="KSO_WM_UNIT_ID" val="custom160191_9*l_i*1_3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8"/>
  <p:tag name="KSO_WM_UNIT_ID" val="custom160191_9*l_i*1_3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9"/>
  <p:tag name="KSO_WM_UNIT_ID" val="custom160191_9*l_i*1_3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40"/>
  <p:tag name="KSO_WM_UNIT_ID" val="custom160191_9*l_i*1_4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f"/>
  <p:tag name="KSO_WM_UNIT_INDEX" val="1_1_1"/>
  <p:tag name="KSO_WM_UNIT_ID" val="custom160191_9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1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62C6C1"/>
      </a:accent1>
      <a:accent2>
        <a:srgbClr val="37B4C9"/>
      </a:accent2>
      <a:accent3>
        <a:srgbClr val="FFC197"/>
      </a:accent3>
      <a:accent4>
        <a:srgbClr val="AA4056"/>
      </a:accent4>
      <a:accent5>
        <a:srgbClr val="78AF59"/>
      </a:accent5>
      <a:accent6>
        <a:srgbClr val="A07A54"/>
      </a:accent6>
      <a:hlink>
        <a:srgbClr val="0563C1"/>
      </a:hlink>
      <a:folHlink>
        <a:srgbClr val="FFC00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黑体</vt:lpstr>
      <vt:lpstr>1_Office 主题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谢 谢 大 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Chain</dc:creator>
  <cp:lastModifiedBy>Chain</cp:lastModifiedBy>
  <cp:revision>3</cp:revision>
  <dcterms:created xsi:type="dcterms:W3CDTF">2017-02-24T08:39:45Z</dcterms:created>
  <dcterms:modified xsi:type="dcterms:W3CDTF">2017-02-24T09:40:30Z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