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73"/>
  </p:normalViewPr>
  <p:slideViewPr>
    <p:cSldViewPr snapToGrid="0" snapToObjects="1">
      <p:cViewPr varScale="1">
        <p:scale>
          <a:sx n="111" d="100"/>
          <a:sy n="111" d="100"/>
        </p:scale>
        <p:origin x="-26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A7DB3-B5A1-284A-B1AD-7D0066A38A14}" type="doc">
      <dgm:prSet loTypeId="urn:microsoft.com/office/officeart/2005/8/layout/p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DB57F-3546-E146-975F-8C5F7724D2A3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79BFD35F-F6B2-FD46-9FDA-641C81201266}" type="parTrans" cxnId="{84686B34-2D9B-2646-B830-B13E9035E4D6}">
      <dgm:prSet/>
      <dgm:spPr/>
      <dgm:t>
        <a:bodyPr/>
        <a:lstStyle/>
        <a:p>
          <a:endParaRPr lang="en-US"/>
        </a:p>
      </dgm:t>
    </dgm:pt>
    <dgm:pt modelId="{41E47CFF-B32C-B949-8723-BD0B2527BCCA}" type="sibTrans" cxnId="{84686B34-2D9B-2646-B830-B13E9035E4D6}">
      <dgm:prSet/>
      <dgm:spPr/>
      <dgm:t>
        <a:bodyPr/>
        <a:lstStyle/>
        <a:p>
          <a:endParaRPr lang="en-US"/>
        </a:p>
      </dgm:t>
    </dgm:pt>
    <dgm:pt modelId="{4597D9FE-AC98-BF40-A0CC-2A8F74FBFB14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E4919128-5DAA-3F4A-A1C9-91A34A25A53C}" type="parTrans" cxnId="{5FEBF000-D7E0-B845-B87D-FD474F6C5157}">
      <dgm:prSet/>
      <dgm:spPr/>
      <dgm:t>
        <a:bodyPr/>
        <a:lstStyle/>
        <a:p>
          <a:endParaRPr lang="en-US"/>
        </a:p>
      </dgm:t>
    </dgm:pt>
    <dgm:pt modelId="{604CBE9E-4F83-1D42-A20C-D9EEEC6EEDAB}" type="sibTrans" cxnId="{5FEBF000-D7E0-B845-B87D-FD474F6C5157}">
      <dgm:prSet/>
      <dgm:spPr/>
      <dgm:t>
        <a:bodyPr/>
        <a:lstStyle/>
        <a:p>
          <a:endParaRPr lang="en-US"/>
        </a:p>
      </dgm:t>
    </dgm:pt>
    <dgm:pt modelId="{9E1617CB-26CC-2545-94B7-ACC3CBFD05F9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FA78B592-90DA-BF47-A370-57FC3FE146AB}" type="parTrans" cxnId="{B334E2F1-BE2F-AC4B-9290-DC4059D4664D}">
      <dgm:prSet/>
      <dgm:spPr/>
      <dgm:t>
        <a:bodyPr/>
        <a:lstStyle/>
        <a:p>
          <a:endParaRPr lang="en-US"/>
        </a:p>
      </dgm:t>
    </dgm:pt>
    <dgm:pt modelId="{FDC34145-F120-7C41-9EB1-5C77A1984BA0}" type="sibTrans" cxnId="{B334E2F1-BE2F-AC4B-9290-DC4059D4664D}">
      <dgm:prSet/>
      <dgm:spPr/>
      <dgm:t>
        <a:bodyPr/>
        <a:lstStyle/>
        <a:p>
          <a:endParaRPr lang="en-US"/>
        </a:p>
      </dgm:t>
    </dgm:pt>
    <dgm:pt modelId="{1CD5D46A-94E4-6A45-B338-6BA6EC918F3D}">
      <dgm:prSet phldrT="[Text]"/>
      <dgm:spPr/>
      <dgm:t>
        <a:bodyPr/>
        <a:lstStyle/>
        <a:p>
          <a:r>
            <a:rPr lang="en-US" dirty="0" smtClean="0"/>
            <a:t>ASP .NET</a:t>
          </a:r>
          <a:endParaRPr lang="en-US" dirty="0"/>
        </a:p>
      </dgm:t>
    </dgm:pt>
    <dgm:pt modelId="{685BACCD-D721-D046-A161-8FCFA5515FAF}" type="parTrans" cxnId="{DB646FC8-2805-BC4E-967B-BBA5FC54F08E}">
      <dgm:prSet/>
      <dgm:spPr/>
      <dgm:t>
        <a:bodyPr/>
        <a:lstStyle/>
        <a:p>
          <a:endParaRPr lang="en-US"/>
        </a:p>
      </dgm:t>
    </dgm:pt>
    <dgm:pt modelId="{1D43B40C-15C4-ED46-8EAC-CE06A5125926}" type="sibTrans" cxnId="{DB646FC8-2805-BC4E-967B-BBA5FC54F08E}">
      <dgm:prSet/>
      <dgm:spPr/>
      <dgm:t>
        <a:bodyPr/>
        <a:lstStyle/>
        <a:p>
          <a:pPr rtl="0"/>
          <a:endParaRPr lang="en-US"/>
        </a:p>
      </dgm:t>
    </dgm:pt>
    <dgm:pt modelId="{9BAA66F5-FB0B-0944-819F-EC57A8B97E09}" type="pres">
      <dgm:prSet presAssocID="{C09A7DB3-B5A1-284A-B1AD-7D0066A38A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746074-F4FE-0C47-BFCE-E3E5B8FD6C6B}" type="pres">
      <dgm:prSet presAssocID="{620DB57F-3546-E146-975F-8C5F7724D2A3}" presName="compNode" presStyleCnt="0"/>
      <dgm:spPr/>
    </dgm:pt>
    <dgm:pt modelId="{36EDBF7F-CD46-CD45-93BA-A29252AB0709}" type="pres">
      <dgm:prSet presAssocID="{620DB57F-3546-E146-975F-8C5F7724D2A3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A19E3F24-D9E1-D346-99FD-0B1E776C81CB}" type="pres">
      <dgm:prSet presAssocID="{620DB57F-3546-E146-975F-8C5F7724D2A3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F5B31-BA69-F947-8D8F-552010F9A689}" type="pres">
      <dgm:prSet presAssocID="{41E47CFF-B32C-B949-8723-BD0B2527BCC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18E81DE-218A-8449-9233-5FCB919939C9}" type="pres">
      <dgm:prSet presAssocID="{4597D9FE-AC98-BF40-A0CC-2A8F74FBFB14}" presName="compNode" presStyleCnt="0"/>
      <dgm:spPr/>
    </dgm:pt>
    <dgm:pt modelId="{52678D07-B2BE-2D45-B3B6-132BCB9AB079}" type="pres">
      <dgm:prSet presAssocID="{4597D9FE-AC98-BF40-A0CC-2A8F74FBFB14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0EEDC61-A490-DC40-BC17-694CBF6B85B8}" type="pres">
      <dgm:prSet presAssocID="{4597D9FE-AC98-BF40-A0CC-2A8F74FBFB14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A0916-8602-B945-BB16-19D488EF011D}" type="pres">
      <dgm:prSet presAssocID="{604CBE9E-4F83-1D42-A20C-D9EEEC6EEDA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01A6FD1-ABE5-934B-9979-36C96D406A78}" type="pres">
      <dgm:prSet presAssocID="{9E1617CB-26CC-2545-94B7-ACC3CBFD05F9}" presName="compNode" presStyleCnt="0"/>
      <dgm:spPr/>
    </dgm:pt>
    <dgm:pt modelId="{6AF4C4F8-48BC-F44E-A311-340AE4A434E0}" type="pres">
      <dgm:prSet presAssocID="{9E1617CB-26CC-2545-94B7-ACC3CBFD05F9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1E11B52C-69DE-DA49-B8FB-65E532A33300}" type="pres">
      <dgm:prSet presAssocID="{9E1617CB-26CC-2545-94B7-ACC3CBFD05F9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ADD3B-3E8F-E747-9A89-40F62664550A}" type="pres">
      <dgm:prSet presAssocID="{FDC34145-F120-7C41-9EB1-5C77A1984BA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CBD74FF-3DFE-7D46-8342-030C33466520}" type="pres">
      <dgm:prSet presAssocID="{1CD5D46A-94E4-6A45-B338-6BA6EC918F3D}" presName="compNode" presStyleCnt="0"/>
      <dgm:spPr/>
    </dgm:pt>
    <dgm:pt modelId="{1F175DE9-CAAB-E84E-B388-75150874F17C}" type="pres">
      <dgm:prSet presAssocID="{1CD5D46A-94E4-6A45-B338-6BA6EC918F3D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A13CC177-288B-D645-AAAA-20E36902BB92}" type="pres">
      <dgm:prSet presAssocID="{1CD5D46A-94E4-6A45-B338-6BA6EC918F3D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EBF000-D7E0-B845-B87D-FD474F6C5157}" srcId="{C09A7DB3-B5A1-284A-B1AD-7D0066A38A14}" destId="{4597D9FE-AC98-BF40-A0CC-2A8F74FBFB14}" srcOrd="1" destOrd="0" parTransId="{E4919128-5DAA-3F4A-A1C9-91A34A25A53C}" sibTransId="{604CBE9E-4F83-1D42-A20C-D9EEEC6EEDAB}"/>
    <dgm:cxn modelId="{DB646FC8-2805-BC4E-967B-BBA5FC54F08E}" srcId="{C09A7DB3-B5A1-284A-B1AD-7D0066A38A14}" destId="{1CD5D46A-94E4-6A45-B338-6BA6EC918F3D}" srcOrd="3" destOrd="0" parTransId="{685BACCD-D721-D046-A161-8FCFA5515FAF}" sibTransId="{1D43B40C-15C4-ED46-8EAC-CE06A5125926}"/>
    <dgm:cxn modelId="{33D93C35-2DA8-2F4E-BA6A-C3182F541FD8}" type="presOf" srcId="{9E1617CB-26CC-2545-94B7-ACC3CBFD05F9}" destId="{1E11B52C-69DE-DA49-B8FB-65E532A33300}" srcOrd="0" destOrd="0" presId="urn:microsoft.com/office/officeart/2005/8/layout/pList1"/>
    <dgm:cxn modelId="{6BC7EC41-6596-2248-9CDE-51A13913E3EC}" type="presOf" srcId="{604CBE9E-4F83-1D42-A20C-D9EEEC6EEDAB}" destId="{68FA0916-8602-B945-BB16-19D488EF011D}" srcOrd="0" destOrd="0" presId="urn:microsoft.com/office/officeart/2005/8/layout/pList1"/>
    <dgm:cxn modelId="{84686B34-2D9B-2646-B830-B13E9035E4D6}" srcId="{C09A7DB3-B5A1-284A-B1AD-7D0066A38A14}" destId="{620DB57F-3546-E146-975F-8C5F7724D2A3}" srcOrd="0" destOrd="0" parTransId="{79BFD35F-F6B2-FD46-9FDA-641C81201266}" sibTransId="{41E47CFF-B32C-B949-8723-BD0B2527BCCA}"/>
    <dgm:cxn modelId="{DBC08B49-8E39-6C43-8E98-8878A6BED141}" type="presOf" srcId="{620DB57F-3546-E146-975F-8C5F7724D2A3}" destId="{A19E3F24-D9E1-D346-99FD-0B1E776C81CB}" srcOrd="0" destOrd="0" presId="urn:microsoft.com/office/officeart/2005/8/layout/pList1"/>
    <dgm:cxn modelId="{660274C7-E566-554B-9443-142DAE623105}" type="presOf" srcId="{4597D9FE-AC98-BF40-A0CC-2A8F74FBFB14}" destId="{E0EEDC61-A490-DC40-BC17-694CBF6B85B8}" srcOrd="0" destOrd="0" presId="urn:microsoft.com/office/officeart/2005/8/layout/pList1"/>
    <dgm:cxn modelId="{5C135521-54B5-8A4F-917D-8F4B9DD998F0}" type="presOf" srcId="{C09A7DB3-B5A1-284A-B1AD-7D0066A38A14}" destId="{9BAA66F5-FB0B-0944-819F-EC57A8B97E09}" srcOrd="0" destOrd="0" presId="urn:microsoft.com/office/officeart/2005/8/layout/pList1"/>
    <dgm:cxn modelId="{B334E2F1-BE2F-AC4B-9290-DC4059D4664D}" srcId="{C09A7DB3-B5A1-284A-B1AD-7D0066A38A14}" destId="{9E1617CB-26CC-2545-94B7-ACC3CBFD05F9}" srcOrd="2" destOrd="0" parTransId="{FA78B592-90DA-BF47-A370-57FC3FE146AB}" sibTransId="{FDC34145-F120-7C41-9EB1-5C77A1984BA0}"/>
    <dgm:cxn modelId="{1FD20027-2C75-8840-9759-BF89BC9BB686}" type="presOf" srcId="{1CD5D46A-94E4-6A45-B338-6BA6EC918F3D}" destId="{A13CC177-288B-D645-AAAA-20E36902BB92}" srcOrd="0" destOrd="0" presId="urn:microsoft.com/office/officeart/2005/8/layout/pList1"/>
    <dgm:cxn modelId="{045B5CBD-B329-5143-9B1A-AFFB0BE977DF}" type="presOf" srcId="{FDC34145-F120-7C41-9EB1-5C77A1984BA0}" destId="{58EADD3B-3E8F-E747-9A89-40F62664550A}" srcOrd="0" destOrd="0" presId="urn:microsoft.com/office/officeart/2005/8/layout/pList1"/>
    <dgm:cxn modelId="{AAEA5EDC-E197-AF45-A249-544E5C21A795}" type="presOf" srcId="{41E47CFF-B32C-B949-8723-BD0B2527BCCA}" destId="{498F5B31-BA69-F947-8D8F-552010F9A689}" srcOrd="0" destOrd="0" presId="urn:microsoft.com/office/officeart/2005/8/layout/pList1"/>
    <dgm:cxn modelId="{B4EB702F-5F33-DD4D-8DD3-E5048433DD61}" type="presParOf" srcId="{9BAA66F5-FB0B-0944-819F-EC57A8B97E09}" destId="{39746074-F4FE-0C47-BFCE-E3E5B8FD6C6B}" srcOrd="0" destOrd="0" presId="urn:microsoft.com/office/officeart/2005/8/layout/pList1"/>
    <dgm:cxn modelId="{2DF0C801-126E-0648-B75D-5526FD673245}" type="presParOf" srcId="{39746074-F4FE-0C47-BFCE-E3E5B8FD6C6B}" destId="{36EDBF7F-CD46-CD45-93BA-A29252AB0709}" srcOrd="0" destOrd="0" presId="urn:microsoft.com/office/officeart/2005/8/layout/pList1"/>
    <dgm:cxn modelId="{6D14220F-CBEA-A84E-9BE2-243802D9F932}" type="presParOf" srcId="{39746074-F4FE-0C47-BFCE-E3E5B8FD6C6B}" destId="{A19E3F24-D9E1-D346-99FD-0B1E776C81CB}" srcOrd="1" destOrd="0" presId="urn:microsoft.com/office/officeart/2005/8/layout/pList1"/>
    <dgm:cxn modelId="{DB8C4B6D-C516-A74D-A7D6-207925D26BC5}" type="presParOf" srcId="{9BAA66F5-FB0B-0944-819F-EC57A8B97E09}" destId="{498F5B31-BA69-F947-8D8F-552010F9A689}" srcOrd="1" destOrd="0" presId="urn:microsoft.com/office/officeart/2005/8/layout/pList1"/>
    <dgm:cxn modelId="{46D69017-AF75-E244-9878-25535BC6F6D8}" type="presParOf" srcId="{9BAA66F5-FB0B-0944-819F-EC57A8B97E09}" destId="{318E81DE-218A-8449-9233-5FCB919939C9}" srcOrd="2" destOrd="0" presId="urn:microsoft.com/office/officeart/2005/8/layout/pList1"/>
    <dgm:cxn modelId="{505CE01E-43AB-944F-8111-338AC64D110F}" type="presParOf" srcId="{318E81DE-218A-8449-9233-5FCB919939C9}" destId="{52678D07-B2BE-2D45-B3B6-132BCB9AB079}" srcOrd="0" destOrd="0" presId="urn:microsoft.com/office/officeart/2005/8/layout/pList1"/>
    <dgm:cxn modelId="{28E61EA1-A75F-A74F-AF77-B69D737C22CA}" type="presParOf" srcId="{318E81DE-218A-8449-9233-5FCB919939C9}" destId="{E0EEDC61-A490-DC40-BC17-694CBF6B85B8}" srcOrd="1" destOrd="0" presId="urn:microsoft.com/office/officeart/2005/8/layout/pList1"/>
    <dgm:cxn modelId="{DE39CA0E-F24A-5243-A003-F1F869750088}" type="presParOf" srcId="{9BAA66F5-FB0B-0944-819F-EC57A8B97E09}" destId="{68FA0916-8602-B945-BB16-19D488EF011D}" srcOrd="3" destOrd="0" presId="urn:microsoft.com/office/officeart/2005/8/layout/pList1"/>
    <dgm:cxn modelId="{2D19C480-223A-6B44-9E0B-6259EF51E019}" type="presParOf" srcId="{9BAA66F5-FB0B-0944-819F-EC57A8B97E09}" destId="{E01A6FD1-ABE5-934B-9979-36C96D406A78}" srcOrd="4" destOrd="0" presId="urn:microsoft.com/office/officeart/2005/8/layout/pList1"/>
    <dgm:cxn modelId="{34A1CBBB-F01C-5A4B-AA9A-AE33E8CE672F}" type="presParOf" srcId="{E01A6FD1-ABE5-934B-9979-36C96D406A78}" destId="{6AF4C4F8-48BC-F44E-A311-340AE4A434E0}" srcOrd="0" destOrd="0" presId="urn:microsoft.com/office/officeart/2005/8/layout/pList1"/>
    <dgm:cxn modelId="{928A9EB1-8B06-3849-B7AF-9DBFDD05847E}" type="presParOf" srcId="{E01A6FD1-ABE5-934B-9979-36C96D406A78}" destId="{1E11B52C-69DE-DA49-B8FB-65E532A33300}" srcOrd="1" destOrd="0" presId="urn:microsoft.com/office/officeart/2005/8/layout/pList1"/>
    <dgm:cxn modelId="{9032BFA0-9EED-7E43-9960-FE866C374185}" type="presParOf" srcId="{9BAA66F5-FB0B-0944-819F-EC57A8B97E09}" destId="{58EADD3B-3E8F-E747-9A89-40F62664550A}" srcOrd="5" destOrd="0" presId="urn:microsoft.com/office/officeart/2005/8/layout/pList1"/>
    <dgm:cxn modelId="{EA1B3D3A-5FE9-A341-847D-2DE2CF93811C}" type="presParOf" srcId="{9BAA66F5-FB0B-0944-819F-EC57A8B97E09}" destId="{FCBD74FF-3DFE-7D46-8342-030C33466520}" srcOrd="6" destOrd="0" presId="urn:microsoft.com/office/officeart/2005/8/layout/pList1"/>
    <dgm:cxn modelId="{FD2C1A54-7B6E-804C-91A6-20367AFC81E9}" type="presParOf" srcId="{FCBD74FF-3DFE-7D46-8342-030C33466520}" destId="{1F175DE9-CAAB-E84E-B388-75150874F17C}" srcOrd="0" destOrd="0" presId="urn:microsoft.com/office/officeart/2005/8/layout/pList1"/>
    <dgm:cxn modelId="{D0478503-0506-B54C-80BC-32A7A199424C}" type="presParOf" srcId="{FCBD74FF-3DFE-7D46-8342-030C33466520}" destId="{A13CC177-288B-D645-AAAA-20E36902BB9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DBF7F-CD46-CD45-93BA-A29252AB0709}">
      <dsp:nvSpPr>
        <dsp:cNvPr id="0" name=""/>
        <dsp:cNvSpPr/>
      </dsp:nvSpPr>
      <dsp:spPr>
        <a:xfrm>
          <a:off x="5768" y="681084"/>
          <a:ext cx="2745088" cy="189136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9E3F24-D9E1-D346-99FD-0B1E776C81CB}">
      <dsp:nvSpPr>
        <dsp:cNvPr id="0" name=""/>
        <dsp:cNvSpPr/>
      </dsp:nvSpPr>
      <dsp:spPr>
        <a:xfrm>
          <a:off x="5768" y="2572450"/>
          <a:ext cx="2745088" cy="101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0" numCol="1" spcCol="1270" anchor="t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PHP</a:t>
          </a:r>
          <a:endParaRPr lang="en-US" sz="4500" kern="1200" dirty="0"/>
        </a:p>
      </dsp:txBody>
      <dsp:txXfrm>
        <a:off x="5768" y="2572450"/>
        <a:ext cx="2745088" cy="1018427"/>
      </dsp:txXfrm>
    </dsp:sp>
    <dsp:sp modelId="{52678D07-B2BE-2D45-B3B6-132BCB9AB079}">
      <dsp:nvSpPr>
        <dsp:cNvPr id="0" name=""/>
        <dsp:cNvSpPr/>
      </dsp:nvSpPr>
      <dsp:spPr>
        <a:xfrm>
          <a:off x="3025480" y="681084"/>
          <a:ext cx="2745088" cy="1891365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EEDC61-A490-DC40-BC17-694CBF6B85B8}">
      <dsp:nvSpPr>
        <dsp:cNvPr id="0" name=""/>
        <dsp:cNvSpPr/>
      </dsp:nvSpPr>
      <dsp:spPr>
        <a:xfrm>
          <a:off x="3025480" y="2572450"/>
          <a:ext cx="2745088" cy="101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0" numCol="1" spcCol="1270" anchor="t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PYTHON</a:t>
          </a:r>
          <a:endParaRPr lang="en-US" sz="4500" kern="1200" dirty="0"/>
        </a:p>
      </dsp:txBody>
      <dsp:txXfrm>
        <a:off x="3025480" y="2572450"/>
        <a:ext cx="2745088" cy="1018427"/>
      </dsp:txXfrm>
    </dsp:sp>
    <dsp:sp modelId="{6AF4C4F8-48BC-F44E-A311-340AE4A434E0}">
      <dsp:nvSpPr>
        <dsp:cNvPr id="0" name=""/>
        <dsp:cNvSpPr/>
      </dsp:nvSpPr>
      <dsp:spPr>
        <a:xfrm>
          <a:off x="6045193" y="681084"/>
          <a:ext cx="2745088" cy="189136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11B52C-69DE-DA49-B8FB-65E532A33300}">
      <dsp:nvSpPr>
        <dsp:cNvPr id="0" name=""/>
        <dsp:cNvSpPr/>
      </dsp:nvSpPr>
      <dsp:spPr>
        <a:xfrm>
          <a:off x="6045193" y="2572450"/>
          <a:ext cx="2745088" cy="101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0" numCol="1" spcCol="1270" anchor="t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JAVA</a:t>
          </a:r>
          <a:endParaRPr lang="en-US" sz="4500" kern="1200" dirty="0"/>
        </a:p>
      </dsp:txBody>
      <dsp:txXfrm>
        <a:off x="6045193" y="2572450"/>
        <a:ext cx="2745088" cy="1018427"/>
      </dsp:txXfrm>
    </dsp:sp>
    <dsp:sp modelId="{1F175DE9-CAAB-E84E-B388-75150874F17C}">
      <dsp:nvSpPr>
        <dsp:cNvPr id="0" name=""/>
        <dsp:cNvSpPr/>
      </dsp:nvSpPr>
      <dsp:spPr>
        <a:xfrm>
          <a:off x="9064905" y="681084"/>
          <a:ext cx="2745088" cy="1891365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3CC177-288B-D645-AAAA-20E36902BB92}">
      <dsp:nvSpPr>
        <dsp:cNvPr id="0" name=""/>
        <dsp:cNvSpPr/>
      </dsp:nvSpPr>
      <dsp:spPr>
        <a:xfrm>
          <a:off x="9064905" y="2572450"/>
          <a:ext cx="2745088" cy="101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320040" bIns="0" numCol="1" spcCol="1270" anchor="t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ASP .NET</a:t>
          </a:r>
          <a:endParaRPr lang="en-US" sz="4500" kern="1200" dirty="0"/>
        </a:p>
      </dsp:txBody>
      <dsp:txXfrm>
        <a:off x="9064905" y="2572450"/>
        <a:ext cx="2745088" cy="1018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8FF0-621E-3541-AE2E-8A33A4D4966E}" type="datetimeFigureOut">
              <a:rPr lang="en-US" smtClean="0"/>
              <a:t>31/8/17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F758-AACC-6541-AB71-5665E81D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8FF0-621E-3541-AE2E-8A33A4D4966E}" type="datetimeFigureOut">
              <a:rPr lang="en-US" smtClean="0"/>
              <a:t>31/8/17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F758-AACC-6541-AB71-5665E81D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8FF0-621E-3541-AE2E-8A33A4D4966E}" type="datetimeFigureOut">
              <a:rPr lang="en-US" smtClean="0"/>
              <a:t>31/8/17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F758-AACC-6541-AB71-5665E81D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8FF0-621E-3541-AE2E-8A33A4D4966E}" type="datetimeFigureOut">
              <a:rPr lang="en-US" smtClean="0"/>
              <a:t>31/8/17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F758-AACC-6541-AB71-5665E81D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8FF0-621E-3541-AE2E-8A33A4D4966E}" type="datetimeFigureOut">
              <a:rPr lang="en-US" smtClean="0"/>
              <a:t>31/8/17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F758-AACC-6541-AB71-5665E81D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6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8FF0-621E-3541-AE2E-8A33A4D4966E}" type="datetimeFigureOut">
              <a:rPr lang="en-US" smtClean="0"/>
              <a:t>31/8/17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F758-AACC-6541-AB71-5665E81D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8FF0-621E-3541-AE2E-8A33A4D4966E}" type="datetimeFigureOut">
              <a:rPr lang="en-US" smtClean="0"/>
              <a:t>31/8/17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F758-AACC-6541-AB71-5665E81D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8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8FF0-621E-3541-AE2E-8A33A4D4966E}" type="datetimeFigureOut">
              <a:rPr lang="en-US" smtClean="0"/>
              <a:t>31/8/17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F758-AACC-6541-AB71-5665E81D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3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8FF0-621E-3541-AE2E-8A33A4D4966E}" type="datetimeFigureOut">
              <a:rPr lang="en-US" smtClean="0"/>
              <a:t>31/8/17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F758-AACC-6541-AB71-5665E81D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8FF0-621E-3541-AE2E-8A33A4D4966E}" type="datetimeFigureOut">
              <a:rPr lang="en-US" smtClean="0"/>
              <a:t>31/8/17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F758-AACC-6541-AB71-5665E81D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8FF0-621E-3541-AE2E-8A33A4D4966E}" type="datetimeFigureOut">
              <a:rPr lang="en-US" smtClean="0"/>
              <a:t>31/8/17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F758-AACC-6541-AB71-5665E81D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4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8FF0-621E-3541-AE2E-8A33A4D4966E}" type="datetimeFigureOut">
              <a:rPr lang="en-US" smtClean="0"/>
              <a:t>31/8/17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F758-AACC-6541-AB71-5665E81D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Introduction of PHP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65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Understanding Web Architecture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1775" y="2068830"/>
            <a:ext cx="625221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Presentation Layer/Application Layer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1775" y="3578542"/>
            <a:ext cx="625221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Logic Layer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6062" y="5088254"/>
            <a:ext cx="625221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Physical Layer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7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Layer/ Application Layer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068" y="2200275"/>
            <a:ext cx="3057525" cy="151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82025" y="2200275"/>
            <a:ext cx="3057525" cy="151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Client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8" y="6011864"/>
            <a:ext cx="15621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8" y="5000626"/>
            <a:ext cx="2946400" cy="67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8" y="4052888"/>
            <a:ext cx="2717800" cy="609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91046" y="2200274"/>
            <a:ext cx="3057525" cy="151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47" y="3714749"/>
            <a:ext cx="3034052" cy="29448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46" y="4457700"/>
            <a:ext cx="3075104" cy="16589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022" y="4224336"/>
            <a:ext cx="3075104" cy="17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>
                <a:latin typeface="Times New Roman" charset="0"/>
                <a:ea typeface="Times New Roman" charset="0"/>
                <a:cs typeface="Times New Roman" charset="0"/>
              </a:rPr>
              <a:t>Logic Layer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Client-server programming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langauge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309854"/>
              </p:ext>
            </p:extLst>
          </p:nvPr>
        </p:nvGraphicFramePr>
        <p:xfrm>
          <a:off x="157163" y="2057400"/>
          <a:ext cx="11815762" cy="4271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63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38200" y="1800226"/>
            <a:ext cx="2128837" cy="32289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59" y="4790880"/>
            <a:ext cx="1726403" cy="17264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57" y="1066997"/>
            <a:ext cx="2590803" cy="1943102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4" idx="4"/>
            <a:endCxn id="5" idx="1"/>
          </p:cNvCxnSpPr>
          <p:nvPr/>
        </p:nvCxnSpPr>
        <p:spPr>
          <a:xfrm>
            <a:off x="2967037" y="3414714"/>
            <a:ext cx="2993222" cy="2239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4"/>
            <a:endCxn id="10" idx="1"/>
          </p:cNvCxnSpPr>
          <p:nvPr/>
        </p:nvCxnSpPr>
        <p:spPr>
          <a:xfrm flipV="1">
            <a:off x="2967037" y="2038548"/>
            <a:ext cx="3002720" cy="1376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4"/>
            <a:endCxn id="27" idx="1"/>
          </p:cNvCxnSpPr>
          <p:nvPr/>
        </p:nvCxnSpPr>
        <p:spPr>
          <a:xfrm>
            <a:off x="2967037" y="3414714"/>
            <a:ext cx="5923204" cy="514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86688" y="567213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55380" y="1669216"/>
            <a:ext cx="115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Oracle DB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052993" y="375094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 SQL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241" y="2714624"/>
            <a:ext cx="2073012" cy="242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4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59" y="478398"/>
            <a:ext cx="10515600" cy="1325563"/>
          </a:xfrm>
        </p:spPr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3859" y="2862268"/>
            <a:ext cx="2786062" cy="1314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19665" y="2862268"/>
            <a:ext cx="2786062" cy="1314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Client-Server Scripting Languages</a:t>
            </a:r>
          </a:p>
          <a:p>
            <a:pPr algn="ctr"/>
            <a:r>
              <a:rPr lang="en-US" dirty="0" smtClean="0"/>
              <a:t>(PHP)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9229728" y="2314580"/>
            <a:ext cx="1714500" cy="23574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3209921" y="3519493"/>
            <a:ext cx="1709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 flipV="1">
            <a:off x="7705727" y="3493299"/>
            <a:ext cx="1524001" cy="2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3"/>
            <a:endCxn id="6" idx="2"/>
          </p:cNvCxnSpPr>
          <p:nvPr/>
        </p:nvCxnSpPr>
        <p:spPr>
          <a:xfrm rot="5400000" flipH="1">
            <a:off x="7952187" y="2537227"/>
            <a:ext cx="495300" cy="3774282"/>
          </a:xfrm>
          <a:prstGeom prst="bentConnector3">
            <a:avLst>
              <a:gd name="adj1" fmla="val -46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209921" y="3829055"/>
            <a:ext cx="170974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9109" y="3123967"/>
            <a:ext cx="13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99108" y="3829055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2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687" y="493713"/>
            <a:ext cx="4662488" cy="1325563"/>
          </a:xfrm>
        </p:spPr>
        <p:txBody>
          <a:bodyPr/>
          <a:lstStyle/>
          <a:p>
            <a:r>
              <a:rPr lang="en-US" dirty="0" smtClean="0"/>
              <a:t>Let’s talk about 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6287" y="1819276"/>
            <a:ext cx="10739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You would need to have basic understanding on following programming languages:-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HTML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CSS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JAVASCRIPT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5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do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webpage using PHP, HTML, CSS,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3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94</Words>
  <Application>Microsoft Macintosh PowerPoint</Application>
  <PresentationFormat>Custom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of PHP</vt:lpstr>
      <vt:lpstr>Understanding Web Architecture</vt:lpstr>
      <vt:lpstr>Presentation Layer/ Application Layer</vt:lpstr>
      <vt:lpstr>Logic Layer The Client-server programming langauge</vt:lpstr>
      <vt:lpstr>Physical Layer</vt:lpstr>
      <vt:lpstr>Flows</vt:lpstr>
      <vt:lpstr>Let’s talk about PHP</vt:lpstr>
      <vt:lpstr>Let do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PHP</dc:title>
  <dc:creator>websupport</dc:creator>
  <cp:lastModifiedBy>Gregory Wong</cp:lastModifiedBy>
  <cp:revision>10</cp:revision>
  <dcterms:created xsi:type="dcterms:W3CDTF">2017-08-22T05:50:48Z</dcterms:created>
  <dcterms:modified xsi:type="dcterms:W3CDTF">2017-08-31T03:01:29Z</dcterms:modified>
</cp:coreProperties>
</file>