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243" autoAdjust="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BB8F-B2BC-49FE-AF1E-CCB1FAC34EBF}" type="datetimeFigureOut">
              <a:rPr lang="zh-CN" altLang="en-US" smtClean="0"/>
              <a:pPr/>
              <a:t>2011/7/15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8559D-3B5F-4131-BF77-D50980A165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8559D-3B5F-4131-BF77-D50980A165D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2" y="0"/>
            <a:ext cx="9144000" cy="685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3533422" y="1484313"/>
            <a:ext cx="0" cy="266541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16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9078" y="1844675"/>
            <a:ext cx="2047522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3922881" y="2224072"/>
            <a:ext cx="4738511" cy="949325"/>
          </a:xfrm>
        </p:spPr>
        <p:txBody>
          <a:bodyPr/>
          <a:lstStyle>
            <a:lvl1pPr>
              <a:buNone/>
              <a:defRPr sz="3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>
              <a:buNone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4770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" name="Picture 7" descr="彩色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18" y="4941888"/>
            <a:ext cx="1471788" cy="13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2786050" y="1571617"/>
            <a:ext cx="3690964" cy="700087"/>
          </a:xfrm>
        </p:spPr>
        <p:txBody>
          <a:bodyPr>
            <a:noAutofit/>
          </a:bodyPr>
          <a:lstStyle>
            <a:lvl1pPr>
              <a:buNone/>
              <a:defRPr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4"/>
          </p:nvPr>
        </p:nvSpPr>
        <p:spPr>
          <a:xfrm>
            <a:off x="2786064" y="2786067"/>
            <a:ext cx="3690950" cy="1928812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7" name="Picture 13" descr="xlr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4776" y="2000250"/>
            <a:ext cx="2369256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2571736" y="785796"/>
            <a:ext cx="6000792" cy="50006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57424" y="695341"/>
            <a:ext cx="3143272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57424" y="1335103"/>
            <a:ext cx="3143272" cy="445135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715018" y="695341"/>
            <a:ext cx="3214679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715018" y="1335103"/>
            <a:ext cx="3214679" cy="445135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3848100" y="1484313"/>
            <a:ext cx="0" cy="266541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1967" y="1214438"/>
            <a:ext cx="1927578" cy="7858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0"/>
            <a:ext cx="19685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3" name="标题占位符 1"/>
          <p:cNvSpPr>
            <a:spLocks noGrp="1"/>
          </p:cNvSpPr>
          <p:nvPr>
            <p:ph type="title"/>
          </p:nvPr>
        </p:nvSpPr>
        <p:spPr bwMode="auto">
          <a:xfrm>
            <a:off x="71967" y="1214438"/>
            <a:ext cx="1927578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1045" y="714375"/>
            <a:ext cx="6115756" cy="541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5"/>
            <a:endParaRPr lang="en-US" altLang="zh-CN" dirty="0" smtClean="0"/>
          </a:p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5"/>
            <a:endParaRPr lang="zh-CN" altLang="en-US" dirty="0" smtClean="0"/>
          </a:p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lvl="0"/>
            <a:endParaRPr lang="zh-CN" altLang="en-US" dirty="0"/>
          </a:p>
        </p:txBody>
      </p:sp>
      <p:pic>
        <p:nvPicPr>
          <p:cNvPr id="5125" name="Picture 19" descr="logo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256" y="5157788"/>
            <a:ext cx="1151467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" pitchFamily="34" charset="-122"/>
          <a:ea typeface="华文细黑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微软雅黑" pitchFamily="34" charset="-122"/>
          <a:ea typeface="华文细黑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微软雅黑" pitchFamily="34" charset="-122"/>
          <a:ea typeface="华文细黑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微软雅黑" pitchFamily="34" charset="-122"/>
          <a:ea typeface="华文细黑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微软雅黑" pitchFamily="34" charset="-122"/>
          <a:ea typeface="华文细黑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微软雅黑" pitchFamily="34" charset="-122"/>
          <a:ea typeface="华文细黑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6643702" y="4357694"/>
            <a:ext cx="1571636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Jason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详解生命周期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214546" y="1000108"/>
            <a:ext cx="2214578" cy="4929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窗体一</a:t>
            </a:r>
            <a:endParaRPr lang="en-US" altLang="zh-CN" sz="2800" b="1" dirty="0" smtClean="0"/>
          </a:p>
          <a:p>
            <a:pPr algn="ctr"/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当第一次启动时</a:t>
            </a:r>
            <a:endParaRPr lang="en-US" altLang="zh-CN" sz="2800" b="1" dirty="0" smtClean="0"/>
          </a:p>
          <a:p>
            <a:pPr algn="ctr"/>
            <a:r>
              <a:rPr lang="en-US" altLang="zh-CN" sz="2800" b="1" dirty="0" smtClean="0"/>
              <a:t>1 </a:t>
            </a:r>
            <a:r>
              <a:rPr lang="en-US" altLang="zh-CN" sz="2800" dirty="0" err="1" smtClean="0"/>
              <a:t>onCreate</a:t>
            </a:r>
            <a:endParaRPr lang="en-US" altLang="zh-CN" sz="2800" dirty="0" smtClean="0"/>
          </a:p>
          <a:p>
            <a:pPr algn="ctr"/>
            <a:r>
              <a:rPr lang="en-US" altLang="zh-CN" sz="2800" b="1" dirty="0" smtClean="0"/>
              <a:t>2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onStart</a:t>
            </a:r>
            <a:r>
              <a:rPr lang="en-US" altLang="zh-CN" sz="2800" dirty="0" smtClean="0"/>
              <a:t> </a:t>
            </a:r>
          </a:p>
          <a:p>
            <a:pPr algn="ctr"/>
            <a:r>
              <a:rPr lang="en-US" altLang="zh-CN" sz="2800" dirty="0" smtClean="0"/>
              <a:t>3 </a:t>
            </a:r>
            <a:r>
              <a:rPr lang="en-US" altLang="zh-CN" sz="2800" dirty="0" err="1" smtClean="0"/>
              <a:t>onResume</a:t>
            </a:r>
            <a:r>
              <a:rPr lang="en-US" altLang="zh-CN" sz="2800" dirty="0" smtClean="0"/>
              <a:t> </a:t>
            </a:r>
            <a:endParaRPr lang="zh-CN" altLang="en-US" sz="2800" b="1" dirty="0"/>
          </a:p>
        </p:txBody>
      </p:sp>
      <p:sp>
        <p:nvSpPr>
          <p:cNvPr id="5" name="圆角矩形 4"/>
          <p:cNvSpPr/>
          <p:nvPr/>
        </p:nvSpPr>
        <p:spPr>
          <a:xfrm>
            <a:off x="6715140" y="1000108"/>
            <a:ext cx="1928826" cy="4929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窗体二</a:t>
            </a:r>
            <a:endParaRPr lang="zh-CN" altLang="en-US" sz="2800" b="1" dirty="0"/>
          </a:p>
        </p:txBody>
      </p:sp>
      <p:sp>
        <p:nvSpPr>
          <p:cNvPr id="8" name="右箭头 7"/>
          <p:cNvSpPr/>
          <p:nvPr/>
        </p:nvSpPr>
        <p:spPr>
          <a:xfrm>
            <a:off x="4500562" y="2143116"/>
            <a:ext cx="22145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43438" y="142852"/>
            <a:ext cx="1928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当跳转到第二个窗体时</a:t>
            </a:r>
            <a:r>
              <a:rPr lang="en-US" altLang="zh-CN" dirty="0" smtClean="0"/>
              <a:t> 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窗体</a:t>
            </a:r>
            <a:r>
              <a:rPr lang="en-US" altLang="zh-CN" dirty="0" err="1" smtClean="0"/>
              <a:t>onPause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窗体</a:t>
            </a:r>
            <a:r>
              <a:rPr lang="en-US" altLang="zh-CN" dirty="0" err="1" smtClean="0"/>
              <a:t>onCreate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窗体</a:t>
            </a:r>
            <a:r>
              <a:rPr lang="en-US" altLang="zh-CN" dirty="0" err="1" smtClean="0"/>
              <a:t>onStart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窗体</a:t>
            </a:r>
            <a:r>
              <a:rPr lang="en-US" altLang="zh-CN" dirty="0" err="1" smtClean="0"/>
              <a:t>onResume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窗体</a:t>
            </a:r>
            <a:r>
              <a:rPr lang="en-US" altLang="zh-CN" dirty="0" err="1" smtClean="0"/>
              <a:t>onStop</a:t>
            </a:r>
            <a:endParaRPr lang="zh-CN" altLang="en-US" dirty="0"/>
          </a:p>
        </p:txBody>
      </p:sp>
      <p:sp>
        <p:nvSpPr>
          <p:cNvPr id="13" name="左箭头 12"/>
          <p:cNvSpPr/>
          <p:nvPr/>
        </p:nvSpPr>
        <p:spPr>
          <a:xfrm>
            <a:off x="4500562" y="3643314"/>
            <a:ext cx="214314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15140" y="357166"/>
            <a:ext cx="242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注意：不使用</a:t>
            </a:r>
            <a:r>
              <a:rPr lang="en-US" altLang="zh-CN" dirty="0" smtClean="0">
                <a:solidFill>
                  <a:srgbClr val="FF0000"/>
                </a:solidFill>
              </a:rPr>
              <a:t>Finish</a:t>
            </a:r>
            <a:r>
              <a:rPr lang="zh-CN" altLang="en-US" dirty="0" smtClean="0">
                <a:solidFill>
                  <a:srgbClr val="FF0000"/>
                </a:solidFill>
              </a:rPr>
              <a:t>（）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00562" y="4357694"/>
            <a:ext cx="2214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当跳回到第一个窗体时</a:t>
            </a:r>
            <a:r>
              <a:rPr lang="en-US" altLang="zh-CN" dirty="0" smtClean="0"/>
              <a:t> 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窗体</a:t>
            </a:r>
            <a:r>
              <a:rPr lang="en-US" altLang="zh-CN" dirty="0" err="1" smtClean="0"/>
              <a:t>onPause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窗体</a:t>
            </a:r>
            <a:r>
              <a:rPr lang="en-US" altLang="zh-CN" dirty="0" err="1" smtClean="0"/>
              <a:t>onCreate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窗体</a:t>
            </a:r>
            <a:r>
              <a:rPr lang="en-US" altLang="zh-CN" dirty="0" err="1" smtClean="0"/>
              <a:t>onStart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窗体</a:t>
            </a:r>
            <a:r>
              <a:rPr lang="en-US" altLang="zh-CN" dirty="0" err="1" smtClean="0"/>
              <a:t>onResume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窗体</a:t>
            </a:r>
            <a:r>
              <a:rPr lang="en-US" altLang="zh-CN" dirty="0" err="1" smtClean="0"/>
              <a:t>onStop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/>
      <p:bldP spid="13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详解生命周期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0"/>
            <a:ext cx="32670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2143108" y="2428868"/>
            <a:ext cx="1928826" cy="4214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当按下</a:t>
            </a:r>
            <a:r>
              <a:rPr lang="en-US" altLang="zh-CN" sz="2800" b="1" dirty="0" smtClean="0"/>
              <a:t>Home</a:t>
            </a:r>
            <a:r>
              <a:rPr lang="zh-CN" altLang="en-US" sz="2800" b="1" dirty="0" smtClean="0"/>
              <a:t>键，窗体将调用</a:t>
            </a:r>
            <a:endParaRPr lang="en-US" altLang="zh-CN" sz="2800" b="1" dirty="0" smtClean="0"/>
          </a:p>
          <a:p>
            <a:pPr algn="ctr"/>
            <a:r>
              <a:rPr lang="en-US" altLang="zh-CN" sz="2800" b="1" dirty="0" smtClean="0"/>
              <a:t>1</a:t>
            </a:r>
            <a:r>
              <a:rPr lang="en-US" altLang="zh-CN" sz="2800" u="sng" dirty="0" smtClean="0"/>
              <a:t>onPause</a:t>
            </a:r>
          </a:p>
          <a:p>
            <a:pPr algn="ctr"/>
            <a:r>
              <a:rPr lang="en-US" altLang="zh-CN" sz="2800" b="1" u="sng" dirty="0" smtClean="0"/>
              <a:t>2</a:t>
            </a:r>
            <a:r>
              <a:rPr lang="en-US" altLang="zh-CN" sz="2800" dirty="0" smtClean="0"/>
              <a:t>onStop</a:t>
            </a:r>
            <a:endParaRPr lang="zh-CN" altLang="en-US" sz="2800" b="1" dirty="0"/>
          </a:p>
        </p:txBody>
      </p:sp>
      <p:sp>
        <p:nvSpPr>
          <p:cNvPr id="7" name="圆角矩形 6"/>
          <p:cNvSpPr/>
          <p:nvPr/>
        </p:nvSpPr>
        <p:spPr>
          <a:xfrm>
            <a:off x="6143636" y="2428868"/>
            <a:ext cx="2214578" cy="4214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当再次启动窗体将调用</a:t>
            </a:r>
            <a:endParaRPr lang="en-US" altLang="zh-CN" sz="2800" b="1" dirty="0" smtClean="0"/>
          </a:p>
          <a:p>
            <a:pPr algn="ctr"/>
            <a:r>
              <a:rPr lang="en-US" altLang="zh-CN" sz="2800" b="1" dirty="0" smtClean="0"/>
              <a:t>1</a:t>
            </a:r>
            <a:r>
              <a:rPr lang="en-US" altLang="zh-CN" sz="2800" dirty="0" smtClean="0"/>
              <a:t>onRestart</a:t>
            </a:r>
            <a:endParaRPr lang="en-US" altLang="zh-CN" sz="2800" u="sng" dirty="0" smtClean="0"/>
          </a:p>
          <a:p>
            <a:pPr algn="ctr"/>
            <a:r>
              <a:rPr lang="en-US" altLang="zh-CN" sz="2800" b="1" u="sng" dirty="0" smtClean="0"/>
              <a:t>2</a:t>
            </a:r>
            <a:r>
              <a:rPr lang="en-US" altLang="zh-CN" sz="2800" dirty="0" smtClean="0"/>
              <a:t>onStart</a:t>
            </a:r>
          </a:p>
          <a:p>
            <a:pPr algn="ctr"/>
            <a:r>
              <a:rPr lang="en-US" altLang="zh-CN" sz="2800" b="1" dirty="0" smtClean="0"/>
              <a:t>3</a:t>
            </a:r>
            <a:r>
              <a:rPr lang="en-US" altLang="zh-CN" sz="2800" dirty="0" smtClean="0"/>
              <a:t>onResume</a:t>
            </a:r>
            <a:endParaRPr lang="zh-CN" altLang="en-US" sz="2800" b="1" dirty="0"/>
          </a:p>
        </p:txBody>
      </p:sp>
      <p:sp>
        <p:nvSpPr>
          <p:cNvPr id="8" name="右箭头 7"/>
          <p:cNvSpPr/>
          <p:nvPr/>
        </p:nvSpPr>
        <p:spPr>
          <a:xfrm>
            <a:off x="4143372" y="3286124"/>
            <a:ext cx="19288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详解生命周期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42855"/>
            <a:ext cx="26289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 descr="C:\Users\Administrator\Desktop\20110512114927442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500306"/>
            <a:ext cx="6643734" cy="40544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完整的生命周期函数</a:t>
            </a:r>
            <a:endParaRPr lang="zh-CN" altLang="en-US" dirty="0"/>
          </a:p>
        </p:txBody>
      </p:sp>
      <p:pic>
        <p:nvPicPr>
          <p:cNvPr id="9218" name="Picture 2" descr="C:\Users\Administrator\Desktop\2011051211492963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642918"/>
            <a:ext cx="7143768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Lifetime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b="1" dirty="0" smtClean="0"/>
              <a:t>Full Lifetime</a:t>
            </a:r>
            <a:r>
              <a:rPr lang="zh-CN" altLang="en-US" dirty="0" smtClean="0"/>
              <a:t> 全周期介于调用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onDestroy</a:t>
            </a:r>
            <a:r>
              <a:rPr lang="en-US" altLang="zh-CN" dirty="0" smtClean="0"/>
              <a:t> </a:t>
            </a:r>
            <a:r>
              <a:rPr lang="zh-CN" altLang="en-US" dirty="0" smtClean="0"/>
              <a:t>之间。在一些情况下，终止一个活动并不调用 </a:t>
            </a:r>
            <a:r>
              <a:rPr lang="en-US" altLang="zh-CN" dirty="0" err="1" smtClean="0"/>
              <a:t>onDestroy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通过调用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来初始化用户界面，数据，启动服务以及线程。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方法有个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对象参数，这个参数含有最后一次调用 </a:t>
            </a:r>
            <a:r>
              <a:rPr lang="en-US" altLang="zh-CN" dirty="0" err="1" smtClean="0"/>
              <a:t>onSaveIntanceState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保存的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状态数据。我们可以在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中利用这个参数来恢复</a:t>
            </a:r>
            <a:r>
              <a:rPr lang="en-US" altLang="zh-CN" dirty="0" smtClean="0"/>
              <a:t>UI</a:t>
            </a:r>
            <a:r>
              <a:rPr lang="zh-CN" altLang="en-US" dirty="0" smtClean="0"/>
              <a:t>状态数据，或者重写 </a:t>
            </a:r>
            <a:r>
              <a:rPr lang="en-US" altLang="zh-CN" dirty="0" err="1" smtClean="0"/>
              <a:t>onRestoreInstanceState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。重写 </a:t>
            </a:r>
            <a:r>
              <a:rPr lang="en-US" altLang="zh-CN" dirty="0" err="1" smtClean="0"/>
              <a:t>onDestroy</a:t>
            </a:r>
            <a:r>
              <a:rPr lang="en-US" altLang="zh-CN" dirty="0" smtClean="0"/>
              <a:t> </a:t>
            </a:r>
            <a:r>
              <a:rPr lang="zh-CN" altLang="en-US" dirty="0" smtClean="0"/>
              <a:t>释放资源，关闭数据库等操作。 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为了写出比较高效的代码，有个比较好的建议是避免创建短期对象。快速的创建和销毁对象容易增加碎片回收线程的压力，这样会直接影响用户体验。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Visible Lifetime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b="1" dirty="0" smtClean="0"/>
              <a:t>Visible Lifetime </a:t>
            </a:r>
            <a:r>
              <a:rPr lang="zh-CN" altLang="en-US" dirty="0" smtClean="0"/>
              <a:t>可视期介于调用 </a:t>
            </a:r>
            <a:r>
              <a:rPr lang="en-US" altLang="zh-CN" dirty="0" err="1" smtClean="0"/>
              <a:t>onStart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onStop</a:t>
            </a:r>
            <a:r>
              <a:rPr lang="en-US" altLang="zh-CN" dirty="0" smtClean="0"/>
              <a:t> </a:t>
            </a:r>
            <a:r>
              <a:rPr lang="zh-CN" altLang="en-US" dirty="0" smtClean="0"/>
              <a:t>之间。此时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是可见的，但是不能响应用户事件。一个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在其生命周期中是有可能经历多个可视期的。在非常极端的情况下，系统也有可能终止一个处于可视期的活动，这种情况很少见。</a:t>
            </a:r>
            <a:r>
              <a:rPr lang="en-US" altLang="zh-CN" dirty="0" err="1" smtClean="0"/>
              <a:t>onStop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方法通常用于暂时或者停止那些用来更新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的动画，线程，定时器，服务等，所以当活动不可见的时占用的系统资源是很少的。当活动由不可见状态转化为可见状态时，在 </a:t>
            </a:r>
            <a:r>
              <a:rPr lang="en-US" altLang="zh-CN" dirty="0" err="1" smtClean="0"/>
              <a:t>onStart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中再启动相关的线程和服务。</a:t>
            </a:r>
            <a:r>
              <a:rPr lang="en-US" altLang="zh-CN" dirty="0" err="1" smtClean="0"/>
              <a:t>onStart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onStop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同样也用来注册和取消注册（</a:t>
            </a:r>
            <a:r>
              <a:rPr lang="en-US" altLang="zh-CN" dirty="0" smtClean="0"/>
              <a:t>unregister</a:t>
            </a:r>
            <a:r>
              <a:rPr lang="zh-CN" altLang="en-US" dirty="0" smtClean="0"/>
              <a:t>）那些用来更新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的广播接收者。在活动不可见时我们需要取消注册接受者（</a:t>
            </a:r>
            <a:r>
              <a:rPr lang="en-US" altLang="zh-CN" dirty="0" smtClean="0"/>
              <a:t>Receivers</a:t>
            </a:r>
            <a:r>
              <a:rPr lang="zh-CN" altLang="en-US" dirty="0" smtClean="0"/>
              <a:t>），特别是那些支持目的动作（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）以及更新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的接收者。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Lifetime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2571736" y="785796"/>
            <a:ext cx="6000792" cy="55007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Activity Lifetime</a:t>
            </a:r>
            <a:r>
              <a:rPr lang="zh-CN" altLang="en-US" dirty="0" smtClean="0"/>
              <a:t> 当活动的 </a:t>
            </a:r>
            <a:r>
              <a:rPr lang="en-US" altLang="zh-CN" dirty="0" err="1" smtClean="0"/>
              <a:t>onResume</a:t>
            </a:r>
            <a:r>
              <a:rPr lang="en-US" altLang="zh-CN" dirty="0" smtClean="0"/>
              <a:t> </a:t>
            </a:r>
            <a:r>
              <a:rPr lang="zh-CN" altLang="en-US" dirty="0" smtClean="0"/>
              <a:t>被调用，活动进入激活期；当 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 </a:t>
            </a:r>
            <a:r>
              <a:rPr lang="zh-CN" altLang="en-US" dirty="0" smtClean="0"/>
              <a:t>被调用时，激活期结束。一个活动被激活，它将处于前景屏幕，同时响应用户的事件。同样在活动的生命周期结束之前，存在多个激活期，一旦有新的活动被激活，当前活动将会失去焦点（暂停甚至停止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）。激活期是活动生命周期比较活跃的部分，会频繁调用 </a:t>
            </a:r>
            <a:r>
              <a:rPr lang="en-US" altLang="zh-CN" dirty="0" err="1" smtClean="0"/>
              <a:t>onResume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，所以为了有良好的用户体验，在 </a:t>
            </a:r>
            <a:r>
              <a:rPr lang="en-US" altLang="zh-CN" dirty="0" err="1" smtClean="0"/>
              <a:t>onResume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方法中的代码需要有更高的效率。 </a:t>
            </a:r>
          </a:p>
          <a:p>
            <a:r>
              <a:rPr lang="zh-CN" altLang="en-US" dirty="0" smtClean="0"/>
              <a:t>在调用 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 </a:t>
            </a:r>
            <a:r>
              <a:rPr lang="zh-CN" altLang="en-US" dirty="0" smtClean="0"/>
              <a:t>之前，活动会调用 </a:t>
            </a:r>
            <a:r>
              <a:rPr lang="en-US" altLang="zh-CN" dirty="0" err="1" smtClean="0"/>
              <a:t>onSaveInstanceState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来保存活动的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状态到 </a:t>
            </a:r>
            <a:r>
              <a:rPr lang="en-US" altLang="zh-CN" dirty="0" smtClean="0"/>
              <a:t>Bundle </a:t>
            </a:r>
            <a:r>
              <a:rPr lang="zh-CN" altLang="en-US" dirty="0" smtClean="0"/>
              <a:t>，这个 </a:t>
            </a:r>
            <a:r>
              <a:rPr lang="en-US" altLang="zh-CN" dirty="0" smtClean="0"/>
              <a:t>Bundle </a:t>
            </a:r>
            <a:r>
              <a:rPr lang="zh-CN" altLang="en-US" dirty="0" smtClean="0"/>
              <a:t>就是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onRestoreInstanceState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这两个方法的参数了。</a:t>
            </a:r>
            <a:r>
              <a:rPr lang="en-US" altLang="zh-CN" dirty="0" err="1" smtClean="0"/>
              <a:t>onSaveInstanceState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UI</a:t>
            </a:r>
            <a:r>
              <a:rPr lang="zh-CN" altLang="en-US" dirty="0" smtClean="0"/>
              <a:t>状态（比如多选按钮的状态，界面焦点</a:t>
            </a:r>
            <a:r>
              <a:rPr lang="en-US" altLang="zh-CN" dirty="0" smtClean="0"/>
              <a:t>=</a:t>
            </a:r>
            <a:r>
              <a:rPr lang="zh-CN" altLang="en-US" dirty="0" smtClean="0"/>
              <a:t>），这样当活动被重新激活时，能够正确显示被暂停前的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。多数的活动都重写 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方法来提交未保存的数据，我们也可以在此选择是否暂停线程，广播接收者，这完全依软件架构本身而定。在 </a:t>
            </a:r>
            <a:r>
              <a:rPr lang="en-US" altLang="zh-CN" dirty="0" err="1" smtClean="0"/>
              <a:t>onResume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中一般不执行太多的代码，创建</a:t>
            </a:r>
            <a:r>
              <a:rPr lang="en-US" altLang="zh-CN" dirty="0" smtClean="0"/>
              <a:t>UI</a:t>
            </a:r>
            <a:r>
              <a:rPr lang="zh-CN" altLang="en-US" dirty="0" smtClean="0"/>
              <a:t>一般在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或者 </a:t>
            </a:r>
            <a:r>
              <a:rPr lang="en-US" altLang="zh-CN" dirty="0" err="1" smtClean="0"/>
              <a:t>onRestoreInstanceState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中实现。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理解生命周期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Administrator\Desktop\activity_lifecycle_thu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57" y="114301"/>
            <a:ext cx="5905505" cy="63150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七个生命周期函数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714356"/>
            <a:ext cx="6600854" cy="385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t1_thumb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28604"/>
            <a:ext cx="6562753" cy="3929090"/>
          </a:xfrm>
          <a:prstGeom prst="rect">
            <a:avLst/>
          </a:prstGeom>
          <a:noFill/>
        </p:spPr>
      </p:pic>
      <p:pic>
        <p:nvPicPr>
          <p:cNvPr id="2051" name="Picture 3" descr="C:\Users\Administrator\Desktop\t2_thum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4357694"/>
            <a:ext cx="6643734" cy="2500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详解生命周期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85728"/>
            <a:ext cx="421484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500306"/>
            <a:ext cx="6981842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详解生命周期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71414"/>
            <a:ext cx="678657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571876"/>
            <a:ext cx="678661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详解生命周期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33" y="285761"/>
            <a:ext cx="6924723" cy="550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详解生命周期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0752" y="71415"/>
            <a:ext cx="6910404" cy="36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2619" y="3724269"/>
            <a:ext cx="7019975" cy="299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安卓-模板</Template>
  <TotalTime>1755</TotalTime>
  <Words>127</Words>
  <PresentationFormat>全屏显示(4:3)</PresentationFormat>
  <Paragraphs>49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4_Office 主题</vt:lpstr>
      <vt:lpstr>幻灯片 1</vt:lpstr>
      <vt:lpstr>幻灯片 2</vt:lpstr>
      <vt:lpstr>幻灯片 3</vt:lpstr>
      <vt:lpstr>七个生命周期函数</vt:lpstr>
      <vt:lpstr>幻灯片 5</vt:lpstr>
      <vt:lpstr>详解生命周期</vt:lpstr>
      <vt:lpstr>详解生命周期</vt:lpstr>
      <vt:lpstr>详解生命周期</vt:lpstr>
      <vt:lpstr>详解生命周期</vt:lpstr>
      <vt:lpstr>详解生命周期</vt:lpstr>
      <vt:lpstr>详解生命周期</vt:lpstr>
      <vt:lpstr>详解生命周期</vt:lpstr>
      <vt:lpstr>完整的生命周期函数</vt:lpstr>
      <vt:lpstr>Full Lifetime</vt:lpstr>
      <vt:lpstr>Visible Lifetime</vt:lpstr>
      <vt:lpstr>Activity Lifetime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MXC</cp:lastModifiedBy>
  <cp:revision>150</cp:revision>
  <dcterms:created xsi:type="dcterms:W3CDTF">2011-07-07T05:37:19Z</dcterms:created>
  <dcterms:modified xsi:type="dcterms:W3CDTF">2011-07-15T06:22:21Z</dcterms:modified>
</cp:coreProperties>
</file>