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9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E873-453D-45A5-8499-D710D3715673}" type="datetimeFigureOut">
              <a:rPr lang="zh-CN" altLang="en-US" smtClean="0"/>
              <a:pPr/>
              <a:t>2013-6-4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CC8B-2040-42A0-9C0D-36770563D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4288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梧桐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700" dirty="0" smtClean="0"/>
              <a:t>组织</a:t>
            </a:r>
            <a:r>
              <a:rPr lang="zh-CN" altLang="en-US" sz="2700" dirty="0" smtClean="0"/>
              <a:t>机构私密社交分享</a:t>
            </a:r>
            <a:r>
              <a:rPr lang="zh-CN" altLang="en-US" sz="2700" dirty="0" smtClean="0"/>
              <a:t>平台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29264"/>
            <a:ext cx="8229600" cy="696899"/>
          </a:xfrm>
        </p:spPr>
        <p:txBody>
          <a:bodyPr/>
          <a:lstStyle/>
          <a:p>
            <a:pPr algn="r"/>
            <a:r>
              <a:rPr lang="en-US" altLang="zh-CN" dirty="0" smtClean="0"/>
              <a:t>liuhuadong78@gmail.com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产品定义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 smtClean="0"/>
              <a:t>为组织机构搭建一个私密社交分享平台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帮助组织内用户协同分享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通过插件方式提供常用功能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任务管理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投票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活动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 API</a:t>
            </a:r>
            <a:r>
              <a:rPr lang="zh-CN" altLang="en-US" dirty="0" smtClean="0"/>
              <a:t>实现组织内定制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组织可以基于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构建自己特色流程。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508688" y="2981339"/>
            <a:ext cx="936625" cy="431800"/>
          </a:xfrm>
          <a:prstGeom prst="roundRect">
            <a:avLst>
              <a:gd name="adj" fmla="val 12801"/>
            </a:avLst>
          </a:prstGeom>
          <a:solidFill>
            <a:srgbClr val="99CC00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400">
                <a:latin typeface="Arial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 rot="5400000">
            <a:off x="3744151" y="3580599"/>
            <a:ext cx="273526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600"/>
              </a:gs>
              <a:gs pos="50000">
                <a:srgbClr val="007500"/>
              </a:gs>
              <a:gs pos="100000">
                <a:srgbClr val="00E600"/>
              </a:gs>
            </a:gsLst>
            <a:lin ang="5400000" scaled="1"/>
          </a:gradFill>
          <a:ln w="6350" cap="rnd" algn="ctr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400">
                <a:latin typeface="Arial" charset="0"/>
              </a:rPr>
              <a:t>Open API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516751" y="2981339"/>
            <a:ext cx="936625" cy="431800"/>
          </a:xfrm>
          <a:prstGeom prst="roundRect">
            <a:avLst>
              <a:gd name="adj" fmla="val 12801"/>
            </a:avLst>
          </a:prstGeom>
          <a:solidFill>
            <a:srgbClr val="99CC00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400">
                <a:latin typeface="Arial" charset="0"/>
                <a:cs typeface="Times New Roman" pitchFamily="18" charset="0"/>
              </a:rPr>
              <a:t>Stream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7093013" y="4708539"/>
            <a:ext cx="1439863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600"/>
              </a:gs>
              <a:gs pos="50000">
                <a:srgbClr val="007500"/>
              </a:gs>
              <a:gs pos="100000">
                <a:srgbClr val="00E600"/>
              </a:gs>
            </a:gsLst>
            <a:lin ang="5400000" scaled="1"/>
          </a:gradFill>
          <a:ln w="6350" cap="rnd" algn="ctr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zh-CN" altLang="en-US" sz="1400" dirty="0" smtClean="0">
                <a:latin typeface="Arial" charset="0"/>
              </a:rPr>
              <a:t>企业通讯录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524813" y="2981339"/>
            <a:ext cx="936625" cy="431800"/>
          </a:xfrm>
          <a:prstGeom prst="roundRect">
            <a:avLst>
              <a:gd name="adj" fmla="val 12801"/>
            </a:avLst>
          </a:prstGeom>
          <a:solidFill>
            <a:srgbClr val="99CC00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400">
                <a:latin typeface="Arial" charset="0"/>
                <a:cs typeface="Times New Roman" pitchFamily="18" charset="0"/>
              </a:rPr>
              <a:t>Friends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5500694" y="4708539"/>
            <a:ext cx="15113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600"/>
              </a:gs>
              <a:gs pos="50000">
                <a:srgbClr val="007500"/>
              </a:gs>
              <a:gs pos="100000">
                <a:srgbClr val="00E600"/>
              </a:gs>
            </a:gsLst>
            <a:lin ang="5400000" scaled="1"/>
          </a:gradFill>
          <a:ln w="6350" cap="rnd" algn="ctr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zh-CN" altLang="en-US" sz="1400" dirty="0" smtClean="0">
                <a:latin typeface="Arial" charset="0"/>
              </a:rPr>
              <a:t>文档管理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5508688" y="4205302"/>
            <a:ext cx="1492204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600"/>
              </a:gs>
              <a:gs pos="50000">
                <a:srgbClr val="007500"/>
              </a:gs>
              <a:gs pos="100000">
                <a:srgbClr val="00E600"/>
              </a:gs>
            </a:gsLst>
            <a:lin ang="5400000" scaled="1"/>
          </a:gradFill>
          <a:ln w="6350" cap="rnd" algn="ctr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zh-CN" altLang="en-US" sz="1400" dirty="0" smtClean="0">
                <a:latin typeface="Arial" charset="0"/>
              </a:rPr>
              <a:t>同步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524813" y="3557602"/>
            <a:ext cx="936625" cy="431800"/>
          </a:xfrm>
          <a:prstGeom prst="roundRect">
            <a:avLst>
              <a:gd name="adj" fmla="val 12801"/>
            </a:avLst>
          </a:prstGeom>
          <a:solidFill>
            <a:srgbClr val="99CC00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400">
                <a:latin typeface="Arial" charset="0"/>
                <a:cs typeface="Times New Roman" pitchFamily="18" charset="0"/>
              </a:rPr>
              <a:t>Group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508688" y="2478102"/>
            <a:ext cx="2951163" cy="431800"/>
          </a:xfrm>
          <a:prstGeom prst="roundRect">
            <a:avLst>
              <a:gd name="adj" fmla="val 12801"/>
            </a:avLst>
          </a:prstGeom>
          <a:solidFill>
            <a:srgbClr val="99CC00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400">
                <a:latin typeface="Arial" charset="0"/>
                <a:cs typeface="Times New Roman" pitchFamily="18" charset="0"/>
              </a:rPr>
              <a:t>Stream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6516751" y="3556014"/>
            <a:ext cx="936625" cy="431800"/>
          </a:xfrm>
          <a:prstGeom prst="roundRect">
            <a:avLst>
              <a:gd name="adj" fmla="val 12801"/>
            </a:avLst>
          </a:prstGeom>
          <a:solidFill>
            <a:srgbClr val="99CC00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400">
                <a:latin typeface="Arial" charset="0"/>
                <a:cs typeface="Times New Roman" pitchFamily="18" charset="0"/>
              </a:rPr>
              <a:t>Channel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28596" y="3259160"/>
            <a:ext cx="1944687" cy="576262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600" dirty="0">
                <a:latin typeface="Arial" charset="0"/>
                <a:cs typeface="Times New Roman" pitchFamily="18" charset="0"/>
              </a:rPr>
              <a:t>Mobile App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5507101" y="3557602"/>
            <a:ext cx="936625" cy="431800"/>
          </a:xfrm>
          <a:prstGeom prst="roundRect">
            <a:avLst>
              <a:gd name="adj" fmla="val 12801"/>
            </a:avLst>
          </a:prstGeom>
          <a:solidFill>
            <a:srgbClr val="99CC00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400" dirty="0" smtClean="0">
                <a:latin typeface="Arial" charset="0"/>
                <a:cs typeface="Times New Roman" pitchFamily="18" charset="0"/>
              </a:rPr>
              <a:t>Event</a:t>
            </a:r>
            <a:endParaRPr lang="en-US" altLang="zh-CN" sz="14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428596" y="2044714"/>
            <a:ext cx="1944687" cy="576263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cs typeface="Times New Roman" pitchFamily="18" charset="0"/>
              </a:rPr>
              <a:t>Web App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4610130" y="2116152"/>
            <a:ext cx="4105274" cy="33131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428596" y="4044978"/>
            <a:ext cx="1944687" cy="576262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zh-CN" altLang="en-US" sz="1600" dirty="0" smtClean="0">
                <a:latin typeface="Arial" charset="0"/>
                <a:cs typeface="Times New Roman" pitchFamily="18" charset="0"/>
              </a:rPr>
              <a:t>企业花名册</a:t>
            </a:r>
            <a:endParaRPr lang="en-US" altLang="zh-CN" sz="16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428596" y="4830796"/>
            <a:ext cx="1944687" cy="576262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zh-CN" altLang="en-US" sz="1600" dirty="0" smtClean="0">
                <a:latin typeface="Arial" charset="0"/>
                <a:cs typeface="Times New Roman" pitchFamily="18" charset="0"/>
              </a:rPr>
              <a:t>企业拨号器</a:t>
            </a:r>
            <a:endParaRPr lang="en-US" altLang="zh-CN" sz="16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14314" y="2901970"/>
            <a:ext cx="2357422" cy="25987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" name="TextBox 26"/>
          <p:cNvSpPr txBox="1"/>
          <p:nvPr/>
        </p:nvSpPr>
        <p:spPr>
          <a:xfrm>
            <a:off x="571472" y="2951383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Mobile Device</a:t>
            </a:r>
            <a:endParaRPr lang="zh-CN" altLang="en-US" sz="1400" dirty="0"/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7089848" y="4214818"/>
            <a:ext cx="141124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600"/>
              </a:gs>
              <a:gs pos="50000">
                <a:srgbClr val="007500"/>
              </a:gs>
              <a:gs pos="100000">
                <a:srgbClr val="00E600"/>
              </a:gs>
            </a:gsLst>
            <a:lin ang="5400000" scaled="1"/>
          </a:gradFill>
          <a:ln w="6350" cap="rnd" algn="ctr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r>
              <a:rPr lang="zh-CN" altLang="en-US" sz="1400" dirty="0" smtClean="0">
                <a:latin typeface="Arial" charset="0"/>
              </a:rPr>
              <a:t>任务管理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 rot="5400000">
            <a:off x="2454033" y="3428400"/>
            <a:ext cx="2350531" cy="68636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>
                <a:ea typeface="宋体" pitchFamily="2" charset="-122"/>
                <a:cs typeface="Times New Roman" pitchFamily="18" charset="0"/>
              </a:rPr>
              <a:t>Internet</a:t>
            </a:r>
          </a:p>
        </p:txBody>
      </p:sp>
      <p:cxnSp>
        <p:nvCxnSpPr>
          <p:cNvPr id="31" name="直接箭头连接符 30"/>
          <p:cNvCxnSpPr>
            <a:stCxn id="26" idx="3"/>
            <a:endCxn id="29" idx="1"/>
          </p:cNvCxnSpPr>
          <p:nvPr/>
        </p:nvCxnSpPr>
        <p:spPr>
          <a:xfrm flipV="1">
            <a:off x="2571736" y="3771583"/>
            <a:ext cx="715112" cy="429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  <a:endCxn id="18" idx="1"/>
          </p:cNvCxnSpPr>
          <p:nvPr/>
        </p:nvCxnSpPr>
        <p:spPr>
          <a:xfrm rot="16200000" flipH="1">
            <a:off x="4271122" y="3433699"/>
            <a:ext cx="1125" cy="676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3"/>
            <a:endCxn id="29" idx="1"/>
          </p:cNvCxnSpPr>
          <p:nvPr/>
        </p:nvCxnSpPr>
        <p:spPr>
          <a:xfrm>
            <a:off x="2373283" y="2332846"/>
            <a:ext cx="913565" cy="1438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 and Settings\test1\桌面\MyWork\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8648675" cy="5405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E:\Documents and Settings\test1\桌面\创投\wutong\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13" y="500042"/>
            <a:ext cx="3743335" cy="6238892"/>
          </a:xfrm>
          <a:prstGeom prst="rect">
            <a:avLst/>
          </a:prstGeom>
          <a:noFill/>
        </p:spPr>
      </p:pic>
      <p:pic>
        <p:nvPicPr>
          <p:cNvPr id="15" name="Picture 9" descr="E:\Documents and Settings\test1\桌面\创投\wutong\circ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2069" y="500042"/>
            <a:ext cx="3743335" cy="623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E:\Documents and Settings\test1\桌面\创投\wutong\ev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2069" y="357166"/>
            <a:ext cx="3743335" cy="6238892"/>
          </a:xfrm>
          <a:prstGeom prst="rect">
            <a:avLst/>
          </a:prstGeom>
          <a:noFill/>
        </p:spPr>
      </p:pic>
      <p:pic>
        <p:nvPicPr>
          <p:cNvPr id="6" name="Picture 10" descr="E:\Documents and Settings\test1\桌面\创投\wutong\di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51" y="357166"/>
            <a:ext cx="3743335" cy="623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企业通讯录</a:t>
            </a:r>
            <a:endParaRPr lang="zh-CN" altLang="en-US" dirty="0"/>
          </a:p>
        </p:txBody>
      </p:sp>
      <p:pic>
        <p:nvPicPr>
          <p:cNvPr id="4" name="Picture 2" descr="E:\Documents and Settings\test1\桌面\创投\wutong\10000_2798038689844750339_2872699349525429932_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76415"/>
            <a:ext cx="3100377" cy="5167295"/>
          </a:xfrm>
          <a:prstGeom prst="rect">
            <a:avLst/>
          </a:prstGeom>
          <a:noFill/>
        </p:spPr>
      </p:pic>
      <p:pic>
        <p:nvPicPr>
          <p:cNvPr id="5" name="Picture 3" descr="E:\Documents and Settings\test1\桌面\创投\wutong\10000_2798038689844750339_2872699307375710973_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0713" y="1476415"/>
            <a:ext cx="3100377" cy="5167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75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梧桐 组织机构私密社交分享平台</vt:lpstr>
      <vt:lpstr>产品定义</vt:lpstr>
      <vt:lpstr>组件</vt:lpstr>
      <vt:lpstr>幻灯片 4</vt:lpstr>
      <vt:lpstr>幻灯片 5</vt:lpstr>
      <vt:lpstr>幻灯片 6</vt:lpstr>
      <vt:lpstr>企业通讯录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test</dc:creator>
  <cp:lastModifiedBy>test</cp:lastModifiedBy>
  <cp:revision>31</cp:revision>
  <dcterms:created xsi:type="dcterms:W3CDTF">2013-05-29T06:35:47Z</dcterms:created>
  <dcterms:modified xsi:type="dcterms:W3CDTF">2013-06-04T07:57:25Z</dcterms:modified>
</cp:coreProperties>
</file>