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67769"/>
    <a:srgbClr val="335C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4080" y="-177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Arrondir un rectangle avec un coin diagonal 6"/>
          <p:cNvSpPr/>
          <p:nvPr/>
        </p:nvSpPr>
        <p:spPr>
          <a:xfrm>
            <a:off x="123444" y="211328"/>
            <a:ext cx="6611112" cy="36189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re 7"/>
          <p:cNvSpPr>
            <a:spLocks noGrp="1"/>
          </p:cNvSpPr>
          <p:nvPr>
            <p:ph type="ctrTitle"/>
          </p:nvPr>
        </p:nvSpPr>
        <p:spPr>
          <a:xfrm>
            <a:off x="348176" y="550335"/>
            <a:ext cx="6172200" cy="3191933"/>
          </a:xfrm>
        </p:spPr>
        <p:txBody>
          <a:bodyPr lIns="45720" rIns="228600" anchor="b">
            <a:normAutofit/>
          </a:bodyPr>
          <a:lstStyle>
            <a:lvl1pPr marL="0" algn="r">
              <a:defRPr sz="4800"/>
            </a:lvl1pPr>
            <a:extLst/>
          </a:lstStyle>
          <a:p>
            <a:r>
              <a:rPr kumimoji="0" lang="fr-FR"/>
              <a:t>Cliquez et modifiez le titre</a:t>
            </a:r>
            <a:endParaRPr kumimoji="0" lang="en-US"/>
          </a:p>
        </p:txBody>
      </p:sp>
      <p:sp>
        <p:nvSpPr>
          <p:cNvPr id="9" name="Sous-titre 8"/>
          <p:cNvSpPr>
            <a:spLocks noGrp="1"/>
          </p:cNvSpPr>
          <p:nvPr>
            <p:ph type="subTitle" idx="1"/>
          </p:nvPr>
        </p:nvSpPr>
        <p:spPr>
          <a:xfrm>
            <a:off x="1600200" y="4072467"/>
            <a:ext cx="4920176" cy="2531533"/>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Cliquez pour modifier le style des sous-titres du masque</a:t>
            </a:r>
            <a:endParaRPr kumimoji="0" lang="en-US"/>
          </a:p>
        </p:txBody>
      </p:sp>
      <p:sp>
        <p:nvSpPr>
          <p:cNvPr id="10" name="Espace réservé de la date 9"/>
          <p:cNvSpPr>
            <a:spLocks noGrp="1"/>
          </p:cNvSpPr>
          <p:nvPr>
            <p:ph type="dt" sz="half" idx="10"/>
          </p:nvPr>
        </p:nvSpPr>
        <p:spPr>
          <a:xfrm>
            <a:off x="4171950" y="9401895"/>
            <a:ext cx="2251710" cy="396240"/>
          </a:xfrm>
        </p:spPr>
        <p:txBody>
          <a:bodyPr vert="horz" rtlCol="0"/>
          <a:lstStyle>
            <a:extLst/>
          </a:lstStyle>
          <a:p>
            <a:pPr algn="l" eaLnBrk="1" latinLnBrk="0" hangingPunct="1"/>
            <a:fld id="{48D92626-37D2-4832-BF7A-BC283494A20D}" type="datetimeFigureOut">
              <a:rPr lang="en-US" smtClean="0"/>
              <a:t>16/10/15</a:t>
            </a:fld>
            <a:endParaRPr lang="en-US"/>
          </a:p>
        </p:txBody>
      </p:sp>
      <p:sp>
        <p:nvSpPr>
          <p:cNvPr id="11" name="Espace réservé du numéro de diapositive 10"/>
          <p:cNvSpPr>
            <a:spLocks noGrp="1"/>
          </p:cNvSpPr>
          <p:nvPr>
            <p:ph type="sldNum" sz="quarter" idx="11"/>
          </p:nvPr>
        </p:nvSpPr>
        <p:spPr>
          <a:xfrm>
            <a:off x="6479214" y="9401895"/>
            <a:ext cx="348216" cy="39624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12" name="Espace réservé du pied de page 11"/>
          <p:cNvSpPr>
            <a:spLocks noGrp="1"/>
          </p:cNvSpPr>
          <p:nvPr>
            <p:ph type="ftr" sz="quarter" idx="12"/>
          </p:nvPr>
        </p:nvSpPr>
        <p:spPr>
          <a:xfrm>
            <a:off x="1200150" y="9401895"/>
            <a:ext cx="2930598" cy="39624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a:t>Cliquez et modifiez le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lvl1pPr algn="l">
              <a:defRPr/>
            </a:lvl1pPr>
            <a:extLst/>
          </a:lstStyle>
          <a:p>
            <a:r>
              <a:rPr kumimoji="0" lang="fr-FR"/>
              <a:t>Cliquez et modifiez le titre</a:t>
            </a:r>
            <a:endParaRPr kumimoji="0" lang="en-US"/>
          </a:p>
        </p:txBody>
      </p:sp>
      <p:sp>
        <p:nvSpPr>
          <p:cNvPr id="3" name="Espace réservé du texte vertical 2"/>
          <p:cNvSpPr>
            <a:spLocks noGrp="1"/>
          </p:cNvSpPr>
          <p:nvPr>
            <p:ph type="body" orient="vert" idx="1"/>
          </p:nvPr>
        </p:nvSpPr>
        <p:spPr>
          <a:xfrm>
            <a:off x="342900" y="396700"/>
            <a:ext cx="4514850" cy="8452203"/>
          </a:xfrm>
        </p:spPr>
        <p:txBody>
          <a:bodyPr vert="eaVert"/>
          <a:lstStyle>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441294" y="2057738"/>
            <a:ext cx="600075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p:txBody>
          <a:bodyPr/>
          <a:lstStyle>
            <a:extLst/>
          </a:lstStyle>
          <a:p>
            <a:r>
              <a:rPr kumimoji="0" lang="fr-FR"/>
              <a:t>Cliquez et modifiez le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1">
        <a:schemeClr val="bg2"/>
      </p:bgRef>
    </p:bg>
    <p:spTree>
      <p:nvGrpSpPr>
        <p:cNvPr id="1" name=""/>
        <p:cNvGrpSpPr/>
        <p:nvPr/>
      </p:nvGrpSpPr>
      <p:grpSpPr>
        <a:xfrm>
          <a:off x="0" y="0"/>
          <a:ext cx="0" cy="0"/>
          <a:chOff x="0" y="0"/>
          <a:chExt cx="0" cy="0"/>
        </a:xfrm>
      </p:grpSpPr>
      <p:sp>
        <p:nvSpPr>
          <p:cNvPr id="7" name="Rectangle 6"/>
          <p:cNvSpPr/>
          <p:nvPr/>
        </p:nvSpPr>
        <p:spPr>
          <a:xfrm>
            <a:off x="750096" y="4719659"/>
            <a:ext cx="555498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41782" y="719666"/>
            <a:ext cx="5829300" cy="3944789"/>
          </a:xfrm>
        </p:spPr>
        <p:txBody>
          <a:bodyPr rIns="100584"/>
          <a:lstStyle>
            <a:lvl1pPr algn="r">
              <a:buNone/>
              <a:defRPr sz="4000" b="1" cap="none">
                <a:solidFill>
                  <a:schemeClr val="accent1">
                    <a:tint val="95000"/>
                    <a:satMod val="200000"/>
                  </a:schemeClr>
                </a:solidFill>
              </a:defRPr>
            </a:lvl1pPr>
            <a:extLst/>
          </a:lstStyle>
          <a:p>
            <a:r>
              <a:rPr kumimoji="0" lang="fr-FR"/>
              <a:t>Cliquez et modifiez le titre</a:t>
            </a:r>
            <a:endParaRPr kumimoji="0" lang="en-US"/>
          </a:p>
        </p:txBody>
      </p:sp>
      <p:sp>
        <p:nvSpPr>
          <p:cNvPr id="3" name="Espace réservé du texte 2"/>
          <p:cNvSpPr>
            <a:spLocks noGrp="1"/>
          </p:cNvSpPr>
          <p:nvPr>
            <p:ph type="body" idx="1"/>
          </p:nvPr>
        </p:nvSpPr>
        <p:spPr>
          <a:xfrm>
            <a:off x="541735" y="4748919"/>
            <a:ext cx="5829300" cy="2180695"/>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Cliquez pour modifier les styles du texte du masque</a:t>
            </a:r>
          </a:p>
        </p:txBody>
      </p:sp>
      <p:sp>
        <p:nvSpPr>
          <p:cNvPr id="8" name="Espace réservé de la date 7"/>
          <p:cNvSpPr>
            <a:spLocks noGrp="1"/>
          </p:cNvSpPr>
          <p:nvPr>
            <p:ph type="dt" sz="half" idx="10"/>
          </p:nvPr>
        </p:nvSpPr>
        <p:spPr>
          <a:xfrm>
            <a:off x="4171950" y="9408634"/>
            <a:ext cx="2251710" cy="396240"/>
          </a:xfrm>
        </p:spPr>
        <p:txBody>
          <a:bodyPr vert="horz" rtlCol="0"/>
          <a:lstStyle>
            <a:extLst/>
          </a:lstStyle>
          <a:p>
            <a:pPr algn="l" eaLnBrk="1" latinLnBrk="0" hangingPunct="1"/>
            <a:fld id="{48D92626-37D2-4832-BF7A-BC283494A20D}" type="datetimeFigureOut">
              <a:rPr lang="en-US" smtClean="0"/>
              <a:t>16/10/15</a:t>
            </a:fld>
            <a:endParaRPr lang="en-US"/>
          </a:p>
        </p:txBody>
      </p:sp>
      <p:sp>
        <p:nvSpPr>
          <p:cNvPr id="9" name="Espace réservé du numéro de diapositive 8"/>
          <p:cNvSpPr>
            <a:spLocks noGrp="1"/>
          </p:cNvSpPr>
          <p:nvPr>
            <p:ph type="sldNum" sz="quarter" idx="11"/>
          </p:nvPr>
        </p:nvSpPr>
        <p:spPr>
          <a:xfrm>
            <a:off x="6479214" y="9408634"/>
            <a:ext cx="348216" cy="39624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200150" y="9408634"/>
            <a:ext cx="2930598" cy="39624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a:t>Cliquez et modifiez le titre</a:t>
            </a:r>
            <a:endParaRPr kumimoji="0" lang="en-US"/>
          </a:p>
        </p:txBody>
      </p:sp>
      <p:sp>
        <p:nvSpPr>
          <p:cNvPr id="3" name="Espace réservé du contenu 2"/>
          <p:cNvSpPr>
            <a:spLocks noGrp="1"/>
          </p:cNvSpPr>
          <p:nvPr>
            <p:ph sz="half" idx="1"/>
          </p:nvPr>
        </p:nvSpPr>
        <p:spPr>
          <a:xfrm>
            <a:off x="342900" y="2377440"/>
            <a:ext cx="3028950" cy="653796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3486150" y="2377440"/>
            <a:ext cx="3028950" cy="653796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a:xfrm>
            <a:off x="6480810" y="9409932"/>
            <a:ext cx="348216" cy="396240"/>
          </a:xfrm>
        </p:spPr>
        <p:txBody>
          <a:bodyPr/>
          <a:lstStyle>
            <a:extLst/>
          </a:lstStyle>
          <a:p>
            <a:fld id="{8C592886-E571-45D5-8B56-343DC94F8FA6}" type="slidenum">
              <a:rPr kumimoji="0" lang="en-US" smtClean="0"/>
              <a:t>‹#›</a:t>
            </a:fld>
            <a:endParaRPr kumimoji="0" lang="en-US"/>
          </a:p>
        </p:txBody>
      </p:sp>
      <p:sp>
        <p:nvSpPr>
          <p:cNvPr id="10" name="Rectangle 9"/>
          <p:cNvSpPr/>
          <p:nvPr/>
        </p:nvSpPr>
        <p:spPr>
          <a:xfrm>
            <a:off x="441294" y="2057738"/>
            <a:ext cx="600075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462558" y="3127534"/>
            <a:ext cx="281178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3600450" y="3127534"/>
            <a:ext cx="281178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re 1"/>
          <p:cNvSpPr>
            <a:spLocks noGrp="1"/>
          </p:cNvSpPr>
          <p:nvPr>
            <p:ph type="title"/>
          </p:nvPr>
        </p:nvSpPr>
        <p:spPr>
          <a:xfrm>
            <a:off x="342900" y="363925"/>
            <a:ext cx="6172200" cy="1651000"/>
          </a:xfrm>
        </p:spPr>
        <p:txBody>
          <a:bodyPr anchor="b"/>
          <a:lstStyle>
            <a:lvl1pPr>
              <a:defRPr/>
            </a:lvl1pPr>
            <a:extLst/>
          </a:lstStyle>
          <a:p>
            <a:r>
              <a:rPr kumimoji="0" lang="fr-FR"/>
              <a:t>Cliquez et modifiez le titre</a:t>
            </a:r>
            <a:endParaRPr kumimoji="0" lang="en-US"/>
          </a:p>
        </p:txBody>
      </p:sp>
      <p:sp>
        <p:nvSpPr>
          <p:cNvPr id="3" name="Espace réservé du texte 2"/>
          <p:cNvSpPr>
            <a:spLocks noGrp="1"/>
          </p:cNvSpPr>
          <p:nvPr>
            <p:ph type="body" idx="1"/>
          </p:nvPr>
        </p:nvSpPr>
        <p:spPr>
          <a:xfrm>
            <a:off x="342900" y="2217385"/>
            <a:ext cx="3030141" cy="924101"/>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3483769" y="2217385"/>
            <a:ext cx="3031331" cy="924101"/>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342900" y="3412067"/>
            <a:ext cx="3030141" cy="5693658"/>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3483769" y="3412067"/>
            <a:ext cx="3031331" cy="5693658"/>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8" name="Espace réservé du pied de page 7"/>
          <p:cNvSpPr>
            <a:spLocks noGrp="1"/>
          </p:cNvSpPr>
          <p:nvPr>
            <p:ph type="ftr" sz="quarter" idx="11"/>
          </p:nvPr>
        </p:nvSpPr>
        <p:spPr/>
        <p:txBody>
          <a:bodyPr/>
          <a:lstStyle>
            <a:extLst/>
          </a:lstStyle>
          <a:p>
            <a:endParaRPr kumimoji="0" lang="en-US"/>
          </a:p>
        </p:txBody>
      </p:sp>
      <p:sp>
        <p:nvSpPr>
          <p:cNvPr id="9" name="Espace réservé du numéro de diapositive 8"/>
          <p:cNvSpPr>
            <a:spLocks noGrp="1"/>
          </p:cNvSpPr>
          <p:nvPr>
            <p:ph type="sldNum" sz="quarter" idx="12"/>
          </p:nvPr>
        </p:nvSpPr>
        <p:spPr>
          <a:xfrm>
            <a:off x="6480810" y="9409932"/>
            <a:ext cx="348216" cy="396240"/>
          </a:xfrm>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42900" y="365759"/>
            <a:ext cx="6172200" cy="1651000"/>
          </a:xfrm>
        </p:spPr>
        <p:txBody>
          <a:bodyPr/>
          <a:lstStyle>
            <a:extLst/>
          </a:lstStyle>
          <a:p>
            <a:r>
              <a:rPr kumimoji="0" lang="fr-FR"/>
              <a:t>Cliquez et modifiez le titre</a:t>
            </a:r>
            <a:endParaRPr kumimoji="0" lang="en-US"/>
          </a:p>
        </p:txBody>
      </p:sp>
      <p:sp>
        <p:nvSpPr>
          <p:cNvPr id="3" name="Espace réservé de la date 2"/>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4" name="Espace réservé du pied de page 3"/>
          <p:cNvSpPr>
            <a:spLocks noGrp="1"/>
          </p:cNvSpPr>
          <p:nvPr>
            <p:ph type="ftr" sz="quarter" idx="11"/>
          </p:nvPr>
        </p:nvSpPr>
        <p:spPr/>
        <p:txBody>
          <a:bodyPr/>
          <a:lstStyle>
            <a:extLst/>
          </a:lstStyle>
          <a:p>
            <a:endParaRPr kumimoji="0" lang="en-US"/>
          </a:p>
        </p:txBody>
      </p:sp>
      <p:sp>
        <p:nvSpPr>
          <p:cNvPr id="5" name="Espace réservé du numéro de diapositive 4"/>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
        <p:nvSpPr>
          <p:cNvPr id="7" name="Rectangle 6"/>
          <p:cNvSpPr/>
          <p:nvPr/>
        </p:nvSpPr>
        <p:spPr>
          <a:xfrm>
            <a:off x="441294" y="2057738"/>
            <a:ext cx="600075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8D92626-37D2-4832-BF7A-BC283494A20D}" type="datetimeFigureOut">
              <a:rPr lang="en-US" smtClean="0"/>
              <a:t>16/10/15</a:t>
            </a:fld>
            <a:endParaRPr lang="en-US"/>
          </a:p>
        </p:txBody>
      </p:sp>
      <p:sp>
        <p:nvSpPr>
          <p:cNvPr id="3" name="Espace réservé du pied de page 2"/>
          <p:cNvSpPr>
            <a:spLocks noGrp="1"/>
          </p:cNvSpPr>
          <p:nvPr>
            <p:ph type="ftr" sz="quarter" idx="11"/>
          </p:nvPr>
        </p:nvSpPr>
        <p:spPr/>
        <p:txBody>
          <a:bodyPr/>
          <a:lstStyle>
            <a:extLst/>
          </a:lstStyle>
          <a:p>
            <a:endParaRPr kumimoji="0" lang="en-US"/>
          </a:p>
        </p:txBody>
      </p:sp>
      <p:sp>
        <p:nvSpPr>
          <p:cNvPr id="4" name="Espace réservé du numéro de diapositive 3"/>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2"/>
      </p:bgRef>
    </p:bg>
    <p:spTree>
      <p:nvGrpSpPr>
        <p:cNvPr id="1" name=""/>
        <p:cNvGrpSpPr/>
        <p:nvPr/>
      </p:nvGrpSpPr>
      <p:grpSpPr>
        <a:xfrm>
          <a:off x="0" y="0"/>
          <a:ext cx="0" cy="0"/>
          <a:chOff x="0" y="0"/>
          <a:chExt cx="0" cy="0"/>
        </a:xfrm>
      </p:grpSpPr>
      <p:sp>
        <p:nvSpPr>
          <p:cNvPr id="8" name="Rectangle 7"/>
          <p:cNvSpPr/>
          <p:nvPr/>
        </p:nvSpPr>
        <p:spPr>
          <a:xfrm>
            <a:off x="3793164" y="1527725"/>
            <a:ext cx="2811780" cy="1320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3722352" y="440267"/>
            <a:ext cx="2948940" cy="1100667"/>
          </a:xfrm>
        </p:spPr>
        <p:txBody>
          <a:bodyPr anchor="b"/>
          <a:lstStyle>
            <a:lvl1pPr marL="0" algn="r">
              <a:buNone/>
              <a:defRPr sz="2000" b="1"/>
            </a:lvl1pPr>
            <a:extLst/>
          </a:lstStyle>
          <a:p>
            <a:r>
              <a:rPr kumimoji="0" lang="fr-FR"/>
              <a:t>Cliquez et modifiez le titre</a:t>
            </a:r>
            <a:endParaRPr kumimoji="0" lang="en-US"/>
          </a:p>
        </p:txBody>
      </p:sp>
      <p:sp>
        <p:nvSpPr>
          <p:cNvPr id="3" name="Espace réservé du texte 2"/>
          <p:cNvSpPr>
            <a:spLocks noGrp="1"/>
          </p:cNvSpPr>
          <p:nvPr>
            <p:ph type="body" idx="2"/>
          </p:nvPr>
        </p:nvSpPr>
        <p:spPr>
          <a:xfrm>
            <a:off x="3722352" y="1599809"/>
            <a:ext cx="2948940" cy="1540933"/>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171450" y="3191933"/>
            <a:ext cx="6499842" cy="574548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9" name="Espace réservé de la date 8"/>
          <p:cNvSpPr>
            <a:spLocks noGrp="1"/>
          </p:cNvSpPr>
          <p:nvPr>
            <p:ph type="dt" sz="half" idx="10"/>
          </p:nvPr>
        </p:nvSpPr>
        <p:spPr>
          <a:xfrm>
            <a:off x="4171950" y="9408634"/>
            <a:ext cx="2251710" cy="396240"/>
          </a:xfrm>
        </p:spPr>
        <p:txBody>
          <a:bodyPr vert="horz" rtlCol="0"/>
          <a:lstStyle>
            <a:extLst/>
          </a:lstStyle>
          <a:p>
            <a:pPr algn="l" eaLnBrk="1" latinLnBrk="0" hangingPunct="1"/>
            <a:fld id="{48D92626-37D2-4832-BF7A-BC283494A20D}" type="datetimeFigureOut">
              <a:rPr lang="en-US" smtClean="0"/>
              <a:t>16/10/15</a:t>
            </a:fld>
            <a:endParaRPr lang="en-US"/>
          </a:p>
        </p:txBody>
      </p:sp>
      <p:sp>
        <p:nvSpPr>
          <p:cNvPr id="10" name="Espace réservé du numéro de diapositive 9"/>
          <p:cNvSpPr>
            <a:spLocks noGrp="1"/>
          </p:cNvSpPr>
          <p:nvPr>
            <p:ph type="sldNum" sz="quarter" idx="11"/>
          </p:nvPr>
        </p:nvSpPr>
        <p:spPr>
          <a:xfrm>
            <a:off x="6479214" y="9408634"/>
            <a:ext cx="348216" cy="39624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1" name="Espace réservé du pied de page 10"/>
          <p:cNvSpPr>
            <a:spLocks noGrp="1"/>
          </p:cNvSpPr>
          <p:nvPr>
            <p:ph type="ftr" sz="quarter" idx="12"/>
          </p:nvPr>
        </p:nvSpPr>
        <p:spPr>
          <a:xfrm>
            <a:off x="1200150" y="9408634"/>
            <a:ext cx="2930598" cy="39624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280332" y="6824134"/>
            <a:ext cx="4114800" cy="959885"/>
          </a:xfrm>
        </p:spPr>
        <p:txBody>
          <a:bodyPr anchor="b"/>
          <a:lstStyle>
            <a:lvl1pPr marL="0" algn="r">
              <a:buNone/>
              <a:defRPr sz="2000" b="1"/>
            </a:lvl1pPr>
            <a:extLst/>
          </a:lstStyle>
          <a:p>
            <a:r>
              <a:rPr kumimoji="0" lang="fr-FR"/>
              <a:t>Cliquez et modifiez le titre</a:t>
            </a:r>
            <a:endParaRPr kumimoji="0" lang="en-US"/>
          </a:p>
        </p:txBody>
      </p:sp>
      <p:sp>
        <p:nvSpPr>
          <p:cNvPr id="4" name="Espace réservé du texte 3"/>
          <p:cNvSpPr>
            <a:spLocks noGrp="1"/>
          </p:cNvSpPr>
          <p:nvPr>
            <p:ph type="body" sz="half" idx="2"/>
          </p:nvPr>
        </p:nvSpPr>
        <p:spPr>
          <a:xfrm>
            <a:off x="2280332" y="7784019"/>
            <a:ext cx="4114800" cy="1317702"/>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fr-FR"/>
              <a:t>Cliquez pour modifier les styles du texte du masque</a:t>
            </a:r>
          </a:p>
        </p:txBody>
      </p:sp>
      <p:sp>
        <p:nvSpPr>
          <p:cNvPr id="13" name="Espace réservé pour une image  12"/>
          <p:cNvSpPr>
            <a:spLocks noGrp="1"/>
          </p:cNvSpPr>
          <p:nvPr>
            <p:ph type="pic" idx="1"/>
          </p:nvPr>
        </p:nvSpPr>
        <p:spPr>
          <a:xfrm>
            <a:off x="228600" y="360915"/>
            <a:ext cx="6400800" cy="62738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fr-FR" dirty="0">
                <a:solidFill>
                  <a:schemeClr val="lt1"/>
                </a:solidFill>
                <a:latin typeface="+mn-lt"/>
                <a:ea typeface="+mn-ea"/>
                <a:cs typeface="+mn-cs"/>
              </a:rPr>
              <a:t>Faire glisser l'image vers l'espace réservé ou cliquer sur l'icône pour l'ajouter</a:t>
            </a:r>
            <a:endParaRPr kumimoji="0" lang="en-US" dirty="0">
              <a:solidFill>
                <a:schemeClr val="lt1"/>
              </a:solidFill>
              <a:latin typeface="+mn-lt"/>
              <a:ea typeface="+mn-ea"/>
              <a:cs typeface="+mn-cs"/>
            </a:endParaRPr>
          </a:p>
        </p:txBody>
      </p:sp>
      <p:sp>
        <p:nvSpPr>
          <p:cNvPr id="8" name="Espace réservé de la date 7"/>
          <p:cNvSpPr>
            <a:spLocks noGrp="1"/>
          </p:cNvSpPr>
          <p:nvPr>
            <p:ph type="dt" sz="half" idx="10"/>
          </p:nvPr>
        </p:nvSpPr>
        <p:spPr>
          <a:xfrm>
            <a:off x="4171950" y="9401895"/>
            <a:ext cx="2251710" cy="396240"/>
          </a:xfrm>
        </p:spPr>
        <p:txBody>
          <a:bodyPr vert="horz" rtlCol="0"/>
          <a:lstStyle>
            <a:extLst/>
          </a:lstStyle>
          <a:p>
            <a:pPr algn="l" eaLnBrk="1" latinLnBrk="0" hangingPunct="1"/>
            <a:fld id="{48D92626-37D2-4832-BF7A-BC283494A20D}" type="datetimeFigureOut">
              <a:rPr lang="en-US" smtClean="0"/>
              <a:t>16/10/15</a:t>
            </a:fld>
            <a:endParaRPr lang="en-US"/>
          </a:p>
        </p:txBody>
      </p:sp>
      <p:sp>
        <p:nvSpPr>
          <p:cNvPr id="9" name="Espace réservé du numéro de diapositive 8"/>
          <p:cNvSpPr>
            <a:spLocks noGrp="1"/>
          </p:cNvSpPr>
          <p:nvPr>
            <p:ph type="sldNum" sz="quarter" idx="11"/>
          </p:nvPr>
        </p:nvSpPr>
        <p:spPr>
          <a:xfrm>
            <a:off x="6479214" y="9401895"/>
            <a:ext cx="348216" cy="39624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200150" y="9401895"/>
            <a:ext cx="2930598" cy="39624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Arrondir un rectangle avec un coin diagonal 6"/>
          <p:cNvSpPr/>
          <p:nvPr/>
        </p:nvSpPr>
        <p:spPr>
          <a:xfrm>
            <a:off x="123444" y="212456"/>
            <a:ext cx="6608135" cy="94833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pied de page 2"/>
          <p:cNvSpPr>
            <a:spLocks noGrp="1"/>
          </p:cNvSpPr>
          <p:nvPr>
            <p:ph type="ftr" sz="quarter" idx="3"/>
          </p:nvPr>
        </p:nvSpPr>
        <p:spPr>
          <a:xfrm>
            <a:off x="971550" y="9245600"/>
            <a:ext cx="3159198" cy="39624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Espace réservé de la date 13"/>
          <p:cNvSpPr>
            <a:spLocks noGrp="1"/>
          </p:cNvSpPr>
          <p:nvPr>
            <p:ph type="dt" sz="half" idx="2"/>
          </p:nvPr>
        </p:nvSpPr>
        <p:spPr>
          <a:xfrm>
            <a:off x="4171950" y="9245600"/>
            <a:ext cx="2251710" cy="39624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16/10/15</a:t>
            </a:fld>
            <a:endParaRPr lang="en-US" sz="1300" dirty="0">
              <a:solidFill>
                <a:schemeClr val="bg2">
                  <a:tint val="60000"/>
                  <a:satMod val="155000"/>
                </a:schemeClr>
              </a:solidFill>
            </a:endParaRPr>
          </a:p>
        </p:txBody>
      </p:sp>
      <p:sp>
        <p:nvSpPr>
          <p:cNvPr id="23" name="Espace réservé du numéro de diapositive 22"/>
          <p:cNvSpPr>
            <a:spLocks noGrp="1"/>
          </p:cNvSpPr>
          <p:nvPr>
            <p:ph type="sldNum" sz="quarter" idx="4"/>
          </p:nvPr>
        </p:nvSpPr>
        <p:spPr>
          <a:xfrm>
            <a:off x="6479214" y="9409932"/>
            <a:ext cx="348216" cy="39624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22" name="Espace réservé du titre 21"/>
          <p:cNvSpPr>
            <a:spLocks noGrp="1"/>
          </p:cNvSpPr>
          <p:nvPr>
            <p:ph type="title"/>
          </p:nvPr>
        </p:nvSpPr>
        <p:spPr>
          <a:xfrm>
            <a:off x="342900" y="366219"/>
            <a:ext cx="6172200" cy="1651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fr-FR" smtClean="0"/>
              <a:t>Cliquez et modifiez le titre</a:t>
            </a:r>
            <a:endParaRPr kumimoji="0" lang="en-US"/>
          </a:p>
        </p:txBody>
      </p:sp>
      <p:sp>
        <p:nvSpPr>
          <p:cNvPr id="13" name="Espace réservé du texte 12"/>
          <p:cNvSpPr>
            <a:spLocks noGrp="1"/>
          </p:cNvSpPr>
          <p:nvPr>
            <p:ph type="body" idx="1"/>
          </p:nvPr>
        </p:nvSpPr>
        <p:spPr>
          <a:xfrm>
            <a:off x="342900" y="2377898"/>
            <a:ext cx="6172200" cy="653796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ljll.math.upmc.fr/FreeFem++/" TargetMode="External"/><Relationship Id="rId5" Type="http://schemas.openxmlformats.org/officeDocument/2006/relationships/hyperlink" Target="http://www.freefem.org/ff++" TargetMode="External"/><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8770" y="7971530"/>
            <a:ext cx="6627890" cy="1677517"/>
          </a:xfrm>
          <a:solidFill>
            <a:schemeClr val="tx1">
              <a:lumMod val="50000"/>
            </a:schemeClr>
          </a:solidFill>
        </p:spPr>
        <p:txBody>
          <a:bodyPr>
            <a:noAutofit/>
          </a:bodyPr>
          <a:lstStyle/>
          <a:p>
            <a:pPr algn="l"/>
            <a:r>
              <a:rPr lang="en-US" sz="1200" i="1" dirty="0" smtClean="0">
                <a:latin typeface="Times"/>
                <a:cs typeface="Times"/>
              </a:rPr>
              <a:t> </a:t>
            </a:r>
            <a:r>
              <a:rPr lang="en-US" sz="1200" dirty="0" smtClean="0">
                <a:latin typeface="Rockwell"/>
                <a:cs typeface="Rockwell"/>
              </a:rPr>
              <a:t>Scientific committee:</a:t>
            </a:r>
            <a:r>
              <a:rPr lang="en-US" sz="1200" dirty="0">
                <a:latin typeface="Rockwell"/>
                <a:cs typeface="Rockwell"/>
              </a:rPr>
              <a:t>   			Local organizer</a:t>
            </a:r>
          </a:p>
          <a:p>
            <a:pPr algn="l"/>
            <a:r>
              <a:rPr lang="fr-FR" sz="1200">
                <a:latin typeface="Rockwell"/>
                <a:cs typeface="Rockwell"/>
              </a:rPr>
              <a:t>Grégoire Allaire, CMAP, Ecole polytechnique	Frédéric Hecht, LJLL - UPMC</a:t>
            </a:r>
          </a:p>
          <a:p>
            <a:pPr algn="l"/>
            <a:r>
              <a:rPr lang="fr-FR" sz="1200">
                <a:latin typeface="Rockwell"/>
                <a:cs typeface="Rockwell"/>
              </a:rPr>
              <a:t>Frédéric Coquel, CMAP,  Ecole polytechnique	frederic.hecht@upmc.fr</a:t>
            </a:r>
          </a:p>
          <a:p>
            <a:pPr algn="l"/>
            <a:r>
              <a:rPr lang="fr-FR" sz="1200">
                <a:latin typeface="Rockwell"/>
                <a:cs typeface="Rockwell"/>
              </a:rPr>
              <a:t>Yvon Maday, LJLL, Université Pierre et Marie Curie</a:t>
            </a:r>
          </a:p>
          <a:p>
            <a:pPr algn="l"/>
            <a:r>
              <a:rPr lang="fr-FR" sz="1200">
                <a:latin typeface="Rockwell"/>
                <a:cs typeface="Rockwell"/>
              </a:rPr>
              <a:t>Ionut Danaila, LMRS, Université de Rouen</a:t>
            </a:r>
          </a:p>
          <a:p>
            <a:pPr algn="l"/>
            <a:r>
              <a:rPr lang="fr-FR" sz="1200">
                <a:latin typeface="Rockwell"/>
                <a:cs typeface="Rockwell"/>
              </a:rPr>
              <a:t>Bertrand Maury, Université Paris Sud-Orsay</a:t>
            </a:r>
          </a:p>
          <a:p>
            <a:pPr algn="l"/>
            <a:r>
              <a:rPr lang="fr-FR" sz="1200">
                <a:latin typeface="Rockwell"/>
                <a:cs typeface="Rockwell"/>
              </a:rPr>
              <a:t>Pascal Frey, LJLL, Université Pierre et Marie Curie</a:t>
            </a:r>
          </a:p>
          <a:p>
            <a:pPr algn="l"/>
            <a:r>
              <a:rPr lang="fr-FR" sz="1200">
                <a:latin typeface="Rockwell"/>
                <a:cs typeface="Rockwell"/>
              </a:rPr>
              <a:t>Olivier Pironneau, LJLL, Université Pierre et Marie Curie</a:t>
            </a:r>
          </a:p>
          <a:p>
            <a:pPr algn="l"/>
            <a:endParaRPr lang="en-US" sz="1200" dirty="0">
              <a:latin typeface="Arial"/>
              <a:cs typeface="Arial"/>
            </a:endParaRPr>
          </a:p>
          <a:p>
            <a:endParaRPr lang="en-US" sz="1200" dirty="0"/>
          </a:p>
          <a:p>
            <a:endParaRPr lang="en-US" sz="1200" dirty="0"/>
          </a:p>
          <a:p>
            <a:r>
              <a:rPr lang="en-US" sz="1200" dirty="0"/>
              <a:t> </a:t>
            </a:r>
          </a:p>
        </p:txBody>
      </p:sp>
      <p:pic>
        <p:nvPicPr>
          <p:cNvPr id="2" name="Image 1" descr="stentuv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45" y="602445"/>
            <a:ext cx="3261055" cy="2984500"/>
          </a:xfrm>
          <a:prstGeom prst="rect">
            <a:avLst/>
          </a:prstGeom>
        </p:spPr>
      </p:pic>
      <p:pic>
        <p:nvPicPr>
          <p:cNvPr id="10" name="Image 9" descr="stent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332" y="602445"/>
            <a:ext cx="3492500" cy="2984500"/>
          </a:xfrm>
          <a:prstGeom prst="rect">
            <a:avLst/>
          </a:prstGeom>
        </p:spPr>
      </p:pic>
      <p:sp>
        <p:nvSpPr>
          <p:cNvPr id="6" name="ZoneTexte 5"/>
          <p:cNvSpPr txBox="1"/>
          <p:nvPr/>
        </p:nvSpPr>
        <p:spPr>
          <a:xfrm>
            <a:off x="108770" y="3929998"/>
            <a:ext cx="6627890" cy="3539431"/>
          </a:xfrm>
          <a:prstGeom prst="rect">
            <a:avLst/>
          </a:prstGeom>
          <a:solidFill>
            <a:schemeClr val="tx1">
              <a:lumMod val="50000"/>
            </a:schemeClr>
          </a:solidFill>
        </p:spPr>
        <p:txBody>
          <a:bodyPr wrap="square" rtlCol="0">
            <a:spAutoFit/>
          </a:bodyPr>
          <a:lstStyle/>
          <a:p>
            <a:pPr algn="just"/>
            <a:r>
              <a:rPr lang="en-US" sz="1400"/>
              <a:t>FreeFem++ is a teaching and research software for prototyping a PDE solver.  The user comunity is continuously increasing and made of scientists from different areas of research, mathematics, physics, finance, mechanics, industry, etc. </a:t>
            </a:r>
          </a:p>
          <a:p>
            <a:pPr algn="just"/>
            <a:endParaRPr lang="en-US" sz="1400"/>
          </a:p>
          <a:p>
            <a:pPr algn="just"/>
            <a:r>
              <a:rPr lang="en-US" sz="1400"/>
              <a:t> Following the success of the previous FreeFem++ days, this new event will hopefuly reflect the latest new capabilities and applications of the software and it will be an opportunity to exchange information with other communities involved in the development of generic solvers for PDEs.  </a:t>
            </a:r>
            <a:r>
              <a:rPr lang="fr-FR" sz="1400"/>
              <a:t> </a:t>
            </a:r>
            <a:r>
              <a:rPr lang="en-US" sz="1400"/>
              <a:t>The focus will be to</a:t>
            </a:r>
          </a:p>
          <a:p>
            <a:pPr algn="just"/>
            <a:endParaRPr lang="fr-FR" sz="1400"/>
          </a:p>
          <a:p>
            <a:pPr marL="285750" lvl="0" indent="-285750" algn="just">
              <a:buFont typeface="Arial"/>
              <a:buChar char="•"/>
            </a:pPr>
            <a:r>
              <a:rPr lang="en-US" sz="1400"/>
              <a:t>Highlight the most recent advances in developing generic solvers for PDEs,</a:t>
            </a:r>
            <a:endParaRPr lang="fr-FR" sz="1400"/>
          </a:p>
          <a:p>
            <a:pPr marL="285750" lvl="0" indent="-285750" algn="just">
              <a:buFont typeface="Arial"/>
              <a:buChar char="•"/>
            </a:pPr>
            <a:r>
              <a:rPr lang="en-US" sz="1400"/>
              <a:t>Present the latest capabilities of FreeFem++ to solve PDEs using finite element methods,</a:t>
            </a:r>
            <a:endParaRPr lang="fr-FR" sz="1400"/>
          </a:p>
          <a:p>
            <a:pPr marL="285750" lvl="0" indent="-285750">
              <a:buFont typeface="Arial"/>
              <a:buChar char="•"/>
            </a:pPr>
            <a:r>
              <a:rPr lang="en-US" sz="1400"/>
              <a:t>Show how an academic solver could be used for ii ndustrial applications,</a:t>
            </a:r>
            <a:endParaRPr lang="fr-FR" sz="1400"/>
          </a:p>
          <a:p>
            <a:pPr marL="285750" indent="-285750">
              <a:buFont typeface="Arial"/>
              <a:buChar char="•"/>
            </a:pPr>
            <a:r>
              <a:rPr lang="en-US" sz="1400"/>
              <a:t>Help researchers to develop their own applications using FreeFem++.</a:t>
            </a:r>
            <a:r>
              <a:rPr lang="fr-FR" sz="1400">
                <a:effectLst/>
              </a:rPr>
              <a:t> </a:t>
            </a:r>
            <a:endParaRPr lang="fr-FR" sz="1400" dirty="0"/>
          </a:p>
          <a:p>
            <a:pPr marL="285750" indent="-285750">
              <a:buFont typeface="Arial"/>
              <a:buChar char="•"/>
            </a:pPr>
            <a:endParaRPr lang="fr-FR" sz="1400">
              <a:effectLst/>
            </a:endParaRPr>
          </a:p>
        </p:txBody>
      </p:sp>
      <p:sp>
        <p:nvSpPr>
          <p:cNvPr id="15" name="ZoneTexte 14"/>
          <p:cNvSpPr txBox="1"/>
          <p:nvPr/>
        </p:nvSpPr>
        <p:spPr>
          <a:xfrm>
            <a:off x="864982" y="610369"/>
            <a:ext cx="5714849" cy="2893100"/>
          </a:xfrm>
          <a:prstGeom prst="rect">
            <a:avLst/>
          </a:prstGeom>
          <a:noFill/>
        </p:spPr>
        <p:txBody>
          <a:bodyPr wrap="square" rtlCol="0">
            <a:spAutoFit/>
          </a:bodyPr>
          <a:lstStyle/>
          <a:p>
            <a:pPr algn="ctr"/>
            <a:r>
              <a:rPr lang="en-US" sz="2800" dirty="0">
                <a:solidFill>
                  <a:srgbClr val="0000FF"/>
                </a:solidFill>
              </a:rPr>
              <a:t>   </a:t>
            </a:r>
          </a:p>
          <a:p>
            <a:pPr algn="ctr"/>
            <a:endParaRPr lang="en-US" sz="1600" i="1">
              <a:solidFill>
                <a:srgbClr val="0000FF"/>
              </a:solidFill>
            </a:endParaRPr>
          </a:p>
          <a:p>
            <a:pPr lvl="1" algn="just"/>
            <a:endParaRPr lang="en-US" sz="1600" i="1">
              <a:solidFill>
                <a:srgbClr val="0000FF"/>
              </a:solidFill>
            </a:endParaRPr>
          </a:p>
          <a:p>
            <a:pPr lvl="1" algn="ctr"/>
            <a:r>
              <a:rPr lang="en-US" sz="1600" i="1">
                <a:solidFill>
                  <a:srgbClr val="0000FF"/>
                </a:solidFill>
              </a:rPr>
              <a:t>An academic and industrial research conference, </a:t>
            </a:r>
            <a:endParaRPr lang="fr-FR" sz="1600">
              <a:solidFill>
                <a:srgbClr val="0000FF"/>
              </a:solidFill>
            </a:endParaRPr>
          </a:p>
          <a:p>
            <a:pPr lvl="1" algn="ctr"/>
            <a:r>
              <a:rPr lang="en-US" sz="1600" i="1">
                <a:solidFill>
                  <a:srgbClr val="0000FF"/>
                </a:solidFill>
              </a:rPr>
              <a:t>A training session for beginner or advanced users.</a:t>
            </a:r>
            <a:r>
              <a:rPr lang="en-US" dirty="0">
                <a:solidFill>
                  <a:srgbClr val="0000FF"/>
                </a:solidFill>
              </a:rPr>
              <a:t/>
            </a:r>
            <a:br>
              <a:rPr lang="en-US" dirty="0">
                <a:solidFill>
                  <a:srgbClr val="0000FF"/>
                </a:solidFill>
              </a:rPr>
            </a:br>
            <a:r>
              <a:rPr lang="en-US" dirty="0" err="1">
                <a:solidFill>
                  <a:srgbClr val="0000FF"/>
                </a:solidFill>
              </a:rPr>
              <a:t>Laboratoire</a:t>
            </a:r>
            <a:r>
              <a:rPr lang="en-US" dirty="0">
                <a:solidFill>
                  <a:srgbClr val="0000FF"/>
                </a:solidFill>
              </a:rPr>
              <a:t> Jacques-Louis Lions</a:t>
            </a:r>
            <a:br>
              <a:rPr lang="en-US" dirty="0">
                <a:solidFill>
                  <a:srgbClr val="0000FF"/>
                </a:solidFill>
              </a:rPr>
            </a:br>
            <a:r>
              <a:rPr lang="en-US" sz="1600" dirty="0">
                <a:solidFill>
                  <a:srgbClr val="FF0000"/>
                </a:solidFill>
              </a:rPr>
              <a:t>Campus </a:t>
            </a:r>
            <a:r>
              <a:rPr lang="en-US" sz="1600" dirty="0" err="1">
                <a:solidFill>
                  <a:srgbClr val="FF0000"/>
                </a:solidFill>
              </a:rPr>
              <a:t>Jussieu</a:t>
            </a:r>
            <a:r>
              <a:rPr lang="en-US" sz="1600" dirty="0">
                <a:solidFill>
                  <a:srgbClr val="0000FF"/>
                </a:solidFill>
              </a:rPr>
              <a:t>,   </a:t>
            </a:r>
            <a:r>
              <a:rPr lang="en-US" sz="1600" dirty="0" err="1">
                <a:solidFill>
                  <a:srgbClr val="0000FF"/>
                </a:solidFill>
              </a:rPr>
              <a:t>Université</a:t>
            </a:r>
            <a:r>
              <a:rPr lang="en-US" sz="1600" dirty="0">
                <a:solidFill>
                  <a:srgbClr val="0000FF"/>
                </a:solidFill>
              </a:rPr>
              <a:t> Pierre et Marie Curie</a:t>
            </a:r>
            <a:br>
              <a:rPr lang="en-US" sz="1600" dirty="0">
                <a:solidFill>
                  <a:srgbClr val="0000FF"/>
                </a:solidFill>
              </a:rPr>
            </a:br>
            <a:r>
              <a:rPr lang="en-US" sz="1600" dirty="0">
                <a:solidFill>
                  <a:srgbClr val="0000FF"/>
                </a:solidFill>
              </a:rPr>
              <a:t/>
            </a:r>
            <a:br>
              <a:rPr lang="en-US" sz="1600" dirty="0">
                <a:solidFill>
                  <a:srgbClr val="0000FF"/>
                </a:solidFill>
              </a:rPr>
            </a:br>
            <a:r>
              <a:rPr lang="en-US" sz="1600" dirty="0">
                <a:solidFill>
                  <a:srgbClr val="0000FF"/>
                </a:solidFill>
              </a:rPr>
              <a:t>             </a:t>
            </a:r>
          </a:p>
          <a:p>
            <a:pPr lvl="1" algn="ctr"/>
            <a:r>
              <a:rPr lang="en-US" sz="2400" dirty="0">
                <a:solidFill>
                  <a:srgbClr val="0000FF"/>
                </a:solidFill>
              </a:rPr>
              <a:t>15-16 December , 2015</a:t>
            </a:r>
            <a:endParaRPr lang="fr-FR" sz="1600">
              <a:solidFill>
                <a:srgbClr val="0000FF"/>
              </a:solidFill>
            </a:endParaRPr>
          </a:p>
        </p:txBody>
      </p:sp>
      <p:sp>
        <p:nvSpPr>
          <p:cNvPr id="12" name="ZoneTexte 11"/>
          <p:cNvSpPr txBox="1"/>
          <p:nvPr/>
        </p:nvSpPr>
        <p:spPr>
          <a:xfrm>
            <a:off x="408179" y="7432934"/>
            <a:ext cx="5223481" cy="830997"/>
          </a:xfrm>
          <a:prstGeom prst="rect">
            <a:avLst/>
          </a:prstGeom>
          <a:noFill/>
        </p:spPr>
        <p:txBody>
          <a:bodyPr wrap="none" rtlCol="0">
            <a:spAutoFit/>
          </a:bodyPr>
          <a:lstStyle/>
          <a:p>
            <a:pPr marL="0" lvl="1"/>
            <a:r>
              <a:rPr lang="en-US" sz="1600" i="1">
                <a:solidFill>
                  <a:schemeClr val="bg1"/>
                </a:solidFill>
              </a:rPr>
              <a:t>Register at    </a:t>
            </a:r>
            <a:r>
              <a:rPr lang="en-US" sz="1600" i="1" u="sng">
                <a:solidFill>
                  <a:srgbClr val="0000FF"/>
                </a:solidFill>
                <a:hlinkClick r:id="rId4"/>
              </a:rPr>
              <a:t>http://www.ljll.math.upmc.fr/FreeFem++/</a:t>
            </a:r>
            <a:endParaRPr lang="fr-FR" sz="1600">
              <a:solidFill>
                <a:srgbClr val="0000FF"/>
              </a:solidFill>
            </a:endParaRPr>
          </a:p>
          <a:p>
            <a:r>
              <a:rPr lang="en-US" sz="1400">
                <a:solidFill>
                  <a:schemeClr val="bg1"/>
                </a:solidFill>
              </a:rPr>
              <a:t>More on FreeFem++ at   </a:t>
            </a:r>
            <a:r>
              <a:rPr lang="en-US" sz="1400" u="sng">
                <a:hlinkClick r:id="rId5"/>
              </a:rPr>
              <a:t>http://www.freefem.org/ff++</a:t>
            </a:r>
            <a:r>
              <a:rPr lang="fr-FR" sz="1400"/>
              <a:t> </a:t>
            </a:r>
            <a:endParaRPr lang="en-US" sz="1400" dirty="0"/>
          </a:p>
          <a:p>
            <a:endParaRPr lang="en-US"/>
          </a:p>
        </p:txBody>
      </p:sp>
      <p:sp>
        <p:nvSpPr>
          <p:cNvPr id="13" name="ZoneTexte 12"/>
          <p:cNvSpPr txBox="1"/>
          <p:nvPr/>
        </p:nvSpPr>
        <p:spPr>
          <a:xfrm>
            <a:off x="864982" y="93394"/>
            <a:ext cx="5460517" cy="769441"/>
          </a:xfrm>
          <a:prstGeom prst="rect">
            <a:avLst/>
          </a:prstGeom>
          <a:solidFill>
            <a:schemeClr val="bg1">
              <a:lumMod val="75000"/>
              <a:lumOff val="25000"/>
            </a:schemeClr>
          </a:solidFill>
          <a:ln>
            <a:solidFill>
              <a:schemeClr val="bg1"/>
            </a:solidFill>
          </a:ln>
          <a:scene3d>
            <a:camera prst="orthographicFront"/>
            <a:lightRig rig="threePt" dir="t"/>
          </a:scene3d>
          <a:sp3d>
            <a:bevelT prst="relaxedInset"/>
          </a:sp3d>
        </p:spPr>
        <p:txBody>
          <a:bodyPr wrap="square" rtlCol="0">
            <a:spAutoFit/>
          </a:bodyPr>
          <a:lstStyle/>
          <a:p>
            <a:pPr algn="ctr"/>
            <a:r>
              <a:rPr lang="en-US" sz="4400" dirty="0"/>
              <a:t>7</a:t>
            </a:r>
            <a:r>
              <a:rPr lang="en-US" sz="4400" baseline="30000" dirty="0"/>
              <a:t>th</a:t>
            </a:r>
            <a:r>
              <a:rPr lang="en-US" sz="4400" dirty="0"/>
              <a:t> FreeFem++ days</a:t>
            </a:r>
          </a:p>
        </p:txBody>
      </p:sp>
    </p:spTree>
    <p:extLst>
      <p:ext uri="{BB962C8B-B14F-4D97-AF65-F5344CB8AC3E}">
        <p14:creationId xmlns:p14="http://schemas.microsoft.com/office/powerpoint/2010/main" val="281926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nderi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Fonderie.thmx</Template>
  <TotalTime>921</TotalTime>
  <Words>203</Words>
  <Application>Microsoft Macintosh PowerPoint</Application>
  <PresentationFormat>Format A4 (210 x 297 mm)</PresentationFormat>
  <Paragraphs>29</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Fonderie</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 to PDE for applications  Laboratoire Jacques-Louis Lions Université Pierre et Marie Curie Paris august 31 – September 1 2015 </dc:title>
  <dc:creator>Olivier Pironneau</dc:creator>
  <cp:lastModifiedBy>Olivier Pironneau</cp:lastModifiedBy>
  <cp:revision>33</cp:revision>
  <cp:lastPrinted>2015-10-16T12:53:54Z</cp:lastPrinted>
  <dcterms:created xsi:type="dcterms:W3CDTF">2014-11-11T10:50:55Z</dcterms:created>
  <dcterms:modified xsi:type="dcterms:W3CDTF">2015-10-16T13:08:15Z</dcterms:modified>
</cp:coreProperties>
</file>