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08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81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52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431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673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3672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401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9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65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154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68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935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38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6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671C-974E-4D05-B440-BFCC84F2154E}" type="datetimeFigureOut">
              <a:rPr lang="nl-NL" smtClean="0"/>
              <a:t>9-9-2024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C08C14-3732-4FDA-970D-406037036A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61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asics of Game Development For Businesses: Design, Develop, Support and  Promote | Chaos Theory">
            <a:extLst>
              <a:ext uri="{FF2B5EF4-FFF2-40B4-BE49-F238E27FC236}">
                <a16:creationId xmlns:a16="http://schemas.microsoft.com/office/drawing/2014/main" id="{38695CE2-93F8-8FA7-66B2-41746A1B1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6571" r="-1" b="6724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Isosceles Triangle 1030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33" name="Parallelogram 1032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41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216E36-B77F-9C8A-C3E0-AF3017717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50B1AA-D736-9607-04C7-B7C47B3B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6782" y="4050832"/>
            <a:ext cx="5230976" cy="19997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NL" sz="1400" b="1" dirty="0">
                <a:solidFill>
                  <a:schemeClr val="bg1"/>
                </a:solidFill>
              </a:rPr>
              <a:t>AMATEUR INDIE GAMING EXPO SITE</a:t>
            </a:r>
          </a:p>
          <a:p>
            <a:pPr>
              <a:lnSpc>
                <a:spcPct val="90000"/>
              </a:lnSpc>
            </a:pPr>
            <a:r>
              <a:rPr lang="nl-NL" sz="1400" dirty="0">
                <a:solidFill>
                  <a:schemeClr val="bg1"/>
                </a:solidFill>
              </a:rPr>
              <a:t>Tonen van </a:t>
            </a:r>
            <a:r>
              <a:rPr lang="nl-NL" sz="1400" dirty="0" err="1">
                <a:solidFill>
                  <a:schemeClr val="bg1"/>
                </a:solidFill>
              </a:rPr>
              <a:t>Indie</a:t>
            </a:r>
            <a:r>
              <a:rPr lang="nl-NL" sz="1400" dirty="0">
                <a:solidFill>
                  <a:schemeClr val="bg1"/>
                </a:solidFill>
              </a:rPr>
              <a:t> game projecten en evenementen </a:t>
            </a:r>
          </a:p>
          <a:p>
            <a:pPr>
              <a:lnSpc>
                <a:spcPct val="90000"/>
              </a:lnSpc>
            </a:pPr>
            <a:r>
              <a:rPr lang="nl-NL" sz="1400" dirty="0">
                <a:solidFill>
                  <a:schemeClr val="bg1"/>
                </a:solidFill>
              </a:rPr>
              <a:t>Promoten en feedback vragen</a:t>
            </a:r>
          </a:p>
          <a:p>
            <a:pPr>
              <a:lnSpc>
                <a:spcPct val="90000"/>
              </a:lnSpc>
            </a:pPr>
            <a:r>
              <a:rPr lang="nl-NL" sz="1400" dirty="0">
                <a:solidFill>
                  <a:schemeClr val="bg1"/>
                </a:solidFill>
              </a:rPr>
              <a:t>Projecten uploaden</a:t>
            </a:r>
          </a:p>
        </p:txBody>
      </p:sp>
      <p:sp>
        <p:nvSpPr>
          <p:cNvPr id="106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6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66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67" name="Isosceles Triangle 1050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5" name="Afbeelding 4" descr="Afbeelding met klok, Lettertype&#10;&#10;Automatisch gegenereerde beschrijving">
            <a:extLst>
              <a:ext uri="{FF2B5EF4-FFF2-40B4-BE49-F238E27FC236}">
                <a16:creationId xmlns:a16="http://schemas.microsoft.com/office/drawing/2014/main" id="{0F3226D7-6131-42FC-A1A4-2DA4BB2EB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55" y="2833077"/>
            <a:ext cx="5454972" cy="986735"/>
          </a:xfrm>
          <a:prstGeom prst="rect">
            <a:avLst/>
          </a:prstGeom>
        </p:spPr>
      </p:pic>
      <p:pic>
        <p:nvPicPr>
          <p:cNvPr id="1030" name="Picture 6" descr="5 Reasons Why You Need Google Reviews | Cazbah">
            <a:extLst>
              <a:ext uri="{FF2B5EF4-FFF2-40B4-BE49-F238E27FC236}">
                <a16:creationId xmlns:a16="http://schemas.microsoft.com/office/drawing/2014/main" id="{BA151189-9FC8-05B9-D0D3-6AC4EF71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6" y="162815"/>
            <a:ext cx="1849940" cy="113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048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18</Words>
  <Application>Microsoft Office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Linakala,Gillvano G.</dc:creator>
  <cp:lastModifiedBy>Linakala,Gillvano G.</cp:lastModifiedBy>
  <cp:revision>7</cp:revision>
  <dcterms:created xsi:type="dcterms:W3CDTF">2024-09-02T07:54:28Z</dcterms:created>
  <dcterms:modified xsi:type="dcterms:W3CDTF">2024-09-09T08:18:55Z</dcterms:modified>
</cp:coreProperties>
</file>