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1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80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81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02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87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90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79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4D57BDD-E64A-4D27-8978-82FFCA18A12C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54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4D57BDD-E64A-4D27-8978-82FFCA18A12C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4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9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0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2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6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7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0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1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80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3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AFD7D-B4AA-AE02-0B94-2381456AF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163595"/>
            <a:ext cx="6979329" cy="2855956"/>
          </a:xfrm>
        </p:spPr>
        <p:txBody>
          <a:bodyPr>
            <a:normAutofit/>
          </a:bodyPr>
          <a:lstStyle/>
          <a:p>
            <a:pPr algn="l"/>
            <a:endParaRPr lang="nl-NL" sz="80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99CD6BD-47E6-82D3-8B46-33DF61D37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200525"/>
            <a:ext cx="6029324" cy="1595437"/>
          </a:xfrm>
        </p:spPr>
        <p:txBody>
          <a:bodyPr>
            <a:normAutofit/>
          </a:bodyPr>
          <a:lstStyle/>
          <a:p>
            <a:pPr algn="l"/>
            <a:r>
              <a:rPr lang="nl-NL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Tonen en aanpassen van vechtspel gegevens.</a:t>
            </a:r>
          </a:p>
          <a:p>
            <a:pPr algn="l"/>
            <a:r>
              <a:rPr lang="nl-NL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Voor Mensen die van vechtspellen houden.</a:t>
            </a:r>
          </a:p>
          <a:p>
            <a:pPr algn="l"/>
            <a:endParaRPr lang="nl-NL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nl-NL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Soortgelijke sites: </a:t>
            </a:r>
            <a:r>
              <a:rPr lang="nl-NL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Tekken</a:t>
            </a:r>
            <a:r>
              <a:rPr lang="nl-NL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8, Street Fighter 6</a:t>
            </a:r>
          </a:p>
        </p:txBody>
      </p:sp>
      <p:pic>
        <p:nvPicPr>
          <p:cNvPr id="7" name="Afbeelding 6" descr="Afbeelding met tekst, Graphics, grafische vormgeving, logo&#10;&#10;Automatisch gegenereerde beschrijving">
            <a:extLst>
              <a:ext uri="{FF2B5EF4-FFF2-40B4-BE49-F238E27FC236}">
                <a16:creationId xmlns:a16="http://schemas.microsoft.com/office/drawing/2014/main" id="{F0FDF175-04F3-0AD7-5FAB-53D3FE1EE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22" y="396836"/>
            <a:ext cx="6513390" cy="392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6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directiekamer">
  <a:themeElements>
    <a:clrScheme name="Ion-directiekamer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directiekamer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directiekamer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362</TotalTime>
  <Words>23</Words>
  <Application>Microsoft Office PowerPoint</Application>
  <PresentationFormat>Breedbeeld</PresentationFormat>
  <Paragraphs>4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Ion-directiekamer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Musiculture</dc:title>
  <dc:creator>Linakala,Gillvano G.</dc:creator>
  <cp:lastModifiedBy>Linakala,Gillvano G.</cp:lastModifiedBy>
  <cp:revision>4</cp:revision>
  <dcterms:created xsi:type="dcterms:W3CDTF">2023-09-04T08:27:16Z</dcterms:created>
  <dcterms:modified xsi:type="dcterms:W3CDTF">2024-02-19T09:15:12Z</dcterms:modified>
</cp:coreProperties>
</file>