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25" d="100"/>
          <a:sy n="125" d="100"/>
        </p:scale>
        <p:origin x="3064" y="-1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B631-9DAA-BF4A-B891-8B0354979503}" type="datetimeFigureOut">
              <a:rPr lang="fr-CH" smtClean="0"/>
              <a:t>28.01.19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3C8F1-3EE2-0543-AAF6-D34A13C7EC8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080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3C8F1-3EE2-0543-AAF6-D34A13C7EC8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23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1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1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5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4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24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8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3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7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0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3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5C98-6A4E-1B40-9180-A8F5D0CE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Free-go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A5DA2-CB32-464C-ADBE-2FE300B5C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Léo </a:t>
            </a:r>
            <a:r>
              <a:rPr lang="en-US" dirty="0" err="1"/>
              <a:t>zmoos</a:t>
            </a:r>
            <a:r>
              <a:rPr lang="en-US" dirty="0"/>
              <a:t> &amp; Sylvain </a:t>
            </a:r>
            <a:r>
              <a:rPr lang="en-US" dirty="0" err="1"/>
              <a:t>gandini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0F3B-3C28-4C42-AB38-AE930E20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E6DC-9C6D-2545-A7A2-715472F3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3E6E-CB84-B949-9F08-8EADB948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D8908-AC3C-EF4C-94E1-5AF6F86C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787" y="1192320"/>
            <a:ext cx="3806826" cy="43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7A6-4269-1248-AF52-E68DA6E4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Questions?</a:t>
            </a:r>
            <a:br>
              <a:rPr lang="fr-CH" dirty="0"/>
            </a:br>
            <a:endParaRPr lang="fr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652FA7-6DD4-5E42-B8F8-ED910E412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666" y="2744787"/>
            <a:ext cx="6072703" cy="34131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8E89-FE7F-3242-A05F-524EC4B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4A032-A8DF-8546-93A5-18B38F75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FA9AE-CE10-1245-B8DB-C7D19838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5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54D7-CE34-EC48-BE3D-50E54168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91B5-CD19-A741-8E93-B3343B8C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Résumé </a:t>
            </a:r>
          </a:p>
          <a:p>
            <a:r>
              <a:rPr lang="fr-CH" dirty="0"/>
              <a:t>Objectifs</a:t>
            </a:r>
          </a:p>
          <a:p>
            <a:r>
              <a:rPr lang="fr-CH" dirty="0"/>
              <a:t>Fonctionnalités</a:t>
            </a:r>
            <a:endParaRPr lang="en-US" dirty="0"/>
          </a:p>
          <a:p>
            <a:r>
              <a:rPr lang="en-US" dirty="0"/>
              <a:t>Gestion de </a:t>
            </a:r>
            <a:r>
              <a:rPr lang="en-US" dirty="0" err="1"/>
              <a:t>groupe</a:t>
            </a:r>
            <a:r>
              <a:rPr lang="en-US" dirty="0"/>
              <a:t> et du planning</a:t>
            </a:r>
          </a:p>
          <a:p>
            <a:r>
              <a:rPr lang="en-US" dirty="0"/>
              <a:t>Points </a:t>
            </a:r>
            <a:r>
              <a:rPr lang="en-US" dirty="0" err="1"/>
              <a:t>positifs</a:t>
            </a:r>
            <a:r>
              <a:rPr lang="en-US" dirty="0"/>
              <a:t> / </a:t>
            </a:r>
            <a:r>
              <a:rPr lang="en-US" dirty="0" err="1"/>
              <a:t>négatifs</a:t>
            </a:r>
            <a:endParaRPr lang="en-US" dirty="0"/>
          </a:p>
          <a:p>
            <a:r>
              <a:rPr lang="en-US" dirty="0" err="1"/>
              <a:t>Extrait</a:t>
            </a:r>
            <a:r>
              <a:rPr lang="en-US" dirty="0"/>
              <a:t> de code </a:t>
            </a:r>
          </a:p>
          <a:p>
            <a:r>
              <a:rPr lang="fr-CH" dirty="0"/>
              <a:t>Eléments</a:t>
            </a:r>
            <a:r>
              <a:rPr lang="en-US" dirty="0"/>
              <a:t>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fr-CH" dirty="0"/>
              <a:t>retiendra</a:t>
            </a:r>
          </a:p>
          <a:p>
            <a:r>
              <a:rPr lang="fr-CH" dirty="0"/>
              <a:t>Futures améliorations</a:t>
            </a:r>
          </a:p>
          <a:p>
            <a:r>
              <a:rPr lang="fr-CH" dirty="0"/>
              <a:t>Questions?</a:t>
            </a:r>
          </a:p>
          <a:p>
            <a:endParaRPr lang="fr-CH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837B49-3E08-2F48-8F5F-7782FB35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4E67F0-F4AC-7B48-A538-F6446AC4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448D78-2C8E-FD43-8F18-A23D17B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9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84FF-2FB0-3248-83EC-93104C9C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Résumé du </a:t>
            </a:r>
            <a:r>
              <a:rPr lang="en-US" dirty="0" err="1"/>
              <a:t>projet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6BE6-BFAA-4C47-A4E3-5DE69107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Projet développé en C#</a:t>
            </a:r>
          </a:p>
          <a:p>
            <a:r>
              <a:rPr lang="fr-CH" dirty="0"/>
              <a:t>Basé sur Windows </a:t>
            </a:r>
            <a:r>
              <a:rPr lang="fr-CH" dirty="0" err="1"/>
              <a:t>Form</a:t>
            </a:r>
            <a:endParaRPr lang="fr-CH" dirty="0"/>
          </a:p>
          <a:p>
            <a:r>
              <a:rPr lang="fr-CH" dirty="0"/>
              <a:t>Idée d’un frigo virtualisé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D4A0-2F52-3842-9A60-3860C4AF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20CE-271D-8A4D-93E2-BA2BFEB7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66BA-EDED-5147-8D50-F0A42940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7065-1332-6A4D-BD51-CD78C910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3B06-F2EC-5B44-AF0D-3189765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Ajouter/retirer/modifier un aliment </a:t>
            </a:r>
          </a:p>
          <a:p>
            <a:r>
              <a:rPr lang="fr-CH" dirty="0"/>
              <a:t>Message d’alerte en cas de péremption</a:t>
            </a:r>
          </a:p>
          <a:p>
            <a:r>
              <a:rPr lang="fr-CH" dirty="0"/>
              <a:t>Recettes préparées à base des aliments d’un frigo</a:t>
            </a:r>
            <a:r>
              <a:rPr lang="fr-CH" b="1" dirty="0">
                <a:solidFill>
                  <a:srgbClr val="FF0000"/>
                </a:solidFill>
              </a:rPr>
              <a:t> X</a:t>
            </a:r>
            <a:endParaRPr lang="fr-CH" dirty="0"/>
          </a:p>
          <a:p>
            <a:r>
              <a:rPr lang="fr-CH" dirty="0"/>
              <a:t>Gestion d’une liste de course </a:t>
            </a:r>
            <a:r>
              <a:rPr lang="fr-CH" sz="2400" b="1" dirty="0">
                <a:solidFill>
                  <a:srgbClr val="FF0000"/>
                </a:solidFill>
              </a:rPr>
              <a:t>X</a:t>
            </a:r>
            <a:endParaRPr lang="fr-CH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7E9D-FE74-7B4B-AEAB-E925C02D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80998-254A-7E4D-8E3C-EE5F588F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3F9D-3BC9-4842-BCE1-C7628C70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1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4825-9358-CC44-9950-3AEF905E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Gestion de </a:t>
            </a:r>
            <a:r>
              <a:rPr lang="en-US" dirty="0" err="1"/>
              <a:t>groupe</a:t>
            </a:r>
            <a:r>
              <a:rPr lang="en-US" dirty="0"/>
              <a:t> et du planning</a:t>
            </a:r>
            <a:br>
              <a:rPr lang="en-US" dirty="0"/>
            </a:b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073E-4903-274C-9726-7EE19C65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  <a:p>
            <a:r>
              <a:rPr lang="fr-CH" dirty="0"/>
              <a:t>Solutions à ces problèmes</a:t>
            </a:r>
          </a:p>
          <a:p>
            <a:r>
              <a:rPr lang="fr-CH" dirty="0"/>
              <a:t>Outils de gestion de projet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DE06-6441-574B-9567-F7FA0C5E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54A4-F4BE-DB4D-8416-AF1181E8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9886-E9EC-7C49-8786-1C240482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3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3115-E3BB-CE49-BB2E-511D2032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</a:t>
            </a:r>
            <a:r>
              <a:rPr lang="en-US" dirty="0" err="1"/>
              <a:t>positifs</a:t>
            </a:r>
            <a:r>
              <a:rPr lang="en-US" dirty="0"/>
              <a:t> / </a:t>
            </a:r>
            <a:r>
              <a:rPr lang="en-US" dirty="0" err="1"/>
              <a:t>négatifs</a:t>
            </a:r>
            <a:br>
              <a:rPr lang="en-US" dirty="0"/>
            </a:b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8ABC-0BB5-894B-993A-C704BD73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Positifs:</a:t>
            </a:r>
          </a:p>
          <a:p>
            <a:pPr lvl="1"/>
            <a:r>
              <a:rPr lang="fr-CH" dirty="0"/>
              <a:t>Consolidations des bases en C#</a:t>
            </a:r>
          </a:p>
          <a:p>
            <a:pPr lvl="1"/>
            <a:r>
              <a:rPr lang="fr-CH" dirty="0"/>
              <a:t>Utilisation du </a:t>
            </a:r>
            <a:r>
              <a:rPr lang="fr-CH" dirty="0" err="1"/>
              <a:t>SQLite</a:t>
            </a:r>
            <a:endParaRPr lang="fr-CH" dirty="0"/>
          </a:p>
          <a:p>
            <a:pPr lvl="1"/>
            <a:r>
              <a:rPr lang="fr-CH" dirty="0"/>
              <a:t>Acquisition de nouvelles connaissances</a:t>
            </a:r>
          </a:p>
          <a:p>
            <a:r>
              <a:rPr lang="fr-CH" dirty="0"/>
              <a:t>Négatifs:</a:t>
            </a:r>
          </a:p>
          <a:p>
            <a:pPr lvl="1"/>
            <a:r>
              <a:rPr lang="fr-CH" dirty="0"/>
              <a:t>Organisation du groupe</a:t>
            </a:r>
          </a:p>
          <a:p>
            <a:pPr lvl="1"/>
            <a:r>
              <a:rPr lang="fr-CH" dirty="0"/>
              <a:t>Fonctionnalités non implémentées</a:t>
            </a:r>
          </a:p>
          <a:p>
            <a:pPr lvl="1"/>
            <a:r>
              <a:rPr lang="fr-CH" dirty="0"/>
              <a:t>Sécurité de l’application</a:t>
            </a:r>
          </a:p>
          <a:p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7161-BEB5-F94C-B55E-CAF27513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692A-EF11-3D4F-BA42-1A4C4500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7603-2270-ED45-B3BF-9EAE09C7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5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539F-1A51-8644-A41C-7D54070C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Extrait</a:t>
            </a:r>
            <a:r>
              <a:rPr lang="en-US" dirty="0"/>
              <a:t> de code </a:t>
            </a:r>
            <a:br>
              <a:rPr lang="en-US" dirty="0"/>
            </a:br>
            <a:endParaRPr lang="fr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0386D-70CE-5E4D-9091-1C3DC6233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936" y="3457575"/>
            <a:ext cx="7624101" cy="3208161"/>
          </a:xfrm>
          <a:ln>
            <a:solidFill>
              <a:schemeClr val="accent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0802F-D572-494B-AB2C-EFDE847E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36" y="2296513"/>
            <a:ext cx="7624100" cy="104221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98E5A-E7B2-614B-8712-8DD9A2A75924}"/>
              </a:ext>
            </a:extLst>
          </p:cNvPr>
          <p:cNvSpPr txBox="1"/>
          <p:nvPr/>
        </p:nvSpPr>
        <p:spPr>
          <a:xfrm>
            <a:off x="8530814" y="2296513"/>
            <a:ext cx="32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Upload</a:t>
            </a:r>
            <a:r>
              <a:rPr lang="fr-CH" dirty="0"/>
              <a:t> d’image avec vérification du format d’image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10FCC-3FBC-2B45-A904-B6B253FFB15C}"/>
              </a:ext>
            </a:extLst>
          </p:cNvPr>
          <p:cNvSpPr txBox="1"/>
          <p:nvPr/>
        </p:nvSpPr>
        <p:spPr>
          <a:xfrm>
            <a:off x="8530814" y="3457575"/>
            <a:ext cx="324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Création d’un dossier personnel pour chaque utilisateur et stockage de l’image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910754C-06F7-CA46-841D-C9D8C9F5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D021312-2E4A-3E45-87EA-55794508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78AED07-089B-FF4C-B1A3-593F7770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7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99F4-2085-E94C-85FE-3834BF55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Eléments</a:t>
            </a:r>
            <a:r>
              <a:rPr lang="en-US" dirty="0"/>
              <a:t>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fr-CH" dirty="0"/>
              <a:t>retiendra</a:t>
            </a:r>
            <a:br>
              <a:rPr lang="fr-CH" dirty="0"/>
            </a:b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4975-3205-3D44-89FA-79C664E9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Utilisation de </a:t>
            </a:r>
            <a:r>
              <a:rPr lang="fr-CH" dirty="0" err="1"/>
              <a:t>SQLite</a:t>
            </a:r>
            <a:endParaRPr lang="fr-CH" dirty="0"/>
          </a:p>
          <a:p>
            <a:r>
              <a:rPr lang="fr-CH" dirty="0" err="1"/>
              <a:t>Upload</a:t>
            </a:r>
            <a:r>
              <a:rPr lang="fr-CH" dirty="0"/>
              <a:t> d’image</a:t>
            </a:r>
          </a:p>
          <a:p>
            <a:r>
              <a:rPr lang="fr-CH" dirty="0"/>
              <a:t>Dossier personnel</a:t>
            </a:r>
          </a:p>
          <a:p>
            <a:r>
              <a:rPr lang="fr-CH" dirty="0"/>
              <a:t>Formulaire d’</a:t>
            </a:r>
            <a:r>
              <a:rPr lang="fr-CH" dirty="0" err="1"/>
              <a:t>authenfication</a:t>
            </a:r>
            <a:r>
              <a:rPr lang="fr-CH" dirty="0"/>
              <a:t> avec cryptage du mot de passe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7DC68-E30E-A148-8975-8247FE6E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3B13-3675-554D-8114-A20FF276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92D9-83CE-9F41-BC53-2A52748B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9B39-8FBC-2044-AB3C-E918B85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Futures améliorations</a:t>
            </a:r>
            <a:br>
              <a:rPr lang="fr-CH" dirty="0"/>
            </a:b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3790-D5A0-0541-BF21-64816EC6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Les fonctionnalités qui n’ont pas pu être implémentées</a:t>
            </a:r>
          </a:p>
          <a:p>
            <a:r>
              <a:rPr lang="fr-CH" dirty="0"/>
              <a:t>Meilleure stabilité du produit</a:t>
            </a:r>
          </a:p>
          <a:p>
            <a:r>
              <a:rPr lang="fr-CH" dirty="0"/>
              <a:t>Meilleures performances</a:t>
            </a:r>
          </a:p>
          <a:p>
            <a:r>
              <a:rPr lang="fr-CH" dirty="0"/>
              <a:t>Sécurité de l’application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52BC-D666-7E45-9FF8-9B915808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8B88-CFCD-1A42-A441-A0DCE50E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Léo Zmoos &amp; Sylvain Gandini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2689E-CE9B-D549-97F7-B257310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{464A8804-DC6F-4844-83E6-3CC85AB7A8F0}tf10001076</Template>
  <TotalTime>167</TotalTime>
  <Words>256</Words>
  <Application>Microsoft Macintosh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Projet Free-go</vt:lpstr>
      <vt:lpstr>Sommaire</vt:lpstr>
      <vt:lpstr>Résumé du projet</vt:lpstr>
      <vt:lpstr>Fonctionnalités</vt:lpstr>
      <vt:lpstr>Gestion de groupe et du planning </vt:lpstr>
      <vt:lpstr>Points positifs / négatifs </vt:lpstr>
      <vt:lpstr>Extrait de code  </vt:lpstr>
      <vt:lpstr>Eléments que l’on retiendra </vt:lpstr>
      <vt:lpstr>Futures améliorations </vt:lpstr>
      <vt:lpstr>Questions?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Free-go</dc:title>
  <dc:creator>Léo Zmoos</dc:creator>
  <cp:lastModifiedBy>Léo Zmoos</cp:lastModifiedBy>
  <cp:revision>44</cp:revision>
  <dcterms:created xsi:type="dcterms:W3CDTF">2019-01-28T17:32:36Z</dcterms:created>
  <dcterms:modified xsi:type="dcterms:W3CDTF">2019-01-28T20:20:09Z</dcterms:modified>
</cp:coreProperties>
</file>