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300"/>
    <a:srgbClr val="D5D000"/>
    <a:srgbClr val="CC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0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" y="0"/>
            <a:ext cx="9143913" cy="681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</p:pic>
      <p:sp>
        <p:nvSpPr>
          <p:cNvPr id="6" name="Right Triangle 5"/>
          <p:cNvSpPr/>
          <p:nvPr/>
        </p:nvSpPr>
        <p:spPr>
          <a:xfrm rot="10800000" flipH="1">
            <a:off x="533401" y="533400"/>
            <a:ext cx="990599" cy="246036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7467600" y="3810000"/>
            <a:ext cx="1137655" cy="246490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857238"/>
            <a:ext cx="7543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 dirty="0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Steve Buss</a:t>
            </a:r>
          </a:p>
          <a:p>
            <a:pPr lvl="0" algn="ctr">
              <a:lnSpc>
                <a:spcPct val="80000"/>
              </a:lnSpc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Is recognized with the achievement of being the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innovator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of the week in Science &amp; Tech. Your ideas inspire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everyone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to improve our ideas as a community. 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100" y="5246760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8C300"/>
                </a:solidFill>
                <a:latin typeface="Forte" panose="03060902040502070203" pitchFamily="66" charset="0"/>
              </a:rPr>
              <a:t>NF-KB</a:t>
            </a:r>
            <a:endParaRPr lang="en-US" dirty="0">
              <a:solidFill>
                <a:srgbClr val="C8C300"/>
              </a:solidFill>
              <a:latin typeface="Forte" panose="03060902040502070203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16" y="609600"/>
            <a:ext cx="2137369" cy="2137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1DF06C-6BDA-4389-9834-7C66C47549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94" y="658979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229</TotalTime>
  <Words>32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Forte</vt:lpstr>
      <vt:lpstr>Futura ND for Nike 365 Cn XBd</vt:lpstr>
      <vt:lpstr>Trade Gothic for Nike 365</vt:lpstr>
      <vt:lpstr>Tw Cen MT</vt:lpstr>
      <vt:lpstr>Tw Cen MT Condensed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Lacche, Justin</dc:creator>
  <cp:lastModifiedBy>Garrett Broughton</cp:lastModifiedBy>
  <cp:revision>75</cp:revision>
  <dcterms:created xsi:type="dcterms:W3CDTF">2006-08-16T00:00:00Z</dcterms:created>
  <dcterms:modified xsi:type="dcterms:W3CDTF">2018-04-08T01:07:21Z</dcterms:modified>
</cp:coreProperties>
</file>