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19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 smtClean="0">
                <a:solidFill>
                  <a:schemeClr val="accent5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Jag </a:t>
            </a:r>
            <a:r>
              <a:rPr lang="en-US" sz="5400" b="1" dirty="0" err="1" smtClean="0">
                <a:solidFill>
                  <a:schemeClr val="accent5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Leonetti</a:t>
            </a:r>
            <a:endParaRPr lang="en-US" sz="5400" b="1" dirty="0">
              <a:solidFill>
                <a:schemeClr val="accent5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latin typeface="Futura ND for Nike 365 Cn XBd" charset="0"/>
                <a:ea typeface="Trade Gothic for Nike 365" charset="0"/>
                <a:cs typeface="Trade Gothic for Nike 365" charset="0"/>
              </a:rPr>
              <a:t> most creative person </a:t>
            </a:r>
            <a:r>
              <a:rPr lang="en-US" sz="2400" b="1" dirty="0"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Music &amp; Art. Your ideas inspire </a:t>
            </a:r>
            <a:r>
              <a:rPr lang="en-US" sz="2400" b="1" i="1" dirty="0"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</a:t>
            </a:r>
            <a:r>
              <a:rPr lang="en-US" sz="2400" b="1" dirty="0" smtClean="0">
                <a:latin typeface="Futura ND for Nike 365 Cn XBd" charset="0"/>
                <a:ea typeface="Trade Gothic for Nike 365" charset="0"/>
                <a:cs typeface="Trade Gothic for Nike 365" charset="0"/>
              </a:rPr>
              <a:t>craft.</a:t>
            </a:r>
            <a:r>
              <a:rPr lang="en-US" sz="2400" b="1" dirty="0" smtClean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</a:t>
            </a:r>
            <a:endParaRPr lang="en-US" sz="2400" b="1" dirty="0">
              <a:solidFill>
                <a:srgbClr val="FF0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E8853"/>
                </a:solidFill>
                <a:latin typeface="Forte" panose="03060902040502070203" pitchFamily="66" charset="0"/>
              </a:rPr>
              <a:t>Performance Tricks and Stage Freight Techniques</a:t>
            </a:r>
            <a:endParaRPr lang="en-US" dirty="0">
              <a:solidFill>
                <a:srgbClr val="3E8853"/>
              </a:solidFill>
              <a:latin typeface="Forte" panose="03060902040502070203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5643500"/>
            <a:ext cx="75438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1600" b="1" dirty="0">
                <a:solidFill>
                  <a:srgbClr val="3E8853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2018</a:t>
            </a:r>
            <a:endParaRPr lang="en-US" sz="1600" b="1" dirty="0">
              <a:solidFill>
                <a:srgbClr val="3E8853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F80CBE-BCD2-44E3-8AE4-4749CBA21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1814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240</TotalTime>
  <Words>37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54</cp:revision>
  <dcterms:created xsi:type="dcterms:W3CDTF">2006-08-16T00:00:00Z</dcterms:created>
  <dcterms:modified xsi:type="dcterms:W3CDTF">2018-04-15T01:22:06Z</dcterms:modified>
</cp:coreProperties>
</file>