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9" r:id="rId4"/>
    <p:sldId id="260" r:id="rId5"/>
    <p:sldId id="261" r:id="rId6"/>
    <p:sldId id="263" r:id="rId7"/>
    <p:sldId id="265" r:id="rId8"/>
    <p:sldId id="266" r:id="rId9"/>
    <p:sldId id="267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6" autoAdjust="0"/>
    <p:restoredTop sz="94660"/>
  </p:normalViewPr>
  <p:slideViewPr>
    <p:cSldViewPr snapToGrid="0">
      <p:cViewPr>
        <p:scale>
          <a:sx n="74" d="100"/>
          <a:sy n="74" d="100"/>
        </p:scale>
        <p:origin x="39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programming.net/haar-cascade-object-detection-python-opencv-tutoria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tseez/opencv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E937E-47D1-4E93-ABF9-39F890E50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50" y="2344798"/>
            <a:ext cx="5674303" cy="1232303"/>
          </a:xfrm>
        </p:spPr>
        <p:txBody>
          <a:bodyPr/>
          <a:lstStyle/>
          <a:p>
            <a:pPr algn="r"/>
            <a:r>
              <a:rPr lang="en-US" dirty="0"/>
              <a:t>Computer vision</a:t>
            </a:r>
            <a:br>
              <a:rPr lang="en-US" dirty="0"/>
            </a:br>
            <a:r>
              <a:rPr lang="en-US" sz="2400" dirty="0"/>
              <a:t>with python </a:t>
            </a:r>
            <a:r>
              <a:rPr lang="en-US" sz="2400" dirty="0" err="1"/>
              <a:t>opencv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3B866D-64EE-479D-9463-3D62F84D7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194" y="3012464"/>
            <a:ext cx="2357312" cy="29034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03C033-BBCA-4716-8A50-74F11A7F9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3561" y="615369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45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5DB70-225C-42AA-8B80-FBED9AEF8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CCD33-A06F-4CAF-A4A8-2065706F6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Sentdex</a:t>
            </a:r>
            <a:r>
              <a:rPr lang="en-US" dirty="0">
                <a:hlinkClick r:id="rId2"/>
              </a:rPr>
              <a:t> Videos and Code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773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B36C-D3B0-498B-AAB7-0FA2D1091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841E3-C5DF-45A1-A6C4-5713EA4EE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3.4.1 needed</a:t>
            </a:r>
          </a:p>
          <a:p>
            <a:r>
              <a:rPr lang="en-US" dirty="0"/>
              <a:t>Install packages with Pip </a:t>
            </a:r>
            <a:r>
              <a:rPr lang="en-US" dirty="0" err="1"/>
              <a:t>numpy</a:t>
            </a:r>
            <a:r>
              <a:rPr lang="en-US" dirty="0"/>
              <a:t>, matplotlib, cv2 </a:t>
            </a:r>
          </a:p>
          <a:p>
            <a:pPr lvl="1"/>
            <a:r>
              <a:rPr lang="en-US" dirty="0" err="1"/>
              <a:t>Opencv</a:t>
            </a:r>
            <a:r>
              <a:rPr lang="en-US" dirty="0"/>
              <a:t> is a wheel file from opencv.org</a:t>
            </a:r>
          </a:p>
          <a:p>
            <a:r>
              <a:rPr lang="en-US" dirty="0"/>
              <a:t>Download the face and eye cascade files. Created by Intel</a:t>
            </a:r>
          </a:p>
          <a:p>
            <a:r>
              <a:rPr lang="en-US" dirty="0"/>
              <a:t>Write program</a:t>
            </a:r>
          </a:p>
          <a:p>
            <a:r>
              <a:rPr lang="en-US" dirty="0"/>
              <a:t>Detect your face, eyes, and watch in your webcam</a:t>
            </a:r>
          </a:p>
        </p:txBody>
      </p:sp>
    </p:spTree>
    <p:extLst>
      <p:ext uri="{BB962C8B-B14F-4D97-AF65-F5344CB8AC3E}">
        <p14:creationId xmlns:p14="http://schemas.microsoft.com/office/powerpoint/2010/main" val="89400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A814C-0967-4325-A07B-8806B7CB0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Haar</a:t>
            </a:r>
            <a:r>
              <a:rPr lang="en-US" dirty="0"/>
              <a:t> Cascade – Prebuilt cascade for face and eye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A8322-D5AB-4A7A-84BD-900CA703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Haar</a:t>
            </a:r>
            <a:r>
              <a:rPr lang="en-US" dirty="0"/>
              <a:t> cascade is a built in Python classifier to detect objects in a video or image.</a:t>
            </a:r>
          </a:p>
          <a:p>
            <a:r>
              <a:rPr lang="en-US" dirty="0"/>
              <a:t>Demo of prebuilt cascade to detect features such as face or eye detection.</a:t>
            </a:r>
          </a:p>
          <a:p>
            <a:pPr lvl="1"/>
            <a:r>
              <a:rPr lang="en-US" dirty="0"/>
              <a:t>Download face and eye detection </a:t>
            </a:r>
            <a:r>
              <a:rPr lang="en-US" dirty="0" err="1"/>
              <a:t>Haar</a:t>
            </a:r>
            <a:r>
              <a:rPr lang="en-US" dirty="0"/>
              <a:t> classifier from GitHub.</a:t>
            </a:r>
          </a:p>
          <a:p>
            <a:pPr lvl="1"/>
            <a:r>
              <a:rPr lang="en-US" dirty="0"/>
              <a:t>Build Python code</a:t>
            </a:r>
          </a:p>
          <a:p>
            <a:pPr lvl="1"/>
            <a:r>
              <a:rPr lang="en-US" dirty="0"/>
              <a:t>Run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526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FC36-79E7-4BD6-BEFE-C39F99E63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HAAR cascade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79FF6-851E-4184-840E-A1744A657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What if you want to detect your own object?</a:t>
            </a:r>
          </a:p>
          <a:p>
            <a:pPr lvl="1"/>
            <a:r>
              <a:rPr lang="en-US" dirty="0"/>
              <a:t>Gather negative or background images. These are images that do not have the object you want to detect.  </a:t>
            </a:r>
          </a:p>
          <a:p>
            <a:pPr lvl="2"/>
            <a:r>
              <a:rPr lang="en-US" dirty="0"/>
              <a:t>We’ll get a least a thousand from ImageNet/Flicker</a:t>
            </a:r>
          </a:p>
          <a:p>
            <a:pPr lvl="2"/>
            <a:r>
              <a:rPr lang="en-US" dirty="0"/>
              <a:t>Roughly ~1k</a:t>
            </a:r>
          </a:p>
          <a:p>
            <a:pPr lvl="1"/>
            <a:r>
              <a:rPr lang="en-US" dirty="0"/>
              <a:t>Create your positive images. This is the image you want to detect. </a:t>
            </a:r>
          </a:p>
          <a:p>
            <a:pPr lvl="2"/>
            <a:r>
              <a:rPr lang="en-US" dirty="0"/>
              <a:t>Impose your image into the negative image to create the positive images.</a:t>
            </a:r>
          </a:p>
          <a:p>
            <a:pPr lvl="2"/>
            <a:r>
              <a:rPr lang="en-US" dirty="0"/>
              <a:t>Double the amount of positives ~2k</a:t>
            </a:r>
          </a:p>
          <a:p>
            <a:pPr lvl="1"/>
            <a:r>
              <a:rPr lang="en-US" dirty="0"/>
              <a:t>Create a vector file by combining all positive images. </a:t>
            </a:r>
          </a:p>
          <a:p>
            <a:pPr lvl="1"/>
            <a:r>
              <a:rPr lang="en-US" dirty="0"/>
              <a:t>Train cascade by combining and negative images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280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FC8D4-CD26-4973-B7BA-AA776D435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655C6-F943-42FD-AEF0-040C39636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3761" y="1747211"/>
            <a:ext cx="9905999" cy="4350936"/>
          </a:xfrm>
        </p:spPr>
        <p:txBody>
          <a:bodyPr>
            <a:normAutofit/>
          </a:bodyPr>
          <a:lstStyle/>
          <a:p>
            <a:r>
              <a:rPr lang="en-US" dirty="0"/>
              <a:t>Download packages/libraries to Linux server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apt-get update, </a:t>
            </a:r>
            <a:r>
              <a:rPr lang="en-US" dirty="0" err="1"/>
              <a:t>sudo</a:t>
            </a:r>
            <a:r>
              <a:rPr lang="en-US" dirty="0"/>
              <a:t> apt-get upgrade, </a:t>
            </a:r>
            <a:r>
              <a:rPr lang="en-US" dirty="0" err="1"/>
              <a:t>sudo</a:t>
            </a:r>
            <a:r>
              <a:rPr lang="en-US" dirty="0"/>
              <a:t> apt-get install git, git clone </a:t>
            </a:r>
            <a:r>
              <a:rPr lang="en-US" dirty="0">
                <a:hlinkClick r:id="rId2"/>
              </a:rPr>
              <a:t>https://github.com/Itseez/opencv.git</a:t>
            </a:r>
            <a:r>
              <a:rPr lang="en-US" dirty="0"/>
              <a:t>, 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apt-get install build-essential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cmake</a:t>
            </a:r>
            <a:r>
              <a:rPr lang="en-US" dirty="0"/>
              <a:t> git libgtk2.0-dev </a:t>
            </a:r>
            <a:r>
              <a:rPr lang="en-US" dirty="0" err="1"/>
              <a:t>pkg</a:t>
            </a:r>
            <a:r>
              <a:rPr lang="en-US" dirty="0"/>
              <a:t>-config </a:t>
            </a:r>
            <a:r>
              <a:rPr lang="en-US" dirty="0" err="1"/>
              <a:t>libavcodec</a:t>
            </a:r>
            <a:r>
              <a:rPr lang="en-US" dirty="0"/>
              <a:t>-dev </a:t>
            </a:r>
            <a:r>
              <a:rPr lang="en-US" dirty="0" err="1"/>
              <a:t>libavformat</a:t>
            </a:r>
            <a:r>
              <a:rPr lang="en-US" dirty="0"/>
              <a:t>-dev </a:t>
            </a:r>
            <a:r>
              <a:rPr lang="en-US" dirty="0" err="1"/>
              <a:t>libswscale</a:t>
            </a:r>
            <a:r>
              <a:rPr lang="en-US" dirty="0"/>
              <a:t>-dev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apt-get install python-dev python-</a:t>
            </a:r>
            <a:r>
              <a:rPr lang="en-US" dirty="0" err="1"/>
              <a:t>numpy</a:t>
            </a:r>
            <a:r>
              <a:rPr lang="en-US" dirty="0"/>
              <a:t> libtbb2 </a:t>
            </a:r>
            <a:r>
              <a:rPr lang="en-US" dirty="0" err="1"/>
              <a:t>libtbb</a:t>
            </a:r>
            <a:r>
              <a:rPr lang="en-US" dirty="0"/>
              <a:t>-dev </a:t>
            </a:r>
            <a:r>
              <a:rPr lang="en-US" dirty="0" err="1"/>
              <a:t>libjpeg</a:t>
            </a:r>
            <a:r>
              <a:rPr lang="en-US" dirty="0"/>
              <a:t>-dev </a:t>
            </a:r>
            <a:r>
              <a:rPr lang="en-US" dirty="0" err="1"/>
              <a:t>libpng</a:t>
            </a:r>
            <a:r>
              <a:rPr lang="en-US" dirty="0"/>
              <a:t>-dev </a:t>
            </a:r>
            <a:r>
              <a:rPr lang="en-US" dirty="0" err="1"/>
              <a:t>libtiff</a:t>
            </a:r>
            <a:r>
              <a:rPr lang="en-US" dirty="0"/>
              <a:t>-dev </a:t>
            </a:r>
            <a:r>
              <a:rPr lang="en-US" dirty="0" err="1"/>
              <a:t>libjasper</a:t>
            </a:r>
            <a:r>
              <a:rPr lang="en-US" dirty="0"/>
              <a:t>-dev libdc1394-22-dev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libopencv</a:t>
            </a:r>
            <a:r>
              <a:rPr lang="en-US" dirty="0"/>
              <a:t>-dev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37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1ED1-FCD1-49CA-AF13-01995A407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images – Description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EB2C9-B228-4ADF-9298-8D8423F6D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First step is find the negative images from </a:t>
            </a:r>
            <a:r>
              <a:rPr lang="en-US" dirty="0" err="1"/>
              <a:t>imagenet</a:t>
            </a:r>
            <a:endParaRPr lang="en-US" dirty="0"/>
          </a:p>
          <a:p>
            <a:pPr lvl="1"/>
            <a:r>
              <a:rPr lang="en-US" dirty="0"/>
              <a:t>Bg.txt</a:t>
            </a:r>
          </a:p>
          <a:p>
            <a:pPr lvl="1"/>
            <a:r>
              <a:rPr lang="en-US" dirty="0"/>
              <a:t>run the program and save them to a directory /neg/1.jpg 2.jpg, </a:t>
            </a:r>
            <a:r>
              <a:rPr lang="en-US" dirty="0" err="1"/>
              <a:t>etc</a:t>
            </a:r>
            <a:r>
              <a:rPr lang="en-US" dirty="0"/>
              <a:t>…..</a:t>
            </a:r>
          </a:p>
          <a:p>
            <a:pPr lvl="1"/>
            <a:r>
              <a:rPr lang="en-US" dirty="0"/>
              <a:t>100 x 100 pixels and change to grayscale</a:t>
            </a:r>
          </a:p>
          <a:p>
            <a:r>
              <a:rPr lang="en-US" dirty="0"/>
              <a:t>Create the positive images</a:t>
            </a:r>
          </a:p>
          <a:p>
            <a:pPr lvl="1"/>
            <a:r>
              <a:rPr lang="en-US" dirty="0"/>
              <a:t>Info or pos.txt </a:t>
            </a:r>
          </a:p>
          <a:p>
            <a:pPr lvl="1"/>
            <a:r>
              <a:rPr lang="en-US" dirty="0" err="1"/>
              <a:t>Pos</a:t>
            </a:r>
            <a:r>
              <a:rPr lang="en-US" dirty="0"/>
              <a:t>/1.jpg 1 0 0 50 50 extra parameters of location of file and location of object</a:t>
            </a:r>
          </a:p>
          <a:p>
            <a:pPr lvl="1"/>
            <a:r>
              <a:rPr lang="en-US" dirty="0"/>
              <a:t>50 x 50 pixels – impose positive on negative</a:t>
            </a:r>
          </a:p>
        </p:txBody>
      </p:sp>
    </p:spTree>
    <p:extLst>
      <p:ext uri="{BB962C8B-B14F-4D97-AF65-F5344CB8AC3E}">
        <p14:creationId xmlns:p14="http://schemas.microsoft.com/office/powerpoint/2010/main" val="3349232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FC8D4-CD26-4973-B7BA-AA776D435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655C6-F943-42FD-AEF0-040C39636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rid of broken links or bad image files</a:t>
            </a:r>
          </a:p>
          <a:p>
            <a:r>
              <a:rPr lang="en-US" dirty="0"/>
              <a:t>New Python function  </a:t>
            </a:r>
          </a:p>
          <a:p>
            <a:pPr lvl="1"/>
            <a:r>
              <a:rPr lang="en-US" dirty="0"/>
              <a:t>Find a broken image &amp; compare it with good images. </a:t>
            </a:r>
          </a:p>
          <a:p>
            <a:pPr lvl="1"/>
            <a:r>
              <a:rPr lang="en-US" dirty="0"/>
              <a:t>Delete if not similar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824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FC8D4-CD26-4973-B7BA-AA776D435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to train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655C6-F943-42FD-AEF0-040C39636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opencv_createsamples</a:t>
            </a:r>
            <a:r>
              <a:rPr lang="en-US" dirty="0"/>
              <a:t> -</a:t>
            </a:r>
            <a:r>
              <a:rPr lang="en-US" dirty="0" err="1"/>
              <a:t>img</a:t>
            </a:r>
            <a:r>
              <a:rPr lang="en-US" dirty="0"/>
              <a:t> watch5050.jpg -</a:t>
            </a:r>
            <a:r>
              <a:rPr lang="en-US" dirty="0" err="1"/>
              <a:t>bg</a:t>
            </a:r>
            <a:r>
              <a:rPr lang="en-US" dirty="0"/>
              <a:t> bg.txt -info info/</a:t>
            </a:r>
            <a:r>
              <a:rPr lang="en-US" dirty="0" err="1"/>
              <a:t>info.lst</a:t>
            </a:r>
            <a:r>
              <a:rPr lang="en-US" dirty="0"/>
              <a:t> -</a:t>
            </a:r>
            <a:r>
              <a:rPr lang="en-US" dirty="0" err="1"/>
              <a:t>pngoutput</a:t>
            </a:r>
            <a:r>
              <a:rPr lang="en-US" dirty="0"/>
              <a:t> info -</a:t>
            </a:r>
            <a:r>
              <a:rPr lang="en-US" dirty="0" err="1"/>
              <a:t>maxxangle</a:t>
            </a:r>
            <a:r>
              <a:rPr lang="en-US" dirty="0"/>
              <a:t> 0.5 -</a:t>
            </a:r>
            <a:r>
              <a:rPr lang="en-US" dirty="0" err="1"/>
              <a:t>maxyangle</a:t>
            </a:r>
            <a:r>
              <a:rPr lang="en-US" dirty="0"/>
              <a:t> 0.5 -</a:t>
            </a:r>
            <a:r>
              <a:rPr lang="en-US" dirty="0" err="1"/>
              <a:t>maxzangle</a:t>
            </a:r>
            <a:r>
              <a:rPr lang="en-US" dirty="0"/>
              <a:t> 0.5 -</a:t>
            </a:r>
            <a:r>
              <a:rPr lang="en-US" dirty="0" err="1"/>
              <a:t>num</a:t>
            </a:r>
            <a:r>
              <a:rPr lang="en-US" dirty="0"/>
              <a:t> 1950</a:t>
            </a:r>
          </a:p>
          <a:p>
            <a:r>
              <a:rPr lang="en-US" dirty="0" err="1"/>
              <a:t>opencv_createsamples</a:t>
            </a:r>
            <a:r>
              <a:rPr lang="en-US" dirty="0"/>
              <a:t> -info info/</a:t>
            </a:r>
            <a:r>
              <a:rPr lang="en-US" dirty="0" err="1"/>
              <a:t>info.lst</a:t>
            </a:r>
            <a:r>
              <a:rPr lang="en-US" dirty="0"/>
              <a:t> -</a:t>
            </a:r>
            <a:r>
              <a:rPr lang="en-US" dirty="0" err="1"/>
              <a:t>num</a:t>
            </a:r>
            <a:r>
              <a:rPr lang="en-US" dirty="0"/>
              <a:t> 1950 -w 20 -h 20 -</a:t>
            </a:r>
            <a:r>
              <a:rPr lang="en-US" dirty="0" err="1"/>
              <a:t>vec</a:t>
            </a:r>
            <a:r>
              <a:rPr lang="en-US" dirty="0"/>
              <a:t> </a:t>
            </a:r>
            <a:r>
              <a:rPr lang="en-US" dirty="0" err="1"/>
              <a:t>positives.vec</a:t>
            </a:r>
            <a:endParaRPr lang="en-US" dirty="0"/>
          </a:p>
          <a:p>
            <a:r>
              <a:rPr lang="en-US" dirty="0" err="1"/>
              <a:t>nohup</a:t>
            </a:r>
            <a:r>
              <a:rPr lang="en-US" dirty="0"/>
              <a:t> </a:t>
            </a:r>
            <a:r>
              <a:rPr lang="en-US" dirty="0" err="1"/>
              <a:t>opencv_traincascade</a:t>
            </a:r>
            <a:r>
              <a:rPr lang="en-US" dirty="0"/>
              <a:t> -data </a:t>
            </a:r>
            <a:r>
              <a:rPr lang="en-US" dirty="0" err="1"/>
              <a:t>data</a:t>
            </a:r>
            <a:r>
              <a:rPr lang="en-US" dirty="0"/>
              <a:t> -</a:t>
            </a:r>
            <a:r>
              <a:rPr lang="en-US" dirty="0" err="1"/>
              <a:t>vec</a:t>
            </a:r>
            <a:r>
              <a:rPr lang="en-US" dirty="0"/>
              <a:t> </a:t>
            </a:r>
            <a:r>
              <a:rPr lang="en-US" dirty="0" err="1"/>
              <a:t>positives.vec</a:t>
            </a:r>
            <a:r>
              <a:rPr lang="en-US" dirty="0"/>
              <a:t> -</a:t>
            </a:r>
            <a:r>
              <a:rPr lang="en-US" dirty="0" err="1"/>
              <a:t>bg</a:t>
            </a:r>
            <a:r>
              <a:rPr lang="en-US" dirty="0"/>
              <a:t> bg.txt -</a:t>
            </a:r>
            <a:r>
              <a:rPr lang="en-US" dirty="0" err="1"/>
              <a:t>numPos</a:t>
            </a:r>
            <a:r>
              <a:rPr lang="en-US" dirty="0"/>
              <a:t> 1800 -</a:t>
            </a:r>
            <a:r>
              <a:rPr lang="en-US" dirty="0" err="1"/>
              <a:t>numNeg</a:t>
            </a:r>
            <a:r>
              <a:rPr lang="en-US" dirty="0"/>
              <a:t> 900 -</a:t>
            </a:r>
            <a:r>
              <a:rPr lang="en-US" dirty="0" err="1"/>
              <a:t>numStages</a:t>
            </a:r>
            <a:r>
              <a:rPr lang="en-US" dirty="0"/>
              <a:t> 10 -w 20 -h 20 &amp;</a:t>
            </a:r>
          </a:p>
          <a:p>
            <a:r>
              <a:rPr lang="en-US" dirty="0"/>
              <a:t>Add to </a:t>
            </a:r>
            <a:r>
              <a:rPr lang="en-US" dirty="0" err="1"/>
              <a:t>cron</a:t>
            </a:r>
            <a:r>
              <a:rPr lang="en-US" dirty="0"/>
              <a:t> * * * * * echo 1 &gt; /proc/sys/</a:t>
            </a:r>
            <a:r>
              <a:rPr lang="en-US" dirty="0" err="1"/>
              <a:t>vm</a:t>
            </a:r>
            <a:r>
              <a:rPr lang="en-US" dirty="0"/>
              <a:t>/</a:t>
            </a:r>
            <a:r>
              <a:rPr lang="en-US" dirty="0" err="1"/>
              <a:t>drop_caches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068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C140E-6D78-43D3-8298-8E42E4EE9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watch cascade to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4D69E-820D-44BE-8F1C-9E2276B54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watch_cascade</a:t>
            </a:r>
            <a:r>
              <a:rPr lang="en-US" dirty="0"/>
              <a:t> = cv2.CascadeClassifier('watchcascade10stage.xml’)</a:t>
            </a:r>
          </a:p>
          <a:p>
            <a:r>
              <a:rPr lang="en-US" dirty="0"/>
              <a:t>watches = </a:t>
            </a:r>
            <a:r>
              <a:rPr lang="en-US" dirty="0" err="1"/>
              <a:t>watch_cascade.detectMultiScale</a:t>
            </a:r>
            <a:r>
              <a:rPr lang="en-US" dirty="0"/>
              <a:t>(gray, 50, 50)</a:t>
            </a:r>
          </a:p>
          <a:p>
            <a:r>
              <a:rPr lang="en-US" dirty="0"/>
              <a:t> font = cv2.FONT_HERSHEY_SIMPLEX</a:t>
            </a:r>
          </a:p>
          <a:p>
            <a:pPr marL="0" indent="0">
              <a:buNone/>
            </a:pPr>
            <a:r>
              <a:rPr lang="en-US" dirty="0"/>
              <a:t>    cv2.putText(</a:t>
            </a:r>
            <a:r>
              <a:rPr lang="en-US" dirty="0" err="1"/>
              <a:t>img</a:t>
            </a:r>
            <a:r>
              <a:rPr lang="en-US" dirty="0"/>
              <a:t>, 'Watch', (x-2, y-h), font, 0.5, (0,255,255), 2 cv2.LINE_AA)</a:t>
            </a:r>
          </a:p>
        </p:txBody>
      </p:sp>
    </p:spTree>
    <p:extLst>
      <p:ext uri="{BB962C8B-B14F-4D97-AF65-F5344CB8AC3E}">
        <p14:creationId xmlns:p14="http://schemas.microsoft.com/office/powerpoint/2010/main" val="1026299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493</TotalTime>
  <Words>568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Computer vision with python opencv</vt:lpstr>
      <vt:lpstr>Prerequisites  </vt:lpstr>
      <vt:lpstr>Haar Cascade – Prebuilt cascade for face and eye detection</vt:lpstr>
      <vt:lpstr>Custom HAAR cascade</vt:lpstr>
      <vt:lpstr>Steps</vt:lpstr>
      <vt:lpstr>Gathering images – Description file</vt:lpstr>
      <vt:lpstr>Remove Outliers</vt:lpstr>
      <vt:lpstr>Commands to train</vt:lpstr>
      <vt:lpstr>Add watch cascade to code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</dc:title>
  <dc:creator>Broughton, Garrett</dc:creator>
  <cp:lastModifiedBy>Garrett Broughton</cp:lastModifiedBy>
  <cp:revision>37</cp:revision>
  <dcterms:created xsi:type="dcterms:W3CDTF">2018-01-12T17:32:56Z</dcterms:created>
  <dcterms:modified xsi:type="dcterms:W3CDTF">2018-03-17T06:05:05Z</dcterms:modified>
</cp:coreProperties>
</file>