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7" r:id="rId3"/>
    <p:sldId id="259" r:id="rId4"/>
    <p:sldId id="268" r:id="rId5"/>
    <p:sldId id="270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a%20href=%22https:/www.freepik.com/free-vector/collection-of-music-logos_808643.htm%22%3eDesigned%20by%20Freepik%3c/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busyworksbea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1DF08-B2F5-439D-9938-9D146F1EF1EC}"/>
              </a:ext>
            </a:extLst>
          </p:cNvPr>
          <p:cNvSpPr txBox="1"/>
          <p:nvPr/>
        </p:nvSpPr>
        <p:spPr>
          <a:xfrm>
            <a:off x="476596" y="166254"/>
            <a:ext cx="11006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Forte" panose="03060902040502070203" pitchFamily="66" charset="0"/>
              </a:rPr>
              <a:t>FL Studio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BBCFD-B3C4-4A43-8490-7D310FC5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827" y="5098700"/>
            <a:ext cx="1428750" cy="1428750"/>
          </a:xfrm>
          <a:prstGeom prst="rect">
            <a:avLst/>
          </a:prstGeom>
        </p:spPr>
      </p:pic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833FD2D5-1E75-422D-9AD5-15771803EE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97"/>
          <a:stretch/>
        </p:blipFill>
        <p:spPr>
          <a:xfrm>
            <a:off x="2305396" y="1089584"/>
            <a:ext cx="7081058" cy="4541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5A8FBF-7331-4D4D-94F2-AB9717D35093}"/>
              </a:ext>
            </a:extLst>
          </p:cNvPr>
          <p:cNvSpPr/>
          <p:nvPr/>
        </p:nvSpPr>
        <p:spPr>
          <a:xfrm>
            <a:off x="-88668" y="5847251"/>
            <a:ext cx="9822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Forte" panose="03060902040502070203" pitchFamily="66" charset="0"/>
                <a:cs typeface="Times New Roman" panose="02020603050405020304" pitchFamily="18" charset="0"/>
              </a:rPr>
              <a:t>			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(DAW) Digital Audio Workstation</a:t>
            </a:r>
          </a:p>
        </p:txBody>
      </p:sp>
    </p:spTree>
    <p:extLst>
      <p:ext uri="{BB962C8B-B14F-4D97-AF65-F5344CB8AC3E}">
        <p14:creationId xmlns:p14="http://schemas.microsoft.com/office/powerpoint/2010/main" val="3951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Studio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Beginner - iPad and Android tablets</a:t>
            </a:r>
          </a:p>
          <a:p>
            <a:r>
              <a:rPr lang="en-US" dirty="0"/>
              <a:t>Sound Trap</a:t>
            </a:r>
          </a:p>
          <a:p>
            <a:r>
              <a:rPr lang="en-US" dirty="0"/>
              <a:t>Music Maker Jam</a:t>
            </a:r>
          </a:p>
          <a:p>
            <a:r>
              <a:rPr lang="en-US" dirty="0"/>
              <a:t>Walk Band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Medium - MacOS</a:t>
            </a:r>
          </a:p>
          <a:p>
            <a:r>
              <a:rPr lang="en-US" dirty="0"/>
              <a:t>GarageBand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Advanced – Windows</a:t>
            </a:r>
          </a:p>
          <a:p>
            <a:r>
              <a:rPr lang="en-US" dirty="0"/>
              <a:t>FL Studio 12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392D1-48E4-4279-B249-CF1D55B5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827" y="509870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 buttons you need to get started as a beginner</a:t>
            </a:r>
          </a:p>
          <a:p>
            <a:r>
              <a:rPr lang="en-US" dirty="0"/>
              <a:t>View Playlist</a:t>
            </a:r>
          </a:p>
          <a:p>
            <a:r>
              <a:rPr lang="en-US" dirty="0"/>
              <a:t>View Channel Rack</a:t>
            </a:r>
          </a:p>
          <a:p>
            <a:r>
              <a:rPr lang="en-US" dirty="0"/>
              <a:t>View Piano Roll</a:t>
            </a:r>
          </a:p>
          <a:p>
            <a:r>
              <a:rPr lang="en-US" dirty="0"/>
              <a:t>View Browser / Plugin Picker</a:t>
            </a:r>
          </a:p>
          <a:p>
            <a:r>
              <a:rPr lang="en-US" dirty="0"/>
              <a:t>View Mixer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52BCC-AF53-4131-847C-4C3A33E2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827" y="509870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D083-66CA-43C9-8B91-CCD205E4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8CFC7-083D-4E49-A4E0-27FBB87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BusyWorksBeats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CB7C-8557-43B1-9AD2-4D107D93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0" y="1961804"/>
            <a:ext cx="6314902" cy="1888374"/>
          </a:xfrm>
        </p:spPr>
        <p:txBody>
          <a:bodyPr>
            <a:normAutofit/>
          </a:bodyPr>
          <a:lstStyle/>
          <a:p>
            <a:r>
              <a:rPr lang="en-US" sz="6600" dirty="0"/>
              <a:t>Time for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9E342-5E71-44CB-A707-155107A2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827" y="509870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60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Forte</vt:lpstr>
      <vt:lpstr>Garamond</vt:lpstr>
      <vt:lpstr>Times New Roman</vt:lpstr>
      <vt:lpstr>Music Score 16x9</vt:lpstr>
      <vt:lpstr>PowerPoint Presentation</vt:lpstr>
      <vt:lpstr>Music Studio Options</vt:lpstr>
      <vt:lpstr>Basic Features</vt:lpstr>
      <vt:lpstr>Resources</vt:lpstr>
      <vt:lpstr>Time for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2018-03-22T04:55:09Z</dcterms:created>
  <dcterms:modified xsi:type="dcterms:W3CDTF">2018-04-08T04:36:59Z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