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>
      <p:cViewPr varScale="1">
        <p:scale>
          <a:sx n="56" d="100"/>
          <a:sy n="56" d="100"/>
        </p:scale>
        <p:origin x="9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06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4400" b="1" dirty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Lora Lucas</a:t>
            </a: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 &amp; Tech.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00" y="5246760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8C300"/>
                </a:solidFill>
                <a:latin typeface="Forte" panose="03060902040502070203" pitchFamily="66" charset="0"/>
              </a:rPr>
              <a:t>Cytogenetics</a:t>
            </a:r>
            <a:endParaRPr lang="en-US" dirty="0">
              <a:solidFill>
                <a:srgbClr val="C8C300"/>
              </a:solidFill>
              <a:latin typeface="Forte" panose="03060902040502070203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3DA294-A667-284F-8F66-7B7B7F0ED0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82" y="689742"/>
            <a:ext cx="15430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250</TotalTime>
  <Words>32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Garrett Broughton</cp:lastModifiedBy>
  <cp:revision>82</cp:revision>
  <dcterms:created xsi:type="dcterms:W3CDTF">2006-08-16T00:00:00Z</dcterms:created>
  <dcterms:modified xsi:type="dcterms:W3CDTF">2018-06-25T22:45:05Z</dcterms:modified>
</cp:coreProperties>
</file>