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77" r:id="rId3"/>
    <p:sldId id="259" r:id="rId4"/>
    <p:sldId id="274" r:id="rId5"/>
    <p:sldId id="279" r:id="rId6"/>
    <p:sldId id="280" r:id="rId7"/>
    <p:sldId id="273" r:id="rId8"/>
    <p:sldId id="288" r:id="rId9"/>
    <p:sldId id="267" r:id="rId10"/>
    <p:sldId id="271" r:id="rId11"/>
    <p:sldId id="272" r:id="rId12"/>
    <p:sldId id="287" r:id="rId13"/>
    <p:sldId id="276" r:id="rId14"/>
    <p:sldId id="289" r:id="rId15"/>
    <p:sldId id="28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3" d="100"/>
          <a:sy n="63" d="100"/>
        </p:scale>
        <p:origin x="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fKCgX__DMDBGIc320m59N6YlEZ2LWRsH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0EDF0-7CA2-47F1-B065-48D3CC63AAD0}"/>
              </a:ext>
            </a:extLst>
          </p:cNvPr>
          <p:cNvSpPr txBox="1">
            <a:spLocks/>
          </p:cNvSpPr>
          <p:nvPr/>
        </p:nvSpPr>
        <p:spPr>
          <a:xfrm>
            <a:off x="7712765" y="1729409"/>
            <a:ext cx="3975652" cy="2235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Singing Lesson 2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86CF54-D244-4E9B-AD81-BDB1A143AE1D}"/>
              </a:ext>
            </a:extLst>
          </p:cNvPr>
          <p:cNvSpPr txBox="1">
            <a:spLocks/>
          </p:cNvSpPr>
          <p:nvPr/>
        </p:nvSpPr>
        <p:spPr>
          <a:xfrm>
            <a:off x="7735956" y="4287079"/>
            <a:ext cx="3134139" cy="82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By Free Knowledge Mission</a:t>
            </a:r>
          </a:p>
        </p:txBody>
      </p:sp>
      <p:pic>
        <p:nvPicPr>
          <p:cNvPr id="1028" name="Picture 4" descr="Image result for singing">
            <a:extLst>
              <a:ext uri="{FF2B5EF4-FFF2-40B4-BE49-F238E27FC236}">
                <a16:creationId xmlns:a16="http://schemas.microsoft.com/office/drawing/2014/main" id="{905F8AF5-A0F4-4CA3-8DA4-72778A5F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13" y="1600672"/>
            <a:ext cx="5924274" cy="460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Vibrato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846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Oscillation in your vocal cords – Start slow and speeds up and then resonances takes 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Variation of a note or Signature of a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go up or down a semi-tone </a:t>
            </a:r>
          </a:p>
          <a:p>
            <a:r>
              <a:rPr lang="en-US" dirty="0"/>
              <a:t>Types</a:t>
            </a:r>
          </a:p>
          <a:p>
            <a:pPr marL="457200" indent="-457200">
              <a:buAutoNum type="arabicParenR"/>
            </a:pPr>
            <a:r>
              <a:rPr lang="en-US" dirty="0"/>
              <a:t>Diaphragmatic vibrato </a:t>
            </a:r>
          </a:p>
          <a:p>
            <a:pPr marL="457200" indent="-457200">
              <a:buAutoNum type="arabicParenR"/>
            </a:pPr>
            <a:r>
              <a:rPr lang="it-IT" dirty="0"/>
              <a:t>A Vocal Trill vibrato</a:t>
            </a:r>
          </a:p>
          <a:p>
            <a:pPr marL="457200" indent="-457200">
              <a:buAutoNum type="arabicParenR"/>
            </a:pPr>
            <a:r>
              <a:rPr lang="en-US" dirty="0"/>
              <a:t>The Laryngeal vibrato</a:t>
            </a:r>
          </a:p>
          <a:p>
            <a:pPr marL="457200" indent="-457200">
              <a:buAutoNum type="arabicParenR"/>
            </a:pPr>
            <a:r>
              <a:rPr lang="en-US" dirty="0" err="1"/>
              <a:t>Caprino</a:t>
            </a:r>
            <a:r>
              <a:rPr lang="en-US" dirty="0"/>
              <a:t> vibrato</a:t>
            </a:r>
          </a:p>
          <a:p>
            <a:pPr marL="457200" indent="-457200">
              <a:buAutoNum type="arabicParenR"/>
            </a:pPr>
            <a:r>
              <a:rPr lang="en-US" dirty="0"/>
              <a:t>A "Tremolo" vibrato</a:t>
            </a:r>
          </a:p>
          <a:p>
            <a:pPr marL="457200" indent="-457200">
              <a:buAutoNum type="arabicParenR"/>
            </a:pPr>
            <a:r>
              <a:rPr lang="en-US" dirty="0"/>
              <a:t>A "Natural" vibrato</a:t>
            </a:r>
          </a:p>
        </p:txBody>
      </p:sp>
    </p:spTree>
    <p:extLst>
      <p:ext uri="{BB962C8B-B14F-4D97-AF65-F5344CB8AC3E}">
        <p14:creationId xmlns:p14="http://schemas.microsoft.com/office/powerpoint/2010/main" val="34848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A88-89EA-4189-B198-DA92DDAE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D16B-22EB-4AE3-BD69-E0484A23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a chord with on "AH” to open our throat</a:t>
            </a:r>
          </a:p>
          <a:p>
            <a:r>
              <a:rPr lang="en-US" dirty="0"/>
              <a:t>"AH!" Like the Doctor wants to see our tonsils. </a:t>
            </a:r>
          </a:p>
          <a:p>
            <a:r>
              <a:rPr lang="en-US" dirty="0"/>
              <a:t>Migrate up the scale, or ascending a passage, in this case, a scale. "</a:t>
            </a:r>
            <a:r>
              <a:rPr lang="en-US" dirty="0" err="1"/>
              <a:t>Lah</a:t>
            </a:r>
            <a:r>
              <a:rPr lang="en-US" dirty="0"/>
              <a:t>, ah, ah, AH, ah, ah, </a:t>
            </a:r>
            <a:r>
              <a:rPr lang="en-US" dirty="0" err="1"/>
              <a:t>ahhhh</a:t>
            </a:r>
            <a:r>
              <a:rPr lang="en-US" dirty="0"/>
              <a:t>…"</a:t>
            </a:r>
          </a:p>
        </p:txBody>
      </p:sp>
    </p:spTree>
    <p:extLst>
      <p:ext uri="{BB962C8B-B14F-4D97-AF65-F5344CB8AC3E}">
        <p14:creationId xmlns:p14="http://schemas.microsoft.com/office/powerpoint/2010/main" val="138066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an area in the voice that has a passageway between our Chest/Call/Belting Register that connects this register with our Falsetto.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area is called the </a:t>
            </a:r>
            <a:r>
              <a:rPr lang="en-US" dirty="0" err="1"/>
              <a:t>Passaggio</a:t>
            </a:r>
            <a:r>
              <a:rPr lang="en-US" dirty="0"/>
              <a:t> (or passageway from our chest / call register into our falsetto register).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this like a leg or an arm. If we're going to kick a soccer ball, we employ the strength of our quad from the upper part of our leg and our calf from the lower part of our leg, however: we have a knee that connect the two. This knee is our "</a:t>
            </a:r>
            <a:r>
              <a:rPr lang="en-US" dirty="0" err="1"/>
              <a:t>Passaggio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732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Chest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foundation of singing – This is where you start building the foundation like a house before you add rooms to your house.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Belting voice if you were shouting as someone.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DCBB-52D1-4599-A1FD-C290744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Fright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A3E4-6D37-4AD7-A9D9-3A49DE12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Fears – Is this hurt me or embarrass me?</a:t>
            </a:r>
          </a:p>
          <a:p>
            <a:r>
              <a:rPr lang="en-US" dirty="0"/>
              <a:t>What if everyone hates me?</a:t>
            </a:r>
          </a:p>
          <a:p>
            <a:r>
              <a:rPr lang="en-US" dirty="0"/>
              <a:t>What if I forget the lyrics?</a:t>
            </a:r>
          </a:p>
          <a:p>
            <a:r>
              <a:rPr lang="en-US" dirty="0"/>
              <a:t>What if I can hit the high note?</a:t>
            </a:r>
          </a:p>
          <a:p>
            <a:r>
              <a:rPr lang="en-US" dirty="0"/>
              <a:t>What if my voice cracks?</a:t>
            </a:r>
          </a:p>
          <a:p>
            <a:r>
              <a:rPr lang="en-US" dirty="0"/>
              <a:t>What if no one shows up?</a:t>
            </a:r>
          </a:p>
          <a:p>
            <a:pPr marL="0" indent="0">
              <a:buNone/>
            </a:pPr>
            <a:r>
              <a:rPr lang="en-US" dirty="0"/>
              <a:t>Everyone wants to see you succeed. They’re there to watch you and there for entertainment. </a:t>
            </a:r>
          </a:p>
          <a:p>
            <a:pPr marL="0" indent="0">
              <a:buNone/>
            </a:pPr>
            <a:r>
              <a:rPr lang="en-US" dirty="0"/>
              <a:t>You’ll have many times to practice and get more confident then it becomes second nature.</a:t>
            </a:r>
          </a:p>
        </p:txBody>
      </p:sp>
    </p:spTree>
    <p:extLst>
      <p:ext uri="{BB962C8B-B14F-4D97-AF65-F5344CB8AC3E}">
        <p14:creationId xmlns:p14="http://schemas.microsoft.com/office/powerpoint/2010/main" val="2227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Cover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>
            <a:normAutofit/>
          </a:bodyPr>
          <a:lstStyle/>
          <a:p>
            <a:r>
              <a:rPr lang="en-US" dirty="0"/>
              <a:t>Head voice exercises</a:t>
            </a:r>
          </a:p>
          <a:p>
            <a:r>
              <a:rPr lang="en-US" dirty="0"/>
              <a:t>Cracking or Croaking</a:t>
            </a:r>
          </a:p>
          <a:p>
            <a:r>
              <a:rPr lang="en-US" dirty="0"/>
              <a:t>Sing without Tension</a:t>
            </a:r>
          </a:p>
          <a:p>
            <a:r>
              <a:rPr lang="en-US" dirty="0"/>
              <a:t>Open Throat</a:t>
            </a:r>
          </a:p>
          <a:p>
            <a:r>
              <a:rPr lang="en-US" dirty="0"/>
              <a:t>Nasal Voice</a:t>
            </a:r>
          </a:p>
          <a:p>
            <a:r>
              <a:rPr lang="en-US" dirty="0"/>
              <a:t>Increase vocal range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>
                <a:hlinkClick r:id="rId2"/>
              </a:rPr>
              <a:t>Ken </a:t>
            </a:r>
            <a:r>
              <a:rPr lang="en-US" dirty="0" err="1">
                <a:hlinkClick r:id="rId2"/>
              </a:rPr>
              <a:t>Tamplin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1E6FAA-50FC-403D-AC03-7F874F6F5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95149"/>
              </p:ext>
            </p:extLst>
          </p:nvPr>
        </p:nvGraphicFramePr>
        <p:xfrm>
          <a:off x="1455420" y="716280"/>
          <a:ext cx="9281160" cy="578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580">
                  <a:extLst>
                    <a:ext uri="{9D8B030D-6E8A-4147-A177-3AD203B41FA5}">
                      <a16:colId xmlns:a16="http://schemas.microsoft.com/office/drawing/2014/main" val="4057580343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924833821"/>
                    </a:ext>
                  </a:extLst>
                </a:gridCol>
              </a:tblGrid>
              <a:tr h="8610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Agenda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59875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Ways we Learn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What is a Vibrato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6096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Proper Health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Warm Ups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99742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Where are my Vocal Chords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Mixed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77867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Find your voice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Chest Voice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64283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Voice type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Fright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06414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Diaphragmatic Support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Continued Lessons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2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70B-D722-44B5-B0C6-A79BE93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E926-3F7A-4488-A192-20A6166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on your own  through YouTube</a:t>
            </a:r>
          </a:p>
          <a:p>
            <a:pPr lvl="1"/>
            <a:r>
              <a:rPr lang="en-US" dirty="0"/>
              <a:t>Learn one or many methods </a:t>
            </a:r>
          </a:p>
          <a:p>
            <a:pPr lvl="1"/>
            <a:r>
              <a:rPr lang="en-US" dirty="0"/>
              <a:t>Be careful not to damage your vocal chords by getting carried away or practicing improper technique</a:t>
            </a:r>
          </a:p>
          <a:p>
            <a:endParaRPr lang="en-US" dirty="0"/>
          </a:p>
          <a:p>
            <a:r>
              <a:rPr lang="en-US" dirty="0"/>
              <a:t>Find a coaching styles $50 - $150 an hour</a:t>
            </a:r>
          </a:p>
          <a:p>
            <a:pPr lvl="1"/>
            <a:r>
              <a:rPr lang="en-US" dirty="0"/>
              <a:t>Ken </a:t>
            </a:r>
            <a:r>
              <a:rPr lang="en-US" dirty="0" err="1"/>
              <a:t>Tamplin</a:t>
            </a:r>
            <a:r>
              <a:rPr lang="en-US" dirty="0"/>
              <a:t> – Open throat technique – 90 video playlist – Talk about my top ten</a:t>
            </a:r>
          </a:p>
          <a:p>
            <a:pPr lvl="1"/>
            <a:r>
              <a:rPr lang="en-US" dirty="0"/>
              <a:t>SLS – Speech Level singing</a:t>
            </a:r>
          </a:p>
          <a:p>
            <a:pPr lvl="1"/>
            <a:endParaRPr lang="en-US" dirty="0"/>
          </a:p>
          <a:p>
            <a:r>
              <a:rPr lang="en-US" dirty="0"/>
              <a:t>Most Importantly – Perfect practice make habit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EB59-D62B-4914-86C7-4F295970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9A21-6E4A-4E4B-B8EC-BA4C6C4E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Unconscious Incompetent – I don’t know what I’m doing and I don’t know where I’m going</a:t>
            </a:r>
          </a:p>
          <a:p>
            <a:endParaRPr lang="en-US" dirty="0"/>
          </a:p>
          <a:p>
            <a:r>
              <a:rPr lang="en-US" dirty="0"/>
              <a:t>Conscious  Incompetent – I know what I want but I still can’t do it.</a:t>
            </a:r>
          </a:p>
          <a:p>
            <a:endParaRPr lang="en-US" dirty="0"/>
          </a:p>
          <a:p>
            <a:r>
              <a:rPr lang="en-US" dirty="0"/>
              <a:t>Conscious Competent – I know what I want and with practice I know how to get there.</a:t>
            </a:r>
          </a:p>
          <a:p>
            <a:endParaRPr lang="en-US" dirty="0"/>
          </a:p>
          <a:p>
            <a:r>
              <a:rPr lang="en-US" dirty="0"/>
              <a:t>Unconscious Competent – I know what I want and it’s second nature.</a:t>
            </a:r>
          </a:p>
        </p:txBody>
      </p:sp>
    </p:spTree>
    <p:extLst>
      <p:ext uri="{BB962C8B-B14F-4D97-AF65-F5344CB8AC3E}">
        <p14:creationId xmlns:p14="http://schemas.microsoft.com/office/powerpoint/2010/main" val="8039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5258-1CB5-4BF0-B172-E32AEBD2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my Vocal Chords?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B9F4A749-6FE4-4DAC-8281-53B8E2CAB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90" y="1947861"/>
            <a:ext cx="44577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904F74F-67E4-4A11-AB47-965713D2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85" y="2405060"/>
            <a:ext cx="3933825" cy="2809875"/>
          </a:xfrm>
        </p:spPr>
      </p:pic>
    </p:spTree>
    <p:extLst>
      <p:ext uri="{BB962C8B-B14F-4D97-AF65-F5344CB8AC3E}">
        <p14:creationId xmlns:p14="http://schemas.microsoft.com/office/powerpoint/2010/main" val="190420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Your Voice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Start with a artist in your range as an influence. </a:t>
            </a:r>
          </a:p>
          <a:p>
            <a:endParaRPr lang="en-US" dirty="0"/>
          </a:p>
          <a:p>
            <a:r>
              <a:rPr lang="en-US" dirty="0"/>
              <a:t>Build from pieces from everyone to add to your own unique style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91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Female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Soprano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Mezzo-Soprano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Contralto</a:t>
            </a:r>
          </a:p>
          <a:p>
            <a:r>
              <a:rPr lang="en-US" dirty="0"/>
              <a:t>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Countertenor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Tenor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Baritone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r>
              <a:rPr lang="en-US" dirty="0"/>
              <a:t>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5E195-92D8-46BC-AA16-AE3D5413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3860482"/>
            <a:ext cx="6400800" cy="18192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50BEC09-3AA5-4892-ACE7-C0CEA3581FB8}"/>
              </a:ext>
            </a:extLst>
          </p:cNvPr>
          <p:cNvSpPr/>
          <p:nvPr/>
        </p:nvSpPr>
        <p:spPr>
          <a:xfrm>
            <a:off x="2484120" y="5113020"/>
            <a:ext cx="2423160" cy="2514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8A5-1094-4066-ADF6-8D65D99EA5A2}"/>
              </a:ext>
            </a:extLst>
          </p:cNvPr>
          <p:cNvSpPr txBox="1">
            <a:spLocks/>
          </p:cNvSpPr>
          <p:nvPr/>
        </p:nvSpPr>
        <p:spPr>
          <a:xfrm>
            <a:off x="1371600" y="589184"/>
            <a:ext cx="9448800" cy="1097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Proper Health - Nutrition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D5C1E-AE62-49CB-A641-FA0A17CD111A}"/>
              </a:ext>
            </a:extLst>
          </p:cNvPr>
          <p:cNvSpPr txBox="1">
            <a:spLocks/>
          </p:cNvSpPr>
          <p:nvPr/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9D48AA-54A6-4FBD-868B-68BF167B96D8}"/>
              </a:ext>
            </a:extLst>
          </p:cNvPr>
          <p:cNvSpPr txBox="1">
            <a:spLocks/>
          </p:cNvSpPr>
          <p:nvPr/>
        </p:nvSpPr>
        <p:spPr>
          <a:xfrm>
            <a:off x="1524000" y="2057398"/>
            <a:ext cx="9448800" cy="44196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Prevent a Cold or Flu – Mucus on the vocal chords</a:t>
            </a:r>
          </a:p>
          <a:p>
            <a:endParaRPr lang="en-US" dirty="0"/>
          </a:p>
          <a:p>
            <a:r>
              <a:rPr lang="en-US" dirty="0"/>
              <a:t>Zinc Lozenges – </a:t>
            </a:r>
            <a:r>
              <a:rPr lang="en-US" dirty="0" err="1"/>
              <a:t>Emergen</a:t>
            </a:r>
            <a:r>
              <a:rPr lang="en-US" dirty="0"/>
              <a:t> C</a:t>
            </a:r>
          </a:p>
          <a:p>
            <a:r>
              <a:rPr lang="en-US" dirty="0"/>
              <a:t>Vitamin C Chewable</a:t>
            </a:r>
          </a:p>
          <a:p>
            <a:r>
              <a:rPr lang="en-US" dirty="0"/>
              <a:t>Probiotics</a:t>
            </a:r>
          </a:p>
          <a:p>
            <a:r>
              <a:rPr lang="en-US" dirty="0"/>
              <a:t>Raw Garlic – On Toast</a:t>
            </a:r>
          </a:p>
          <a:p>
            <a:r>
              <a:rPr lang="en-US" dirty="0"/>
              <a:t>Ginger – Tea</a:t>
            </a:r>
          </a:p>
          <a:p>
            <a:r>
              <a:rPr lang="en-US" dirty="0"/>
              <a:t>Multi-Vitamin</a:t>
            </a:r>
          </a:p>
          <a:p>
            <a:r>
              <a:rPr lang="en-US" dirty="0"/>
              <a:t>Vitamin D-3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Diaphragmatic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Most important component of singing</a:t>
            </a:r>
          </a:p>
          <a:p>
            <a:r>
              <a:rPr lang="en-US" dirty="0"/>
              <a:t>You Lose 30 breath support percent by sitting</a:t>
            </a:r>
          </a:p>
          <a:p>
            <a:r>
              <a:rPr lang="en-US" dirty="0"/>
              <a:t>Diaphragm is at the bottom of your ribs</a:t>
            </a:r>
          </a:p>
          <a:p>
            <a:r>
              <a:rPr lang="en-US" dirty="0"/>
              <a:t>Abdominal cavity goes in and out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648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Music Score 16x9</vt:lpstr>
      <vt:lpstr>PowerPoint Presentation</vt:lpstr>
      <vt:lpstr>PowerPoint Presentation</vt:lpstr>
      <vt:lpstr>Ways to Learn</vt:lpstr>
      <vt:lpstr>Steps in Learning</vt:lpstr>
      <vt:lpstr>Where are my Vocal Chords?</vt:lpstr>
      <vt:lpstr>Find Your Voice </vt:lpstr>
      <vt:lpstr>Voice Type</vt:lpstr>
      <vt:lpstr>PowerPoint Presentation</vt:lpstr>
      <vt:lpstr>Diaphragmatic Support</vt:lpstr>
      <vt:lpstr>What is Vibrato</vt:lpstr>
      <vt:lpstr>Warm Up</vt:lpstr>
      <vt:lpstr>Mixed Voice</vt:lpstr>
      <vt:lpstr>Chest Voice</vt:lpstr>
      <vt:lpstr>Stage Fright</vt:lpstr>
      <vt:lpstr>More to Cover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2017-12-13T03:16:20Z</dcterms:created>
  <dcterms:modified xsi:type="dcterms:W3CDTF">2018-02-24T05:54:44Z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