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Matt Borthwick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481202"/>
            <a:ext cx="754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August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8,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2017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</TotalTime>
  <Words>38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Broughton, Garrett</cp:lastModifiedBy>
  <cp:revision>50</cp:revision>
  <dcterms:created xsi:type="dcterms:W3CDTF">2006-08-16T00:00:00Z</dcterms:created>
  <dcterms:modified xsi:type="dcterms:W3CDTF">2017-08-13T00:55:32Z</dcterms:modified>
</cp:coreProperties>
</file>