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7" r:id="rId2"/>
    <p:sldId id="271" r:id="rId3"/>
    <p:sldId id="257" r:id="rId4"/>
    <p:sldId id="279" r:id="rId5"/>
    <p:sldId id="278" r:id="rId6"/>
    <p:sldId id="264" r:id="rId7"/>
    <p:sldId id="277" r:id="rId8"/>
    <p:sldId id="259" r:id="rId9"/>
    <p:sldId id="280" r:id="rId10"/>
    <p:sldId id="275" r:id="rId11"/>
    <p:sldId id="276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706" autoAdjust="0"/>
  </p:normalViewPr>
  <p:slideViewPr>
    <p:cSldViewPr>
      <p:cViewPr>
        <p:scale>
          <a:sx n="86" d="100"/>
          <a:sy n="86" d="100"/>
        </p:scale>
        <p:origin x="30" y="13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en-US"/>
              <a:t>2/9/2018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en-US"/>
              <a:t>2/9/2018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99616" y="4800600"/>
            <a:ext cx="7333488" cy="13716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79082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/>
          <p:cNvSpPr/>
          <p:nvPr userDrawn="1"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2/9/2018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2/9/2018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Picture Placeholder 16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/>
          <p:nvPr userDrawn="1"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12"/>
          <p:cNvSpPr/>
          <p:nvPr userDrawn="1"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2/9/2018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2/9/2018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2/9/2018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2/9/2018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ectangle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j3LkHFJmJ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Piano Basics</a:t>
            </a:r>
          </a:p>
        </p:txBody>
      </p:sp>
      <p:pic>
        <p:nvPicPr>
          <p:cNvPr id="10" name="Picture Placeholder 9" descr="Piano keys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Free Knowledge Mission</a:t>
            </a:r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Songs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4212" y="1752600"/>
            <a:ext cx="6324599" cy="3200400"/>
          </a:xfrm>
        </p:spPr>
        <p:txBody>
          <a:bodyPr/>
          <a:lstStyle/>
          <a:p>
            <a:r>
              <a:rPr lang="en-US" dirty="0"/>
              <a:t>Songs with chords</a:t>
            </a:r>
          </a:p>
          <a:p>
            <a:r>
              <a:rPr lang="en-US" dirty="0"/>
              <a:t>Happy Birthday</a:t>
            </a:r>
          </a:p>
          <a:p>
            <a:r>
              <a:rPr lang="en-US" dirty="0"/>
              <a:t>Hot Cross Buns</a:t>
            </a:r>
          </a:p>
          <a:p>
            <a:r>
              <a:rPr lang="en-US" dirty="0"/>
              <a:t>Twinkle </a:t>
            </a:r>
            <a:r>
              <a:rPr lang="en-US" dirty="0" err="1"/>
              <a:t>Twinkle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9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9C71-D83E-40F6-B371-8E8DC4A5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B150A-5C45-4885-BB8A-8459C60E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Piano Keyboard Guide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8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 exercises</a:t>
            </a:r>
          </a:p>
          <a:p>
            <a:r>
              <a:rPr lang="en-US" dirty="0"/>
              <a:t>Finger posture</a:t>
            </a:r>
          </a:p>
          <a:p>
            <a:r>
              <a:rPr lang="en-US" dirty="0"/>
              <a:t>Piano sizes</a:t>
            </a:r>
          </a:p>
          <a:p>
            <a:r>
              <a:rPr lang="en-US" dirty="0"/>
              <a:t>Key/Note locations</a:t>
            </a:r>
          </a:p>
          <a:p>
            <a:r>
              <a:rPr lang="en-US" dirty="0"/>
              <a:t>Intervals</a:t>
            </a:r>
          </a:p>
          <a:p>
            <a:r>
              <a:rPr lang="en-US" dirty="0"/>
              <a:t>Chords</a:t>
            </a:r>
          </a:p>
          <a:p>
            <a:r>
              <a:rPr lang="en-US" dirty="0"/>
              <a:t>Practice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 your Brain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 of learning the psychological component</a:t>
            </a:r>
          </a:p>
          <a:p>
            <a:endParaRPr lang="en-US" dirty="0"/>
          </a:p>
          <a:p>
            <a:r>
              <a:rPr lang="en-US" dirty="0"/>
              <a:t>You don’t have to be a child to learn</a:t>
            </a:r>
          </a:p>
          <a:p>
            <a:endParaRPr lang="en-US" dirty="0"/>
          </a:p>
          <a:p>
            <a:r>
              <a:rPr lang="en-US" dirty="0"/>
              <a:t>Anyone can play with both hands</a:t>
            </a:r>
          </a:p>
        </p:txBody>
      </p:sp>
    </p:spTree>
    <p:extLst>
      <p:ext uri="{BB962C8B-B14F-4D97-AF65-F5344CB8AC3E}">
        <p14:creationId xmlns:p14="http://schemas.microsoft.com/office/powerpoint/2010/main" val="31781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EA4B-27F2-45CF-80EA-65E1052A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3716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Finger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B9CA2-7255-4935-AA33-D848C504F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345" y="2514600"/>
            <a:ext cx="7315198" cy="2743200"/>
          </a:xfrm>
        </p:spPr>
        <p:txBody>
          <a:bodyPr/>
          <a:lstStyle/>
          <a:p>
            <a:r>
              <a:rPr lang="en-US" dirty="0"/>
              <a:t>Finger count 1 - 10</a:t>
            </a:r>
          </a:p>
          <a:p>
            <a:endParaRPr lang="en-US" dirty="0"/>
          </a:p>
          <a:p>
            <a:r>
              <a:rPr lang="en-US" dirty="0"/>
              <a:t>Curve your fingers – Play with a straight wrist</a:t>
            </a:r>
          </a:p>
          <a:p>
            <a:endParaRPr lang="en-US" dirty="0"/>
          </a:p>
          <a:p>
            <a:r>
              <a:rPr lang="en-US" dirty="0"/>
              <a:t>First three fingers play C,D,E then tuck your thumb to play F,G, A, 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8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-76200"/>
            <a:ext cx="9144000" cy="1066800"/>
          </a:xfrm>
        </p:spPr>
        <p:txBody>
          <a:bodyPr/>
          <a:lstStyle/>
          <a:p>
            <a:r>
              <a:rPr lang="en-US" dirty="0"/>
              <a:t>Common Keyboard Sizes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BC0ED-D10C-4953-9883-9A34E362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2743421"/>
            <a:ext cx="3086100" cy="1758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F67387-79ED-4806-B336-B5E58FAFE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104" y="5285742"/>
            <a:ext cx="5672137" cy="1013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047DC-530C-4985-AF7F-0FDA49338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307" y="4494224"/>
            <a:ext cx="3271513" cy="1820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190C71-A558-4A0D-B5BC-6DAE30403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359" y="4388804"/>
            <a:ext cx="5381625" cy="896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60D034-DF9C-4B16-A48E-C8E3F78DB8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3220" y="2334141"/>
            <a:ext cx="4752358" cy="10186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949708-482B-4ADE-865D-05B634FE88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4223" y="3352800"/>
            <a:ext cx="5017295" cy="1005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C1F11A-8437-40AF-B17C-848722269A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3829" y="1328934"/>
            <a:ext cx="4571749" cy="10364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9DCC41-CFF8-4607-8844-914AD350CC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6406" y="1303872"/>
            <a:ext cx="2493312" cy="143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7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F37014-C5CA-4174-97CD-158D98E8B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4" y="862012"/>
            <a:ext cx="109632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5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62C951-F32C-4F1D-A11B-E5440B71D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9" y="1466850"/>
            <a:ext cx="10944225" cy="39243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1F4D932-9DA9-411E-94DF-3EA4F6024746}"/>
              </a:ext>
            </a:extLst>
          </p:cNvPr>
          <p:cNvSpPr txBox="1">
            <a:spLocks/>
          </p:cNvSpPr>
          <p:nvPr/>
        </p:nvSpPr>
        <p:spPr>
          <a:xfrm>
            <a:off x="3960812" y="381000"/>
            <a:ext cx="6477000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Keyboard Layout</a:t>
            </a:r>
          </a:p>
        </p:txBody>
      </p:sp>
    </p:spTree>
    <p:extLst>
      <p:ext uri="{BB962C8B-B14F-4D97-AF65-F5344CB8AC3E}">
        <p14:creationId xmlns:p14="http://schemas.microsoft.com/office/powerpoint/2010/main" val="258176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37160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Intervals &amp; Scales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7752" y="2438400"/>
            <a:ext cx="7315198" cy="2590800"/>
          </a:xfrm>
        </p:spPr>
        <p:txBody>
          <a:bodyPr/>
          <a:lstStyle/>
          <a:p>
            <a:r>
              <a:rPr lang="en-US" dirty="0"/>
              <a:t>Semi-tone – half step/note up or down</a:t>
            </a:r>
          </a:p>
          <a:p>
            <a:r>
              <a:rPr lang="en-US" dirty="0"/>
              <a:t>Whole tone – two steps/notes up or down</a:t>
            </a:r>
          </a:p>
          <a:p>
            <a:endParaRPr lang="en-US" dirty="0"/>
          </a:p>
          <a:p>
            <a:r>
              <a:rPr lang="en-US" dirty="0"/>
              <a:t>8 natural notes or 13 notes in an octave</a:t>
            </a:r>
          </a:p>
          <a:p>
            <a:endParaRPr lang="en-US" dirty="0"/>
          </a:p>
          <a:p>
            <a:r>
              <a:rPr lang="en-US" dirty="0"/>
              <a:t>Practice playing an octave up and down </a:t>
            </a:r>
          </a:p>
        </p:txBody>
      </p:sp>
    </p:spTree>
    <p:extLst>
      <p:ext uri="{BB962C8B-B14F-4D97-AF65-F5344CB8AC3E}">
        <p14:creationId xmlns:p14="http://schemas.microsoft.com/office/powerpoint/2010/main" val="27090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869F0-EAAC-409A-8876-2964349A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3212" y="-76200"/>
            <a:ext cx="9144000" cy="1066800"/>
          </a:xfrm>
        </p:spPr>
        <p:txBody>
          <a:bodyPr/>
          <a:lstStyle/>
          <a:p>
            <a:r>
              <a:rPr lang="en-US" dirty="0"/>
              <a:t>Chords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41910-E01E-4125-B792-EA84142CE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612" y="2209800"/>
            <a:ext cx="6672138" cy="2664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3669D3-DA2F-4FD8-98E4-C707AB50EBEC}"/>
              </a:ext>
            </a:extLst>
          </p:cNvPr>
          <p:cNvSpPr txBox="1"/>
          <p:nvPr/>
        </p:nvSpPr>
        <p:spPr>
          <a:xfrm>
            <a:off x="681239" y="1676400"/>
            <a:ext cx="472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Chord: Group of three or more notes played together to create harmony.</a:t>
            </a:r>
          </a:p>
          <a:p>
            <a:endParaRPr lang="en-US" dirty="0"/>
          </a:p>
          <a:p>
            <a:r>
              <a:rPr lang="en-US" dirty="0"/>
              <a:t>A three note chord is called a triad containing three different notes played at the same time</a:t>
            </a:r>
          </a:p>
          <a:p>
            <a:endParaRPr lang="en-US" dirty="0"/>
          </a:p>
          <a:p>
            <a:r>
              <a:rPr lang="en-US" dirty="0"/>
              <a:t>Chord inversion is </a:t>
            </a:r>
            <a:r>
              <a:rPr lang="en-US"/>
              <a:t>moving down two notes.</a:t>
            </a:r>
          </a:p>
          <a:p>
            <a:endParaRPr lang="en-US" dirty="0"/>
          </a:p>
          <a:p>
            <a:r>
              <a:rPr lang="en-US" dirty="0"/>
              <a:t>Minor Chord consists of root plus minor third plus perfect fifth of major scale. Example: Notes of A minor chord are A-C-E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0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rves 16x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al curves presentation (widescreen).potx" id="{68710E6A-EAC6-48C2-B3F1-37ABA3E433C0}" vid="{1E11B4D8-8842-4901-9C7E-68BBF3CF07CC}"/>
    </a:ext>
  </a:extLst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Musical curves presentation (widescreen)</Template>
  <TotalTime>1713</TotalTime>
  <Words>206</Words>
  <Application>Microsoft Office PowerPoint</Application>
  <PresentationFormat>Custom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Euphemia</vt:lpstr>
      <vt:lpstr>Curves 16x9</vt:lpstr>
      <vt:lpstr>Piano Basics</vt:lpstr>
      <vt:lpstr>What we’ll cover</vt:lpstr>
      <vt:lpstr>Train your Brain</vt:lpstr>
      <vt:lpstr>Finger Terminology</vt:lpstr>
      <vt:lpstr>Common Keyboard Sizes</vt:lpstr>
      <vt:lpstr>PowerPoint Presentation</vt:lpstr>
      <vt:lpstr>PowerPoint Presentation</vt:lpstr>
      <vt:lpstr>Intervals &amp; Scales</vt:lpstr>
      <vt:lpstr>Chords</vt:lpstr>
      <vt:lpstr>Practice Songs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Piano Basics</dc:title>
  <dc:creator>Garrett Broughton</dc:creator>
  <cp:lastModifiedBy>Garrett Broughton</cp:lastModifiedBy>
  <cp:revision>22</cp:revision>
  <dcterms:created xsi:type="dcterms:W3CDTF">2018-02-07T03:50:16Z</dcterms:created>
  <dcterms:modified xsi:type="dcterms:W3CDTF">2018-02-10T07:32:28Z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