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3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Michael Wild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 &amp; Tech.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00" y="524676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Raspberry </a:t>
            </a:r>
            <a:r>
              <a:rPr lang="en-US">
                <a:solidFill>
                  <a:srgbClr val="C8C300"/>
                </a:solidFill>
                <a:latin typeface="Forte" panose="03060902040502070203" pitchFamily="66" charset="0"/>
              </a:rPr>
              <a:t>Pi Touch</a:t>
            </a:r>
            <a:endParaRPr lang="en-US" dirty="0">
              <a:solidFill>
                <a:srgbClr val="C8C300"/>
              </a:solidFill>
              <a:latin typeface="Forte" panose="03060902040502070203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DF06C-6BDA-4389-9834-7C66C4754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94" y="65897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247</TotalTime>
  <Words>34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79</cp:revision>
  <dcterms:created xsi:type="dcterms:W3CDTF">2006-08-16T00:00:00Z</dcterms:created>
  <dcterms:modified xsi:type="dcterms:W3CDTF">2018-04-29T03:51:30Z</dcterms:modified>
</cp:coreProperties>
</file>