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6" r:id="rId3"/>
    <p:sldId id="265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72" r:id="rId19"/>
    <p:sldId id="264" r:id="rId20"/>
    <p:sldId id="267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71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13" Type="http://schemas.openxmlformats.org/officeDocument/2006/relationships/image" Target="../media/image18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image" Target="../media/image4.png"/><Relationship Id="rId16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jp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Relationship Id="rId1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gHEIF0rT2w&amp;t=117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ozips.uakron.edu/~pjh19/PowerPoint%20Presentation/Music%20Symbols%20and%20Notation%20Presentation.ppt" TargetMode="External"/><Relationship Id="rId2" Type="http://schemas.openxmlformats.org/officeDocument/2006/relationships/hyperlink" Target="https://www.youtube.com/watch?v=6gHEIF0rT2w&amp;t=117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304" y="1985203"/>
            <a:ext cx="6452461" cy="1166247"/>
          </a:xfrm>
        </p:spPr>
        <p:txBody>
          <a:bodyPr>
            <a:normAutofit fontScale="90000"/>
          </a:bodyPr>
          <a:lstStyle/>
          <a:p>
            <a:r>
              <a:rPr lang="en-US" dirty="0"/>
              <a:t>Music </a:t>
            </a:r>
            <a:r>
              <a:rPr lang="en-US" dirty="0" smtClean="0"/>
              <a:t>Theory</a:t>
            </a:r>
            <a:br>
              <a:rPr lang="en-US" dirty="0" smtClean="0"/>
            </a:br>
            <a:r>
              <a:rPr lang="en-US" dirty="0" smtClean="0"/>
              <a:t>Lesson #2 of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0961" y="5473720"/>
            <a:ext cx="4019227" cy="457373"/>
          </a:xfrm>
        </p:spPr>
        <p:txBody>
          <a:bodyPr/>
          <a:lstStyle/>
          <a:p>
            <a:r>
              <a:rPr lang="en-US" dirty="0"/>
              <a:t>By Free Knowledge Mission</a:t>
            </a:r>
          </a:p>
        </p:txBody>
      </p:sp>
      <p:pic>
        <p:nvPicPr>
          <p:cNvPr id="1028" name="Picture 4" descr="Image result for music">
            <a:extLst>
              <a:ext uri="{FF2B5EF4-FFF2-40B4-BE49-F238E27FC236}">
                <a16:creationId xmlns:a16="http://schemas.microsoft.com/office/drawing/2014/main" xmlns="" id="{B16EB225-5657-44F5-B246-FF56F700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152" y="1050009"/>
            <a:ext cx="4442847" cy="420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#13 Circle of Fifths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#14 Key of Music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#15 Upbeat or Pickup Beat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#16 Basic Intervals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#17 Intermediate Intervals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#18 Advanced Intervals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#19 Major and Minor Triads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#20 Scale Degrees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EE7B5D-5A35-4178-9D1F-7545DA39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2A661E-B43F-4FF9-84B3-641D55A9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1933" cy="435133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The.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4" name="Picture 7" descr="musicsummary">
            <a:extLst>
              <a:ext uri="{FF2B5EF4-FFF2-40B4-BE49-F238E27FC236}">
                <a16:creationId xmlns:a16="http://schemas.microsoft.com/office/drawing/2014/main" xmlns="" id="{C825E783-5B2C-4034-94A5-37CA047E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0" y="2176463"/>
            <a:ext cx="4495800" cy="3649662"/>
          </a:xfrm>
          <a:prstGeom prst="rect">
            <a:avLst/>
          </a:prstGeom>
        </p:spPr>
      </p:pic>
      <p:pic>
        <p:nvPicPr>
          <p:cNvPr id="5" name="Picture 6" descr="staff">
            <a:extLst>
              <a:ext uri="{FF2B5EF4-FFF2-40B4-BE49-F238E27FC236}">
                <a16:creationId xmlns:a16="http://schemas.microsoft.com/office/drawing/2014/main" xmlns="" id="{DBD4D8EA-4650-4B7A-BC60-D8B29CBF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4464" y="1541463"/>
            <a:ext cx="1270000" cy="127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7" descr="barline">
            <a:extLst>
              <a:ext uri="{FF2B5EF4-FFF2-40B4-BE49-F238E27FC236}">
                <a16:creationId xmlns:a16="http://schemas.microsoft.com/office/drawing/2014/main" xmlns="" id="{627A44B2-98BF-41A6-8BEB-1D39B987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4464" y="2684463"/>
            <a:ext cx="1270000" cy="127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0" descr="doublebar">
            <a:extLst>
              <a:ext uri="{FF2B5EF4-FFF2-40B4-BE49-F238E27FC236}">
                <a16:creationId xmlns:a16="http://schemas.microsoft.com/office/drawing/2014/main" xmlns="" id="{49E24DD2-908F-4111-89F9-7D473D7E4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64" y="5046663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ledgerlines">
            <a:extLst>
              <a:ext uri="{FF2B5EF4-FFF2-40B4-BE49-F238E27FC236}">
                <a16:creationId xmlns:a16="http://schemas.microsoft.com/office/drawing/2014/main" xmlns="" id="{D84B6FA7-A27A-44B5-B324-0F9C80165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64" y="3954463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B0A4A8-FF04-462B-8DDA-BCFD8E89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379DA-D4D3-4EA3-9044-CE8A3439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endParaRPr lang="en-US" dirty="0"/>
          </a:p>
        </p:txBody>
      </p:sp>
      <p:pic>
        <p:nvPicPr>
          <p:cNvPr id="10" name="Picture 6" descr="staff">
            <a:extLst>
              <a:ext uri="{FF2B5EF4-FFF2-40B4-BE49-F238E27FC236}">
                <a16:creationId xmlns:a16="http://schemas.microsoft.com/office/drawing/2014/main" xmlns="" id="{C229C38F-D45A-4E97-8222-109ED91D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9382" y="2286309"/>
            <a:ext cx="10120393" cy="414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9145161-B7C7-4EF6-8DF8-806C7011A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650" y="3385544"/>
            <a:ext cx="687474" cy="86052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A31FE66B-7F48-4AF9-8AB5-F4D66398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59" y="3428887"/>
            <a:ext cx="720056" cy="1069389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9B0D1136-5B31-4010-9B57-550F84822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25270" y="4629589"/>
            <a:ext cx="707576" cy="105080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033D5DC4-AEAC-4750-BD2B-51BEDE0AD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00" y="4741834"/>
            <a:ext cx="928573" cy="124920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xmlns="" id="{4AA8F81E-07F9-47E7-B291-3267DE3495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73" y="4248945"/>
            <a:ext cx="1268489" cy="16690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xmlns="" id="{B5783C3A-EE5F-436B-97A6-55E5369A6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31525" y="4531957"/>
            <a:ext cx="1958250" cy="150027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11" name="Picture 17" descr="bassclef">
            <a:extLst>
              <a:ext uri="{FF2B5EF4-FFF2-40B4-BE49-F238E27FC236}">
                <a16:creationId xmlns:a16="http://schemas.microsoft.com/office/drawing/2014/main" xmlns="" id="{9C47F8AD-EE55-42C5-BDF4-9BE432D5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66690" y="247658"/>
            <a:ext cx="2048338" cy="2048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9" descr="trebleclef">
            <a:extLst>
              <a:ext uri="{FF2B5EF4-FFF2-40B4-BE49-F238E27FC236}">
                <a16:creationId xmlns:a16="http://schemas.microsoft.com/office/drawing/2014/main" xmlns="" id="{CF4DE2D5-B104-4206-9B8D-87A7D56B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2774" y="247658"/>
            <a:ext cx="1981707" cy="198170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" descr="https://upload.wikimedia.org/wikipedia/commons/thumb/4/4c/Grand_staff.svg/794px-Grand_staff.svg.png">
            <a:extLst>
              <a:ext uri="{FF2B5EF4-FFF2-40B4-BE49-F238E27FC236}">
                <a16:creationId xmlns:a16="http://schemas.microsoft.com/office/drawing/2014/main" xmlns="" id="{1711C3A0-675A-4DF8-B5E3-BB1855414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28" y="742937"/>
            <a:ext cx="3298825" cy="245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xmlns="" id="{CA8F3C17-11A6-4AF0-A14D-8E3045AC52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83" y="986141"/>
            <a:ext cx="1681566" cy="16642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xmlns="" id="{C6B68B86-5128-4DB9-B425-17CE83C25E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86" y="2867725"/>
            <a:ext cx="1850363" cy="166423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xmlns="" id="{D56BA04B-470F-4E9C-93E1-F08A62F1CE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83" y="4531957"/>
            <a:ext cx="1657731" cy="16577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xmlns="" id="{F710F9A7-8D28-4D69-861E-469FA774AA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76" y="2229365"/>
            <a:ext cx="920874" cy="16642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xmlns="" id="{DF560938-E607-474C-8AE2-2592ADF837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92" y="4016163"/>
            <a:ext cx="1664231" cy="16642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831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277A9-A8B5-41F3-B406-DD571DF6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B5E2F7-FF6E-498E-AD36-06D842BAF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Check out </a:t>
            </a:r>
            <a:r>
              <a:rPr lang="en-US" dirty="0">
                <a:hlinkClick r:id="rId2"/>
              </a:rPr>
              <a:t> Andrew </a:t>
            </a:r>
            <a:r>
              <a:rPr lang="en-US" dirty="0" err="1" smtClean="0">
                <a:hlinkClick r:id="rId2"/>
              </a:rPr>
              <a:t>Furmanczyk</a:t>
            </a:r>
            <a:r>
              <a:rPr lang="en-US" dirty="0" smtClean="0"/>
              <a:t> Music Theory lessons 01 – 50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Lesson 1 covered 01-05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I’ll plan to cover 05…….20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5 lessons in </a:t>
            </a:r>
            <a:r>
              <a:rPr lang="en-US" altLang="en-US" dirty="0" err="1" smtClean="0"/>
              <a:t>Rythym</a:t>
            </a:r>
            <a:r>
              <a:rPr lang="en-US" altLang="en-US" dirty="0" smtClean="0"/>
              <a:t> 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B24281-EFBE-4C97-9D85-5455EF803DA7}"/>
              </a:ext>
            </a:extLst>
          </p:cNvPr>
          <p:cNvSpPr/>
          <p:nvPr/>
        </p:nvSpPr>
        <p:spPr>
          <a:xfrm>
            <a:off x="3505200" y="2065866"/>
            <a:ext cx="563880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369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C5895-BDF3-4345-A394-11D4FC8C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89BAE6-3694-41C6-B273-76B554E6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422D0-EEEE-410F-819B-CBE9B3BD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82356C-9CB7-4AA0-8498-CA10CB752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Lypur</a:t>
            </a:r>
            <a:r>
              <a:rPr lang="en-US" dirty="0">
                <a:hlinkClick r:id="rId2"/>
              </a:rPr>
              <a:t> – Andrew </a:t>
            </a:r>
            <a:r>
              <a:rPr lang="en-US" dirty="0" err="1">
                <a:hlinkClick r:id="rId2"/>
              </a:rPr>
              <a:t>Furmanczyk</a:t>
            </a:r>
            <a:endParaRPr lang="en-US" dirty="0"/>
          </a:p>
          <a:p>
            <a:r>
              <a:rPr lang="en-US" dirty="0">
                <a:hlinkClick r:id="rId3"/>
              </a:rPr>
              <a:t>Notes and Slides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8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Dotted Notes &amp; Triplets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#7 Time Signatures, Strong &amp; Weak Beats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Simi tones &amp; Whole 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#9 Chromatic</a:t>
            </a:r>
            <a:r>
              <a:rPr lang="en-US" dirty="0" smtClean="0"/>
              <a:t>/Diatonic, Enharmonic 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#10 Major Scale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#11 Minor Scale (Natural &amp; Harmonic)</a:t>
            </a:r>
            <a:br>
              <a:rPr lang="en-US" dirty="0" smtClean="0"/>
            </a:br>
            <a:r>
              <a:rPr lang="en-US" dirty="0" smtClean="0"/>
              <a:t>Melodic + Relative Minor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#12 Order of Sharps and Flats + Key Signatures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848</TotalTime>
  <Words>137</Words>
  <Application>Microsoft Office PowerPoint</Application>
  <PresentationFormat>Custom</PresentationFormat>
  <Paragraphs>35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Sheet music design template</vt:lpstr>
      <vt:lpstr>Music Theory Lesson #2 of 5</vt:lpstr>
      <vt:lpstr>What We’ll Cover</vt:lpstr>
      <vt:lpstr>#6 Dotted Notes &amp; Triplets</vt:lpstr>
      <vt:lpstr>#7 Time Signatures, Strong &amp; Weak Beats</vt:lpstr>
      <vt:lpstr>#8 Simi tones &amp; Whole Tones</vt:lpstr>
      <vt:lpstr>#9 Chromatic/Diatonic, Enharmonic Tones</vt:lpstr>
      <vt:lpstr>#10 Major Scale</vt:lpstr>
      <vt:lpstr>#11 Minor Scale (Natural &amp; Harmonic) Melodic + Relative Minor</vt:lpstr>
      <vt:lpstr>#12 Order of Sharps and Flats + Key Signatures</vt:lpstr>
      <vt:lpstr>#13 Circle of Fifths</vt:lpstr>
      <vt:lpstr>#14 Key of Music</vt:lpstr>
      <vt:lpstr>#15 Upbeat or Pickup Beat</vt:lpstr>
      <vt:lpstr>#16 Basic Intervals</vt:lpstr>
      <vt:lpstr>#17 Intermediate Intervals</vt:lpstr>
      <vt:lpstr>#18 Advanced Intervals</vt:lpstr>
      <vt:lpstr>#19 Major and Minor Triads</vt:lpstr>
      <vt:lpstr>#20 Scale Degrees</vt:lpstr>
      <vt:lpstr>PowerPoint Presentation</vt:lpstr>
      <vt:lpstr>N</vt:lpstr>
      <vt:lpstr>Practice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Theory</dc:title>
  <dc:creator>Broughton, Garrett</dc:creator>
  <cp:lastModifiedBy>Garrett Broughton</cp:lastModifiedBy>
  <cp:revision>30</cp:revision>
  <dcterms:created xsi:type="dcterms:W3CDTF">2018-01-19T17:51:07Z</dcterms:created>
  <dcterms:modified xsi:type="dcterms:W3CDTF">2018-02-16T23:54:41Z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