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3684" autoAdjust="0"/>
    <p:restoredTop sz="94677" autoAdjust="0"/>
  </p:normalViewPr>
  <p:slideViewPr>
    <p:cSldViewPr snapToGrid="0" snapToObjects="1">
      <p:cViewPr varScale="1">
        <p:scale>
          <a:sx n="103" d="100"/>
          <a:sy n="103" d="100"/>
        </p:scale>
        <p:origin x="-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A7BE-8A8B-0246-BC42-8C5D5F445066}" type="datetimeFigureOut">
              <a:rPr lang="en-US" smtClean="0"/>
              <a:pPr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FDF9-0B43-F14E-AB3D-F687FD114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C197-0532-284F-AB9D-6DA03A493CF1}" type="datetimeFigureOut">
              <a:rPr lang="en-US" smtClean="0"/>
              <a:pPr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A56D2-0466-FE49-97CF-167878C4B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56D2-0466-FE49-97CF-167878C4B36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ED2A-B01C-4D4B-9D6E-487A77648F38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b="1" dirty="0" err="1" smtClean="0"/>
              <a:t>freeknowledgemission-list@meetup.com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2D5-7530-B145-B5EF-D8945F697163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0069"/>
            <a:ext cx="2057400" cy="464609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0069"/>
            <a:ext cx="6019800" cy="464609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7A3C-4C4F-904F-BA60-4D95CABD1505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b="1" dirty="0" err="1" smtClean="0"/>
              <a:t>freeknowledgemission-list@meetup.com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361A-F611-1847-B923-B2DC995A947C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245-AD45-DB40-9B59-0A7F38CE8092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E2FF-329E-234D-8F76-E9B8A28B7EEC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AE89-48A0-074E-B634-09FDC2392BB1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3A5-A4E8-0B42-9A36-207E5FA0D902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0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1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7149"/>
            <a:ext cx="3008313" cy="34491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E557-E2D2-6B45-95D1-CC214A27976D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46055"/>
            <a:ext cx="5486400" cy="325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6993-BBB0-A24B-AC51-EAE4CA7E25EC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44042"/>
            <a:ext cx="8229600" cy="96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0872"/>
            <a:ext cx="8229600" cy="3522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71FB-4625-F74C-A319-BE00E2B12E8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EBED-D9F4-C14F-A374-CF3A2B3E36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roblem-validation-idea-generation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42106" y="295348"/>
            <a:ext cx="1248694" cy="124869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590800" y="762000"/>
            <a:ext cx="412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freeknowledgemission-list@meetup.com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crypto-currently/lets-build-the-tiniest-blockchain-e70965a248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Pi and </a:t>
            </a:r>
            <a:r>
              <a:rPr lang="en-US" dirty="0" err="1" smtClean="0"/>
              <a:t>Blockchains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E557-E2D2-6B45-95D1-CC214A27976D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 descr="Problem-validation-idea-generati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6809" r="-6680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a week nothing even compiles…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wrong ?!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Placeholder 8" descr="IMG_20170329_1713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354" r="-235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smtClean="0"/>
              <a:t>Raspberry Pi 3</a:t>
            </a:r>
          </a:p>
          <a:p>
            <a:pPr lvl="1"/>
            <a:r>
              <a:rPr lang="en-US" sz="1600" dirty="0" smtClean="0"/>
              <a:t>Small platform Linux system that costs less than $40</a:t>
            </a:r>
          </a:p>
          <a:p>
            <a:pPr lvl="1"/>
            <a:r>
              <a:rPr lang="en-US" sz="1600" dirty="0" smtClean="0"/>
              <a:t>Model 3 has four core, </a:t>
            </a:r>
            <a:r>
              <a:rPr lang="en-US" sz="1600" dirty="0" smtClean="0"/>
              <a:t>64-bit ARM Cortex A53 clocked at 1.2 </a:t>
            </a:r>
            <a:r>
              <a:rPr lang="en-US" sz="1600" dirty="0" smtClean="0"/>
              <a:t>GHz</a:t>
            </a:r>
          </a:p>
          <a:p>
            <a:pPr lvl="1"/>
            <a:r>
              <a:rPr lang="en-US" sz="1600" dirty="0" smtClean="0"/>
              <a:t>No graphic card but has DVI provided by </a:t>
            </a:r>
            <a:r>
              <a:rPr lang="en-US" sz="1600" dirty="0" err="1" smtClean="0"/>
              <a:t>VideoCore</a:t>
            </a:r>
            <a:r>
              <a:rPr lang="en-US" sz="1600" dirty="0" smtClean="0"/>
              <a:t> IV GPU</a:t>
            </a:r>
            <a:r>
              <a:rPr lang="en-US" sz="1600" dirty="0" smtClean="0"/>
              <a:t> built in</a:t>
            </a:r>
            <a:endParaRPr lang="en-US" sz="1600" dirty="0" smtClean="0"/>
          </a:p>
          <a:p>
            <a:pPr lvl="1"/>
            <a:r>
              <a:rPr lang="en-US" sz="1600" dirty="0" smtClean="0"/>
              <a:t>1GB of LPDDR2-900 SDRAM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Boots from a SD card</a:t>
            </a:r>
          </a:p>
          <a:p>
            <a:pPr lvl="1"/>
            <a:r>
              <a:rPr lang="en-US" sz="1600" dirty="0" smtClean="0"/>
              <a:t>Runs a special version of </a:t>
            </a:r>
            <a:r>
              <a:rPr lang="en-US" sz="1600" dirty="0" err="1" smtClean="0"/>
              <a:t>Debian</a:t>
            </a:r>
            <a:r>
              <a:rPr lang="en-US" sz="1600" dirty="0" smtClean="0"/>
              <a:t> known as </a:t>
            </a:r>
            <a:r>
              <a:rPr lang="en-US" sz="1600" dirty="0" err="1" smtClean="0"/>
              <a:t>Raspbian</a:t>
            </a:r>
            <a:r>
              <a:rPr lang="en-US" sz="1600" dirty="0" smtClean="0"/>
              <a:t>. Available as a card image.</a:t>
            </a:r>
          </a:p>
          <a:p>
            <a:pPr lvl="1"/>
            <a:r>
              <a:rPr lang="en-US" sz="1600" dirty="0" smtClean="0"/>
              <a:t>There are Pi 2 and zeros (I find them too slow to use for much)</a:t>
            </a:r>
          </a:p>
          <a:p>
            <a:r>
              <a:rPr lang="en-US" sz="2000" dirty="0" smtClean="0"/>
              <a:t>Pi-top</a:t>
            </a:r>
          </a:p>
          <a:p>
            <a:pPr lvl="1"/>
            <a:r>
              <a:rPr lang="en-US" sz="1600" dirty="0" smtClean="0"/>
              <a:t>Company that produces laptop footprint for Raspberry Pi 2 or 3</a:t>
            </a:r>
          </a:p>
          <a:p>
            <a:pPr lvl="1"/>
            <a:r>
              <a:rPr lang="en-US" sz="1600" dirty="0" smtClean="0"/>
              <a:t>Allows to carry and work on Raspberry Pi without all the wires everywhere</a:t>
            </a:r>
          </a:p>
          <a:p>
            <a:pPr lvl="1"/>
            <a:r>
              <a:rPr lang="en-US" sz="1600" dirty="0" smtClean="0"/>
              <a:t>Uses yet another </a:t>
            </a:r>
            <a:r>
              <a:rPr lang="en-US" sz="1600" dirty="0" err="1" smtClean="0"/>
              <a:t>distro</a:t>
            </a:r>
            <a:r>
              <a:rPr lang="en-US" sz="1600" dirty="0" smtClean="0"/>
              <a:t> of </a:t>
            </a:r>
            <a:r>
              <a:rPr lang="en-US" sz="1600" dirty="0" err="1" smtClean="0"/>
              <a:t>Rasbian</a:t>
            </a:r>
            <a:r>
              <a:rPr lang="en-US" sz="1600" dirty="0" smtClean="0"/>
              <a:t> on SD card</a:t>
            </a:r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Unknown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842467"/>
            <a:ext cx="17145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smtClean="0"/>
              <a:t>First Disaster</a:t>
            </a:r>
          </a:p>
          <a:p>
            <a:pPr lvl="1"/>
            <a:r>
              <a:rPr lang="en-US" sz="1600" dirty="0" smtClean="0"/>
              <a:t>Used existing ancient </a:t>
            </a:r>
            <a:r>
              <a:rPr lang="en-US" sz="1600" dirty="0" smtClean="0"/>
              <a:t>Pi-top </a:t>
            </a:r>
            <a:r>
              <a:rPr lang="en-US" sz="1600" dirty="0" err="1" smtClean="0"/>
              <a:t>distro</a:t>
            </a:r>
            <a:r>
              <a:rPr lang="en-US" sz="1600" dirty="0" smtClean="0"/>
              <a:t> to try to create </a:t>
            </a:r>
            <a:r>
              <a:rPr lang="en-US" sz="1600" dirty="0" err="1" smtClean="0"/>
              <a:t>blockchain</a:t>
            </a:r>
            <a:r>
              <a:rPr lang="en-US" sz="1600" dirty="0" smtClean="0"/>
              <a:t> image</a:t>
            </a:r>
            <a:endParaRPr lang="en-US" sz="1600" dirty="0" smtClean="0"/>
          </a:p>
          <a:p>
            <a:pPr lvl="1"/>
            <a:r>
              <a:rPr lang="en-US" sz="1600" dirty="0" smtClean="0"/>
              <a:t>SD card was 8G and had not been expanded so had only 4G</a:t>
            </a:r>
          </a:p>
          <a:p>
            <a:pPr lvl="1"/>
            <a:r>
              <a:rPr lang="en-US" sz="1600" dirty="0" smtClean="0"/>
              <a:t>Ran Linux version out of space</a:t>
            </a:r>
          </a:p>
          <a:p>
            <a:pPr lvl="1"/>
            <a:r>
              <a:rPr lang="en-US" sz="1600" dirty="0" smtClean="0"/>
              <a:t>Unable to start Pi-top software</a:t>
            </a:r>
          </a:p>
          <a:p>
            <a:pPr lvl="1"/>
            <a:r>
              <a:rPr lang="en-US" sz="1600" dirty="0" smtClean="0"/>
              <a:t>What was that password anyway</a:t>
            </a:r>
          </a:p>
          <a:p>
            <a:r>
              <a:rPr lang="en-US" sz="2000" dirty="0" smtClean="0"/>
              <a:t>Pi-top recovery</a:t>
            </a:r>
          </a:p>
          <a:p>
            <a:pPr lvl="1"/>
            <a:r>
              <a:rPr lang="en-US" sz="1600" dirty="0" smtClean="0"/>
              <a:t>Buy new 32G SD card (larger ones sometimes are slow and it takes forever to image. And if you need 64G, why are you using a Raspberry Pi!?</a:t>
            </a:r>
          </a:p>
          <a:p>
            <a:pPr lvl="1"/>
            <a:r>
              <a:rPr lang="en-US" sz="1600" dirty="0" smtClean="0"/>
              <a:t>New image from 2017 for Pi-top and expands automatically to 32G!</a:t>
            </a:r>
          </a:p>
          <a:p>
            <a:pPr lvl="1"/>
            <a:r>
              <a:rPr lang="en-US" sz="1600" dirty="0" smtClean="0"/>
              <a:t>Down load yet-another-SD-card writer</a:t>
            </a:r>
          </a:p>
          <a:p>
            <a:pPr lvl="1"/>
            <a:r>
              <a:rPr lang="en-US" sz="1600" dirty="0" smtClean="0"/>
              <a:t>Where is that SD card </a:t>
            </a:r>
            <a:r>
              <a:rPr lang="en-US" sz="1600" dirty="0" err="1" smtClean="0"/>
              <a:t>thingee</a:t>
            </a:r>
            <a:r>
              <a:rPr lang="en-US" sz="1600" dirty="0" smtClean="0"/>
              <a:t> for my Apple.</a:t>
            </a:r>
          </a:p>
          <a:p>
            <a:pPr lvl="1"/>
            <a:r>
              <a:rPr lang="en-US" sz="1600" dirty="0" smtClean="0"/>
              <a:t>Why does it keep falling out!</a:t>
            </a:r>
          </a:p>
          <a:p>
            <a:pPr lvl="1"/>
            <a:r>
              <a:rPr lang="en-US" sz="1600" dirty="0" smtClean="0"/>
              <a:t>Use really old one, works!</a:t>
            </a:r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Unknown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842467"/>
            <a:ext cx="17145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smtClean="0"/>
              <a:t>First </a:t>
            </a:r>
            <a:r>
              <a:rPr lang="en-US" sz="2000" dirty="0" smtClean="0"/>
              <a:t>Mistake (and reason for first disaster)</a:t>
            </a:r>
            <a:endParaRPr lang="en-US" sz="2000" dirty="0" smtClean="0"/>
          </a:p>
          <a:p>
            <a:pPr lvl="1"/>
            <a:r>
              <a:rPr lang="en-US" sz="1600" dirty="0" smtClean="0"/>
              <a:t>Decide it would be cool to connect three Raspberry Pi </a:t>
            </a:r>
            <a:r>
              <a:rPr lang="en-US" sz="1600" dirty="0" smtClean="0"/>
              <a:t>as peers</a:t>
            </a:r>
            <a:endParaRPr lang="en-US" sz="1600" dirty="0" smtClean="0"/>
          </a:p>
          <a:p>
            <a:pPr lvl="1"/>
            <a:r>
              <a:rPr lang="en-US" sz="1600" dirty="0" smtClean="0"/>
              <a:t>Set-up as version of </a:t>
            </a:r>
            <a:r>
              <a:rPr lang="en-US" sz="1600" dirty="0" err="1" smtClean="0"/>
              <a:t>Bitshares</a:t>
            </a:r>
            <a:r>
              <a:rPr lang="en-US" sz="1600" dirty="0" smtClean="0"/>
              <a:t> called </a:t>
            </a:r>
            <a:r>
              <a:rPr lang="en-US" sz="1600" dirty="0" err="1" smtClean="0"/>
              <a:t>Graphene</a:t>
            </a:r>
            <a:r>
              <a:rPr lang="en-US" sz="1600" dirty="0" smtClean="0"/>
              <a:t> and do Monopoly</a:t>
            </a:r>
          </a:p>
          <a:p>
            <a:pPr lvl="1"/>
            <a:r>
              <a:rPr lang="en-US" sz="1600" dirty="0" smtClean="0"/>
              <a:t>Discovered </a:t>
            </a:r>
            <a:r>
              <a:rPr lang="en-US" sz="1600" dirty="0" smtClean="0"/>
              <a:t>build instructions: https://</a:t>
            </a:r>
            <a:r>
              <a:rPr lang="en-US" sz="1600" dirty="0" err="1" smtClean="0"/>
              <a:t>github.com/cryptonomex/graphene/wiki</a:t>
            </a:r>
            <a:endParaRPr lang="en-US" sz="1600" dirty="0" smtClean="0"/>
          </a:p>
          <a:p>
            <a:pPr lvl="1"/>
            <a:r>
              <a:rPr lang="en-US" sz="1600" dirty="0" smtClean="0"/>
              <a:t>How hard could this be?</a:t>
            </a:r>
          </a:p>
          <a:p>
            <a:r>
              <a:rPr lang="en-US" sz="2000" dirty="0" smtClean="0"/>
              <a:t>Pi-top failures</a:t>
            </a:r>
          </a:p>
          <a:p>
            <a:pPr lvl="1"/>
            <a:r>
              <a:rPr lang="en-US" sz="1600" dirty="0" err="1" smtClean="0"/>
              <a:t>Graphene</a:t>
            </a:r>
            <a:r>
              <a:rPr lang="en-US" sz="1600" dirty="0" smtClean="0"/>
              <a:t> cannot be built on newer software</a:t>
            </a:r>
          </a:p>
          <a:p>
            <a:pPr lvl="1"/>
            <a:r>
              <a:rPr lang="en-US" sz="1600" dirty="0" smtClean="0"/>
              <a:t>Pi-top is based on older </a:t>
            </a:r>
            <a:r>
              <a:rPr lang="en-US" sz="1600" dirty="0" err="1" smtClean="0"/>
              <a:t>Debian</a:t>
            </a:r>
            <a:r>
              <a:rPr lang="en-US" sz="1600" dirty="0" smtClean="0"/>
              <a:t> version and stripped down to fit on SD cards</a:t>
            </a:r>
          </a:p>
          <a:p>
            <a:pPr lvl="1"/>
            <a:r>
              <a:rPr lang="en-US" sz="1600" dirty="0" smtClean="0"/>
              <a:t>Pi-top is not too new and not new enough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err="1" smtClean="0"/>
              <a:t>distro</a:t>
            </a:r>
            <a:r>
              <a:rPr lang="en-US" sz="1600" dirty="0" smtClean="0"/>
              <a:t> is flawed and crashes when doing long processes that update SD card.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smtClean="0"/>
              <a:t>Why </a:t>
            </a:r>
            <a:r>
              <a:rPr lang="en-US" sz="2000" dirty="0" err="1" smtClean="0"/>
              <a:t>Graphene</a:t>
            </a:r>
            <a:r>
              <a:rPr lang="en-US" sz="2000" dirty="0" smtClean="0"/>
              <a:t> and </a:t>
            </a:r>
            <a:r>
              <a:rPr lang="en-US" sz="2000" dirty="0" err="1" smtClean="0"/>
              <a:t>Bitshares</a:t>
            </a:r>
            <a:r>
              <a:rPr lang="en-US" sz="2000" dirty="0" smtClean="0"/>
              <a:t> are painful</a:t>
            </a:r>
          </a:p>
          <a:p>
            <a:pPr lvl="1"/>
            <a:r>
              <a:rPr lang="en-US" sz="1600" dirty="0" smtClean="0"/>
              <a:t>Cannot build </a:t>
            </a:r>
            <a:r>
              <a:rPr lang="en-US" sz="1600" dirty="0" err="1" smtClean="0"/>
              <a:t>Graphene</a:t>
            </a:r>
            <a:r>
              <a:rPr lang="en-US" sz="1600" dirty="0" smtClean="0"/>
              <a:t> </a:t>
            </a:r>
            <a:r>
              <a:rPr lang="en-US" sz="1600" dirty="0" smtClean="0"/>
              <a:t>with current version of C “Boost” libraries</a:t>
            </a:r>
          </a:p>
          <a:p>
            <a:pPr lvl="1"/>
            <a:r>
              <a:rPr lang="en-US" sz="1600" dirty="0" err="1" smtClean="0"/>
              <a:t>Raspbain</a:t>
            </a:r>
            <a:r>
              <a:rPr lang="en-US" sz="1600" dirty="0" smtClean="0"/>
              <a:t> comes with 56 Boost and </a:t>
            </a:r>
            <a:r>
              <a:rPr lang="en-US" sz="1600" dirty="0" err="1" smtClean="0"/>
              <a:t>Graphene</a:t>
            </a:r>
            <a:r>
              <a:rPr lang="en-US" sz="1600" dirty="0" smtClean="0"/>
              <a:t> can only use 57</a:t>
            </a:r>
          </a:p>
          <a:p>
            <a:pPr lvl="1"/>
            <a:r>
              <a:rPr lang="en-US" sz="1600" dirty="0" err="1" smtClean="0"/>
              <a:t>Bitshares</a:t>
            </a:r>
            <a:r>
              <a:rPr lang="en-US" sz="1600" dirty="0" smtClean="0"/>
              <a:t> can be only compiled with 57-63 “Boost” libraries</a:t>
            </a:r>
          </a:p>
          <a:p>
            <a:pPr lvl="1"/>
            <a:r>
              <a:rPr lang="en-US" sz="1600" dirty="0" smtClean="0"/>
              <a:t>SSH must be older version</a:t>
            </a:r>
          </a:p>
          <a:p>
            <a:pPr lvl="1"/>
            <a:r>
              <a:rPr lang="en-US" sz="1600" dirty="0" smtClean="0"/>
              <a:t>Curses, </a:t>
            </a:r>
            <a:r>
              <a:rPr lang="en-US" sz="1600" dirty="0" err="1" smtClean="0"/>
              <a:t>Doxygen</a:t>
            </a:r>
            <a:r>
              <a:rPr lang="en-US" sz="1600" dirty="0" smtClean="0"/>
              <a:t>, and various other obscure </a:t>
            </a:r>
            <a:r>
              <a:rPr lang="en-US" sz="1600" dirty="0" err="1" smtClean="0"/>
              <a:t>comm</a:t>
            </a:r>
            <a:r>
              <a:rPr lang="en-US" sz="1600" dirty="0" smtClean="0"/>
              <a:t> libraries must be installed</a:t>
            </a:r>
          </a:p>
          <a:p>
            <a:pPr lvl="1"/>
            <a:r>
              <a:rPr lang="en-US" sz="1600" dirty="0" smtClean="0"/>
              <a:t>So to build either </a:t>
            </a:r>
            <a:r>
              <a:rPr lang="en-US" sz="1600" dirty="0" err="1" smtClean="0"/>
              <a:t>Graphene</a:t>
            </a:r>
            <a:r>
              <a:rPr lang="en-US" sz="1600" dirty="0" smtClean="0"/>
              <a:t> or </a:t>
            </a:r>
            <a:r>
              <a:rPr lang="en-US" sz="1600" dirty="0" err="1" smtClean="0"/>
              <a:t>Bitshares</a:t>
            </a:r>
            <a:r>
              <a:rPr lang="en-US" sz="1600" dirty="0" smtClean="0"/>
              <a:t> need a special image of partially updated software</a:t>
            </a:r>
          </a:p>
          <a:p>
            <a:r>
              <a:rPr lang="en-US" sz="2000" dirty="0" smtClean="0"/>
              <a:t>Pi-top fix</a:t>
            </a:r>
          </a:p>
          <a:p>
            <a:pPr lvl="1"/>
            <a:r>
              <a:rPr lang="en-US" sz="1600" dirty="0" smtClean="0"/>
              <a:t>New </a:t>
            </a:r>
            <a:r>
              <a:rPr lang="en-US" sz="1600" dirty="0" err="1" smtClean="0"/>
              <a:t>distro</a:t>
            </a:r>
            <a:r>
              <a:rPr lang="en-US" sz="1600" dirty="0" smtClean="0"/>
              <a:t> for </a:t>
            </a:r>
            <a:r>
              <a:rPr lang="en-US" sz="1600" dirty="0" err="1" smtClean="0"/>
              <a:t>Rasbian</a:t>
            </a:r>
            <a:r>
              <a:rPr lang="en-US" sz="1600" dirty="0" smtClean="0"/>
              <a:t> available Nov2017 and so built yet another image on SD card (lucky I bought two on discount at Walgreens (my </a:t>
            </a:r>
            <a:r>
              <a:rPr lang="en-US" sz="1600" dirty="0" err="1" smtClean="0"/>
              <a:t>goto</a:t>
            </a:r>
            <a:r>
              <a:rPr lang="en-US" sz="1600" dirty="0" smtClean="0"/>
              <a:t> source for cheap fast SD)</a:t>
            </a:r>
          </a:p>
          <a:p>
            <a:pPr lvl="1"/>
            <a:r>
              <a:rPr lang="en-US" sz="1600" dirty="0" smtClean="0"/>
              <a:t>Pi-top still works with new </a:t>
            </a:r>
            <a:r>
              <a:rPr lang="en-US" sz="1600" dirty="0" err="1" smtClean="0"/>
              <a:t>distro</a:t>
            </a:r>
            <a:r>
              <a:rPr lang="en-US" sz="1600" dirty="0" smtClean="0"/>
              <a:t> with slight screen sizing issue.</a:t>
            </a:r>
          </a:p>
          <a:p>
            <a:pPr lvl="1"/>
            <a:r>
              <a:rPr lang="en-US" sz="1600" dirty="0" smtClean="0"/>
              <a:t>Crashes stop now. Two nights to 1AM trying to get previous version to work.</a:t>
            </a:r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Doomed Build</a:t>
            </a:r>
            <a:endParaRPr lang="en-US" sz="2000" dirty="0" smtClean="0"/>
          </a:p>
          <a:p>
            <a:pPr lvl="1"/>
            <a:r>
              <a:rPr lang="en-US" sz="1600" dirty="0" smtClean="0"/>
              <a:t>Use directions for install on old </a:t>
            </a:r>
            <a:r>
              <a:rPr lang="en-US" sz="1600" dirty="0" err="1" smtClean="0"/>
              <a:t>Ubuntu</a:t>
            </a:r>
            <a:r>
              <a:rPr lang="en-US" sz="1600" dirty="0" smtClean="0"/>
              <a:t> version 14.07 as this is well </a:t>
            </a:r>
            <a:r>
              <a:rPr lang="en-US" sz="1600" dirty="0" smtClean="0"/>
              <a:t>documented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 err="1" smtClean="0"/>
              <a:t>Ubuntu</a:t>
            </a:r>
            <a:r>
              <a:rPr lang="en-US" sz="1600" dirty="0" smtClean="0"/>
              <a:t> instructions work for Raspberry Pi </a:t>
            </a:r>
            <a:r>
              <a:rPr lang="en-US" sz="1600" dirty="0" err="1" smtClean="0"/>
              <a:t>distros</a:t>
            </a:r>
            <a:endParaRPr lang="en-US" sz="1600" dirty="0" smtClean="0"/>
          </a:p>
          <a:p>
            <a:pPr lvl="1"/>
            <a:r>
              <a:rPr lang="en-US" sz="1600" dirty="0" smtClean="0"/>
              <a:t>Finally managed to compile a Boost 57.</a:t>
            </a:r>
          </a:p>
          <a:p>
            <a:pPr lvl="1"/>
            <a:r>
              <a:rPr lang="en-US" sz="1600" dirty="0" smtClean="0"/>
              <a:t>Remember this is ARM A53 so the binaries must be built</a:t>
            </a:r>
          </a:p>
          <a:p>
            <a:pPr lvl="1"/>
            <a:r>
              <a:rPr lang="en-US" sz="1600" dirty="0" smtClean="0"/>
              <a:t>Rebuild time for Boost 57 is about four hours</a:t>
            </a:r>
          </a:p>
          <a:p>
            <a:pPr lvl="1"/>
            <a:r>
              <a:rPr lang="en-US" sz="1600" dirty="0" smtClean="0"/>
              <a:t>Finally get to run Make on </a:t>
            </a:r>
            <a:r>
              <a:rPr lang="en-US" sz="1600" dirty="0" err="1" smtClean="0"/>
              <a:t>Graphene</a:t>
            </a:r>
            <a:endParaRPr lang="en-US" sz="1600" dirty="0" smtClean="0"/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Disaster</a:t>
            </a:r>
          </a:p>
          <a:p>
            <a:pPr lvl="1"/>
            <a:r>
              <a:rPr lang="en-US" sz="1600" dirty="0" smtClean="0"/>
              <a:t>Compile fails. Syntax issues!</a:t>
            </a:r>
          </a:p>
          <a:p>
            <a:pPr lvl="1"/>
            <a:r>
              <a:rPr lang="en-US" sz="1600" dirty="0" smtClean="0"/>
              <a:t>Forked code from original code from </a:t>
            </a:r>
            <a:r>
              <a:rPr lang="en-US" sz="1600" dirty="0" err="1" smtClean="0"/>
              <a:t>Bitcoin</a:t>
            </a:r>
            <a:r>
              <a:rPr lang="en-US" sz="1600" dirty="0" smtClean="0"/>
              <a:t> (yes that one) crypto code blows.</a:t>
            </a:r>
          </a:p>
          <a:p>
            <a:pPr lvl="1"/>
            <a:r>
              <a:rPr lang="en-US" sz="1600" dirty="0" smtClean="0"/>
              <a:t>Appears that definition of Big Number is undefined now</a:t>
            </a:r>
          </a:p>
          <a:p>
            <a:pPr lvl="1"/>
            <a:r>
              <a:rPr lang="en-US" sz="1600" dirty="0" smtClean="0"/>
              <a:t>The compiler is too modern to compile old </a:t>
            </a:r>
            <a:r>
              <a:rPr lang="en-US" sz="1600" dirty="0" err="1" smtClean="0"/>
              <a:t>Bitcoin</a:t>
            </a:r>
            <a:r>
              <a:rPr lang="en-US" sz="1600" dirty="0" smtClean="0"/>
              <a:t>, but we are using C++ 4.9</a:t>
            </a:r>
            <a:endParaRPr lang="en-US" sz="1200" dirty="0" smtClean="0"/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Graphene</a:t>
            </a:r>
            <a:r>
              <a:rPr lang="en-US" sz="2000" dirty="0" smtClean="0"/>
              <a:t>!</a:t>
            </a:r>
          </a:p>
          <a:p>
            <a:pPr lvl="1"/>
            <a:r>
              <a:rPr lang="en-US" sz="1600" dirty="0" smtClean="0"/>
              <a:t>Cool version of </a:t>
            </a:r>
            <a:r>
              <a:rPr lang="en-US" sz="1600" dirty="0" err="1" smtClean="0"/>
              <a:t>Bitshares</a:t>
            </a:r>
            <a:r>
              <a:rPr lang="en-US" sz="1600" dirty="0" smtClean="0"/>
              <a:t> that can do assets</a:t>
            </a:r>
            <a:endParaRPr lang="en-US" sz="1600" dirty="0" smtClean="0"/>
          </a:p>
          <a:p>
            <a:pPr lvl="1"/>
            <a:r>
              <a:rPr lang="en-US" sz="1600" dirty="0" smtClean="0"/>
              <a:t>No mining</a:t>
            </a:r>
          </a:p>
          <a:p>
            <a:pPr lvl="1"/>
            <a:r>
              <a:rPr lang="en-US" sz="1600" dirty="0" err="1" smtClean="0"/>
              <a:t>Graphene</a:t>
            </a:r>
            <a:r>
              <a:rPr lang="en-US" sz="1600" dirty="0" smtClean="0"/>
              <a:t> is a fork of </a:t>
            </a:r>
            <a:r>
              <a:rPr lang="en-US" sz="1600" dirty="0" err="1" smtClean="0"/>
              <a:t>Bitshares</a:t>
            </a:r>
            <a:r>
              <a:rPr lang="en-US" sz="1600" dirty="0" smtClean="0"/>
              <a:t> which is a fork of </a:t>
            </a:r>
            <a:r>
              <a:rPr lang="en-US" sz="1600" dirty="0" err="1" smtClean="0"/>
              <a:t>Bitcoin</a:t>
            </a:r>
            <a:endParaRPr lang="en-US" sz="1600" dirty="0" smtClean="0"/>
          </a:p>
          <a:p>
            <a:pPr lvl="1"/>
            <a:r>
              <a:rPr lang="en-US" sz="1600" dirty="0" smtClean="0"/>
              <a:t>All code and instructions available in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 smtClean="0"/>
              <a:t>As not graphical and basic C code</a:t>
            </a:r>
            <a:endParaRPr lang="en-US" sz="1600" dirty="0" smtClean="0"/>
          </a:p>
          <a:p>
            <a:r>
              <a:rPr lang="en-US" sz="2000" dirty="0" smtClean="0"/>
              <a:t>Disaster 3</a:t>
            </a:r>
          </a:p>
          <a:p>
            <a:pPr lvl="1"/>
            <a:r>
              <a:rPr lang="en-US" sz="1600" dirty="0" err="1" smtClean="0"/>
              <a:t>Bitshares</a:t>
            </a:r>
            <a:r>
              <a:rPr lang="en-US" sz="1600" dirty="0" smtClean="0"/>
              <a:t> re-forked </a:t>
            </a:r>
            <a:r>
              <a:rPr lang="en-US" sz="1600" dirty="0" err="1" smtClean="0"/>
              <a:t>Graphene</a:t>
            </a:r>
            <a:r>
              <a:rPr lang="en-US" sz="1600" dirty="0" smtClean="0"/>
              <a:t> back (OMG)</a:t>
            </a:r>
          </a:p>
          <a:p>
            <a:pPr lvl="1"/>
            <a:r>
              <a:rPr lang="en-US" sz="1600" dirty="0" err="1" smtClean="0"/>
              <a:t>Graphene</a:t>
            </a:r>
            <a:r>
              <a:rPr lang="en-US" sz="1600" dirty="0" smtClean="0"/>
              <a:t> is abandoned. How did I miss that!</a:t>
            </a:r>
          </a:p>
          <a:p>
            <a:pPr lvl="1"/>
            <a:r>
              <a:rPr lang="en-US" sz="1600" dirty="0" err="1" smtClean="0"/>
              <a:t>Bitshares</a:t>
            </a:r>
            <a:r>
              <a:rPr lang="en-US" sz="1600" dirty="0" smtClean="0"/>
              <a:t> requires again strange image to compile</a:t>
            </a:r>
          </a:p>
          <a:p>
            <a:pPr lvl="1"/>
            <a:r>
              <a:rPr lang="en-US" sz="1600" dirty="0" smtClean="0"/>
              <a:t>Look at others like </a:t>
            </a:r>
            <a:r>
              <a:rPr lang="en-US" sz="1600" dirty="0" err="1" smtClean="0"/>
              <a:t>Ethereum</a:t>
            </a:r>
            <a:r>
              <a:rPr lang="en-US" sz="1600" dirty="0" smtClean="0"/>
              <a:t> (ETH)</a:t>
            </a:r>
            <a:r>
              <a:rPr lang="en-US" sz="1600" dirty="0" smtClean="0"/>
              <a:t> (requires </a:t>
            </a:r>
            <a:r>
              <a:rPr lang="en-US" sz="1600" dirty="0" err="1" smtClean="0"/>
              <a:t>Ubunto</a:t>
            </a:r>
            <a:r>
              <a:rPr lang="en-US" sz="1600" dirty="0" smtClean="0"/>
              <a:t> not </a:t>
            </a:r>
            <a:r>
              <a:rPr lang="en-US" sz="1600" dirty="0" err="1" smtClean="0"/>
              <a:t>Debian</a:t>
            </a:r>
            <a:r>
              <a:rPr lang="en-US" sz="1600" dirty="0" smtClean="0"/>
              <a:t> and newest version)</a:t>
            </a:r>
          </a:p>
          <a:p>
            <a:pPr lvl="1"/>
            <a:r>
              <a:rPr lang="en-US" sz="1600" dirty="0" smtClean="0"/>
              <a:t>There are images for SD from various websites for </a:t>
            </a:r>
            <a:r>
              <a:rPr lang="en-US" sz="1600" dirty="0" err="1" smtClean="0"/>
              <a:t>Ethereum</a:t>
            </a:r>
            <a:r>
              <a:rPr lang="en-US" sz="1600" dirty="0" smtClean="0"/>
              <a:t> for Raspberry Pi</a:t>
            </a:r>
          </a:p>
          <a:p>
            <a:pPr lvl="1"/>
            <a:r>
              <a:rPr lang="en-US" sz="1600" dirty="0" smtClean="0"/>
              <a:t>Not willing to run an image of SD card not from a known source and most appear to be for version 2 not version 3 so two to three years out-of-date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720"/>
            <a:ext cx="8229600" cy="4661476"/>
          </a:xfrm>
        </p:spPr>
        <p:txBody>
          <a:bodyPr>
            <a:noAutofit/>
          </a:bodyPr>
          <a:lstStyle/>
          <a:p>
            <a:r>
              <a:rPr lang="en-US" sz="2000" dirty="0" smtClean="0"/>
              <a:t>Write one</a:t>
            </a:r>
          </a:p>
          <a:p>
            <a:pPr lvl="1"/>
            <a:r>
              <a:rPr lang="en-US" sz="1600" dirty="0" smtClean="0"/>
              <a:t>Found cool </a:t>
            </a:r>
            <a:r>
              <a:rPr lang="en-US" sz="1600" dirty="0" smtClean="0"/>
              <a:t>Python example!</a:t>
            </a:r>
          </a:p>
          <a:p>
            <a:pPr lvl="1"/>
            <a:r>
              <a:rPr lang="en-US" sz="1600" dirty="0" smtClean="0"/>
              <a:t>Even has proof-of-work (mining)</a:t>
            </a:r>
          </a:p>
          <a:p>
            <a:pPr lvl="1"/>
            <a:r>
              <a:rPr lang="en-US" sz="1600" dirty="0" smtClean="0">
                <a:hlinkClick r:id="rId3"/>
              </a:rPr>
              <a:t>https://medium.com/crypto-currently/lets-build-the-tiniest-blockchain-e70965a248b</a:t>
            </a:r>
            <a:endParaRPr lang="en-US" sz="1600" dirty="0" smtClean="0"/>
          </a:p>
          <a:p>
            <a:pPr lvl="1"/>
            <a:r>
              <a:rPr lang="en-US" sz="1600" dirty="0" smtClean="0"/>
              <a:t>Only works on Python 3.6.4 but have 3.6.2 (Apple) and much worse on </a:t>
            </a:r>
            <a:r>
              <a:rPr lang="en-US" sz="1600" dirty="0" err="1" smtClean="0"/>
              <a:t>Raspberian</a:t>
            </a:r>
            <a:endParaRPr lang="en-US" sz="1600" dirty="0" smtClean="0"/>
          </a:p>
          <a:p>
            <a:pPr lvl="1"/>
            <a:r>
              <a:rPr lang="en-US" sz="1600" dirty="0" smtClean="0"/>
              <a:t>Decide to write small example in Go language</a:t>
            </a:r>
            <a:endParaRPr lang="en-US" sz="1600" dirty="0" smtClean="0"/>
          </a:p>
          <a:p>
            <a:r>
              <a:rPr lang="en-US" sz="2000" dirty="0" smtClean="0"/>
              <a:t>Disaster 4</a:t>
            </a:r>
          </a:p>
          <a:p>
            <a:pPr lvl="1"/>
            <a:r>
              <a:rPr lang="en-US" sz="1600" dirty="0" smtClean="0"/>
              <a:t>Visual Studio Code appears to have issues with Go for Apple (works perfect on Windows)</a:t>
            </a:r>
          </a:p>
          <a:p>
            <a:pPr lvl="1"/>
            <a:r>
              <a:rPr lang="en-US" sz="1600" dirty="0" smtClean="0"/>
              <a:t>Other editors are available but all seem to have issues (loaded three different ones)</a:t>
            </a:r>
          </a:p>
          <a:p>
            <a:pPr lvl="1"/>
            <a:r>
              <a:rPr lang="en-US" sz="1600" dirty="0" smtClean="0"/>
              <a:t>Go just is a no-go for Linux based systems</a:t>
            </a:r>
          </a:p>
          <a:p>
            <a:r>
              <a:rPr lang="en-US" sz="2000" dirty="0" smtClean="0"/>
              <a:t>Surrender</a:t>
            </a:r>
          </a:p>
          <a:p>
            <a:pPr lvl="1"/>
            <a:r>
              <a:rPr lang="en-US" sz="1600" dirty="0" smtClean="0"/>
              <a:t>Saturday morning 1AM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1CFD-C8C4-7A42-8FAF-B42E9FBF0144}" type="datetime1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EBED-D9F4-C14F-A374-CF3A2B3E36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</TotalTime>
  <Words>903</Words>
  <Application>Microsoft Macintosh PowerPoint</Application>
  <PresentationFormat>On-screen Show (4:3)</PresentationFormat>
  <Paragraphs>114</Paragraphs>
  <Slides>10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Raspberry Pi and Blockchains</vt:lpstr>
      <vt:lpstr>After a week nothing even compiles…</vt:lpstr>
      <vt:lpstr>Slide 3</vt:lpstr>
      <vt:lpstr>Slide 4</vt:lpstr>
      <vt:lpstr>Slide 5</vt:lpstr>
      <vt:lpstr>Slide 6</vt:lpstr>
      <vt:lpstr>Slide 7</vt:lpstr>
      <vt:lpstr>Slide 8</vt:lpstr>
      <vt:lpstr>Slide 9</vt:lpstr>
      <vt:lpstr>Questions?</vt:lpstr>
    </vt:vector>
  </TitlesOfParts>
  <Company>Susan and Michael Wild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</dc:creator>
  <cp:lastModifiedBy>Michael Wild</cp:lastModifiedBy>
  <cp:revision>48</cp:revision>
  <dcterms:created xsi:type="dcterms:W3CDTF">2018-02-03T16:39:00Z</dcterms:created>
  <dcterms:modified xsi:type="dcterms:W3CDTF">2018-02-03T17:48:41Z</dcterms:modified>
</cp:coreProperties>
</file>