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67" r:id="rId3"/>
    <p:sldId id="259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freepik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4EBAC6C5-27C5-40CF-8B44-D3A2E16605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91DF08-B2F5-439D-9938-9D146F1EF1EC}"/>
              </a:ext>
            </a:extLst>
          </p:cNvPr>
          <p:cNvSpPr txBox="1"/>
          <p:nvPr/>
        </p:nvSpPr>
        <p:spPr>
          <a:xfrm>
            <a:off x="1873134" y="166254"/>
            <a:ext cx="6057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Forte" panose="03060902040502070203" pitchFamily="66" charset="0"/>
              </a:rPr>
              <a:t>DJ Tips and Tricks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BBCFD-B3C4-4A43-8490-7D310FC5E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827" y="5098700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 Software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All have trial use</a:t>
            </a:r>
          </a:p>
          <a:p>
            <a:r>
              <a:rPr lang="en-US" dirty="0" err="1"/>
              <a:t>Traktor</a:t>
            </a:r>
            <a:r>
              <a:rPr lang="en-US" dirty="0"/>
              <a:t> Pro 2 $100</a:t>
            </a:r>
          </a:p>
          <a:p>
            <a:r>
              <a:rPr lang="en-US" dirty="0" err="1"/>
              <a:t>Serato</a:t>
            </a:r>
            <a:r>
              <a:rPr lang="en-US" dirty="0"/>
              <a:t> $100</a:t>
            </a:r>
          </a:p>
          <a:p>
            <a:r>
              <a:rPr lang="en-US" dirty="0"/>
              <a:t>Virtual DJ $300 – Free for home use</a:t>
            </a:r>
          </a:p>
          <a:p>
            <a:pPr lvl="1"/>
            <a:r>
              <a:rPr lang="en-US" dirty="0"/>
              <a:t>Most tutorials on YouTube</a:t>
            </a:r>
          </a:p>
          <a:p>
            <a:r>
              <a:rPr lang="en-US" dirty="0"/>
              <a:t>Reason $400</a:t>
            </a:r>
          </a:p>
          <a:p>
            <a:r>
              <a:rPr lang="en-US" dirty="0" err="1"/>
              <a:t>RekordBox</a:t>
            </a:r>
            <a:r>
              <a:rPr lang="en-US" dirty="0"/>
              <a:t> $129</a:t>
            </a:r>
          </a:p>
          <a:p>
            <a:pPr marL="0" indent="0">
              <a:buNone/>
            </a:pPr>
            <a:r>
              <a:rPr lang="en-US" dirty="0"/>
              <a:t>Recommended controller</a:t>
            </a:r>
          </a:p>
          <a:p>
            <a:r>
              <a:rPr lang="en-US"/>
              <a:t>Pioneer DDJ SB2 $250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All offer extension packs $10 per month with downloadable music.</a:t>
            </a:r>
          </a:p>
        </p:txBody>
      </p:sp>
    </p:spTree>
    <p:extLst>
      <p:ext uri="{BB962C8B-B14F-4D97-AF65-F5344CB8AC3E}">
        <p14:creationId xmlns:p14="http://schemas.microsoft.com/office/powerpoint/2010/main" val="6701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songs from SoundCloud with similar bpm (Beats per minutes)</a:t>
            </a:r>
          </a:p>
          <a:p>
            <a:r>
              <a:rPr lang="en-US" dirty="0"/>
              <a:t>Switch skins if preferred</a:t>
            </a:r>
          </a:p>
          <a:p>
            <a:r>
              <a:rPr lang="en-US" dirty="0"/>
              <a:t>Load two tracks</a:t>
            </a:r>
          </a:p>
          <a:p>
            <a:r>
              <a:rPr lang="en-US" dirty="0"/>
              <a:t>Sync the tracks</a:t>
            </a:r>
          </a:p>
          <a:p>
            <a:r>
              <a:rPr lang="en-US" dirty="0"/>
              <a:t>Transitions</a:t>
            </a:r>
          </a:p>
          <a:p>
            <a:r>
              <a:rPr lang="en-US" dirty="0"/>
              <a:t>Experiment with all the features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1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8CB7C-8557-43B1-9AD2-4D107D93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7C978-8D08-4083-B9CE-4CA5A6720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usic Score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.potx" id="{6ADF3BEB-29B7-4B59-868B-CC2D2045A513}" vid="{1320CC86-6327-42C4-8685-C8BBB762A9AB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F641B65-C3C4-4643-BB04-EE8F381F6F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Music score presentation (treble clef design)</Template>
  <TotalTime>0</TotalTime>
  <Words>90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Forte</vt:lpstr>
      <vt:lpstr>Garamond</vt:lpstr>
      <vt:lpstr>Music Score 16x9</vt:lpstr>
      <vt:lpstr>PowerPoint Presentation</vt:lpstr>
      <vt:lpstr>DJ Software Options</vt:lpstr>
      <vt:lpstr>Basic Steps</vt:lpstr>
      <vt:lpstr>Time for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2018-03-22T04:55:09Z</dcterms:created>
  <dcterms:modified xsi:type="dcterms:W3CDTF">2018-03-22T07:12:22Z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