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5" autoAdjust="0"/>
    <p:restoredTop sz="94660"/>
  </p:normalViewPr>
  <p:slideViewPr>
    <p:cSldViewPr snapToGrid="0">
      <p:cViewPr>
        <p:scale>
          <a:sx n="69" d="100"/>
          <a:sy n="69" d="100"/>
        </p:scale>
        <p:origin x="45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09BE7A-F9AA-48E9-919A-E9BD3FB1D3D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10EDE2FF-0426-4F2F-A5D8-1E283506C9A0}">
      <dgm:prSet phldrT="[Text]" custT="1"/>
      <dgm:spPr/>
      <dgm:t>
        <a:bodyPr/>
        <a:lstStyle/>
        <a:p>
          <a:r>
            <a:rPr lang="en-US" sz="4000" dirty="0">
              <a:solidFill>
                <a:schemeClr val="bg1"/>
              </a:solidFill>
            </a:rPr>
            <a:t>Science</a:t>
          </a:r>
        </a:p>
      </dgm:t>
    </dgm:pt>
    <dgm:pt modelId="{91912E94-0FAB-433B-B9D1-2C488C96CF9F}" type="parTrans" cxnId="{2E4098ED-A61D-4F0C-AE3F-C997808FDF9A}">
      <dgm:prSet/>
      <dgm:spPr/>
      <dgm:t>
        <a:bodyPr/>
        <a:lstStyle/>
        <a:p>
          <a:endParaRPr lang="en-US"/>
        </a:p>
      </dgm:t>
    </dgm:pt>
    <dgm:pt modelId="{E2687846-C2A2-4F84-9982-E5AA9F38A092}" type="sibTrans" cxnId="{2E4098ED-A61D-4F0C-AE3F-C997808FDF9A}">
      <dgm:prSet/>
      <dgm:spPr/>
      <dgm:t>
        <a:bodyPr/>
        <a:lstStyle/>
        <a:p>
          <a:endParaRPr lang="en-US"/>
        </a:p>
      </dgm:t>
    </dgm:pt>
    <dgm:pt modelId="{D706A245-86CB-4708-8370-6AD6F590BD59}">
      <dgm:prSet phldrT="[Text]" custT="1"/>
      <dgm:spPr/>
      <dgm:t>
        <a:bodyPr/>
        <a:lstStyle/>
        <a:p>
          <a:r>
            <a:rPr lang="en-US" sz="4000" dirty="0">
              <a:solidFill>
                <a:schemeClr val="bg1"/>
              </a:solidFill>
            </a:rPr>
            <a:t>Theology</a:t>
          </a:r>
        </a:p>
      </dgm:t>
    </dgm:pt>
    <dgm:pt modelId="{14778FFE-619A-484C-B4BE-8579646BAF22}" type="parTrans" cxnId="{7E4ED2DF-9E61-4375-B585-78F3866C9B03}">
      <dgm:prSet/>
      <dgm:spPr/>
      <dgm:t>
        <a:bodyPr/>
        <a:lstStyle/>
        <a:p>
          <a:endParaRPr lang="en-US"/>
        </a:p>
      </dgm:t>
    </dgm:pt>
    <dgm:pt modelId="{2BB3B027-1771-4817-B759-C26122853C4C}" type="sibTrans" cxnId="{7E4ED2DF-9E61-4375-B585-78F3866C9B03}">
      <dgm:prSet/>
      <dgm:spPr/>
      <dgm:t>
        <a:bodyPr/>
        <a:lstStyle/>
        <a:p>
          <a:endParaRPr lang="en-US"/>
        </a:p>
      </dgm:t>
    </dgm:pt>
    <dgm:pt modelId="{3170B727-E72A-49B7-9114-ABD250BF24D4}">
      <dgm:prSet phldrT="[Text]" custT="1"/>
      <dgm:spPr/>
      <dgm:t>
        <a:bodyPr/>
        <a:lstStyle/>
        <a:p>
          <a:r>
            <a:rPr lang="en-US" sz="4000" dirty="0">
              <a:solidFill>
                <a:schemeClr val="bg1"/>
              </a:solidFill>
            </a:rPr>
            <a:t>Language</a:t>
          </a:r>
        </a:p>
      </dgm:t>
    </dgm:pt>
    <dgm:pt modelId="{D2893ACF-B8AA-4CFF-94EB-DD59A941A975}" type="parTrans" cxnId="{BFDF358D-B600-4349-853F-CCCCA8B69F06}">
      <dgm:prSet/>
      <dgm:spPr/>
      <dgm:t>
        <a:bodyPr/>
        <a:lstStyle/>
        <a:p>
          <a:endParaRPr lang="en-US"/>
        </a:p>
      </dgm:t>
    </dgm:pt>
    <dgm:pt modelId="{90497537-1ED3-4A14-8804-DEEFEBE48B17}" type="sibTrans" cxnId="{BFDF358D-B600-4349-853F-CCCCA8B69F06}">
      <dgm:prSet/>
      <dgm:spPr/>
      <dgm:t>
        <a:bodyPr/>
        <a:lstStyle/>
        <a:p>
          <a:endParaRPr lang="en-US"/>
        </a:p>
      </dgm:t>
    </dgm:pt>
    <dgm:pt modelId="{089E12B4-51E7-4530-9B85-DDE5A99D6DAB}">
      <dgm:prSet phldrT="[Text]" custT="1"/>
      <dgm:spPr/>
      <dgm:t>
        <a:bodyPr/>
        <a:lstStyle/>
        <a:p>
          <a:r>
            <a:rPr lang="en-US" sz="4000" dirty="0">
              <a:solidFill>
                <a:schemeClr val="bg1"/>
              </a:solidFill>
            </a:rPr>
            <a:t>Art</a:t>
          </a:r>
        </a:p>
      </dgm:t>
    </dgm:pt>
    <dgm:pt modelId="{2CC1EF01-4432-484C-A682-20CC8D9C6617}" type="parTrans" cxnId="{265F681F-32EF-4B49-BE93-0DE52B537E02}">
      <dgm:prSet/>
      <dgm:spPr/>
      <dgm:t>
        <a:bodyPr/>
        <a:lstStyle/>
        <a:p>
          <a:endParaRPr lang="en-US"/>
        </a:p>
      </dgm:t>
    </dgm:pt>
    <dgm:pt modelId="{D972643E-FCF7-4768-9292-859C88A07579}" type="sibTrans" cxnId="{265F681F-32EF-4B49-BE93-0DE52B537E02}">
      <dgm:prSet/>
      <dgm:spPr/>
      <dgm:t>
        <a:bodyPr/>
        <a:lstStyle/>
        <a:p>
          <a:endParaRPr lang="en-US"/>
        </a:p>
      </dgm:t>
    </dgm:pt>
    <dgm:pt modelId="{CDC65F9A-B73D-4AC6-8090-6B95D98475A8}">
      <dgm:prSet phldrT="[Text]" custT="1"/>
      <dgm:spPr/>
      <dgm:t>
        <a:bodyPr/>
        <a:lstStyle/>
        <a:p>
          <a:r>
            <a:rPr lang="en-US" sz="4000" dirty="0">
              <a:solidFill>
                <a:schemeClr val="bg1"/>
              </a:solidFill>
            </a:rPr>
            <a:t>Music</a:t>
          </a:r>
        </a:p>
      </dgm:t>
    </dgm:pt>
    <dgm:pt modelId="{D2D875E4-827A-4ABF-8D18-0A7B6B78AEAD}" type="parTrans" cxnId="{D7C18BEF-94E4-4AFB-9948-75A669A09DA0}">
      <dgm:prSet/>
      <dgm:spPr/>
      <dgm:t>
        <a:bodyPr/>
        <a:lstStyle/>
        <a:p>
          <a:endParaRPr lang="en-US"/>
        </a:p>
      </dgm:t>
    </dgm:pt>
    <dgm:pt modelId="{B06EEE59-E680-435B-AFE3-E8C20690B62F}" type="sibTrans" cxnId="{D7C18BEF-94E4-4AFB-9948-75A669A09DA0}">
      <dgm:prSet/>
      <dgm:spPr/>
      <dgm:t>
        <a:bodyPr/>
        <a:lstStyle/>
        <a:p>
          <a:endParaRPr lang="en-US"/>
        </a:p>
      </dgm:t>
    </dgm:pt>
    <dgm:pt modelId="{CB00BECD-C643-495A-BDBA-8C2C0EA6BADC}">
      <dgm:prSet phldrT="[Text]" custT="1"/>
      <dgm:spPr/>
      <dgm:t>
        <a:bodyPr/>
        <a:lstStyle/>
        <a:p>
          <a:r>
            <a:rPr lang="en-US" sz="4000" dirty="0">
              <a:solidFill>
                <a:schemeClr val="bg1"/>
              </a:solidFill>
            </a:rPr>
            <a:t>Wellness</a:t>
          </a:r>
        </a:p>
      </dgm:t>
    </dgm:pt>
    <dgm:pt modelId="{638DD8E3-5B70-451F-A1F2-4CA33E5A04FD}" type="parTrans" cxnId="{0ABC8D57-353A-41A3-82BC-DB6105BF5F36}">
      <dgm:prSet/>
      <dgm:spPr/>
      <dgm:t>
        <a:bodyPr/>
        <a:lstStyle/>
        <a:p>
          <a:endParaRPr lang="en-US"/>
        </a:p>
      </dgm:t>
    </dgm:pt>
    <dgm:pt modelId="{5168F07F-1E5D-4252-8513-68A726960C15}" type="sibTrans" cxnId="{0ABC8D57-353A-41A3-82BC-DB6105BF5F36}">
      <dgm:prSet/>
      <dgm:spPr/>
      <dgm:t>
        <a:bodyPr/>
        <a:lstStyle/>
        <a:p>
          <a:endParaRPr lang="en-US"/>
        </a:p>
      </dgm:t>
    </dgm:pt>
    <dgm:pt modelId="{66DE18CB-007D-47E9-B2BE-4EA0221E9A69}" type="pres">
      <dgm:prSet presAssocID="{D809BE7A-F9AA-48E9-919A-E9BD3FB1D3DD}" presName="compositeShape" presStyleCnt="0">
        <dgm:presLayoutVars>
          <dgm:chMax val="7"/>
          <dgm:dir/>
          <dgm:resizeHandles val="exact"/>
        </dgm:presLayoutVars>
      </dgm:prSet>
      <dgm:spPr/>
    </dgm:pt>
    <dgm:pt modelId="{291230A6-41BA-46E8-AE74-0AE8509D7D45}" type="pres">
      <dgm:prSet presAssocID="{10EDE2FF-0426-4F2F-A5D8-1E283506C9A0}" presName="circ1" presStyleLbl="vennNode1" presStyleIdx="0" presStyleCnt="6"/>
      <dgm:spPr/>
    </dgm:pt>
    <dgm:pt modelId="{56ABCDAE-863A-4956-A6ED-953A0223FC6E}" type="pres">
      <dgm:prSet presAssocID="{10EDE2FF-0426-4F2F-A5D8-1E283506C9A0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62E1C0D3-D0B3-403F-BF92-584D10960D5B}" type="pres">
      <dgm:prSet presAssocID="{089E12B4-51E7-4530-9B85-DDE5A99D6DAB}" presName="circ2" presStyleLbl="vennNode1" presStyleIdx="1" presStyleCnt="6"/>
      <dgm:spPr/>
    </dgm:pt>
    <dgm:pt modelId="{25064A5B-19DD-4405-90B4-F8103CD51158}" type="pres">
      <dgm:prSet presAssocID="{089E12B4-51E7-4530-9B85-DDE5A99D6DAB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AAC568D-D8F6-4AC0-B10D-54BE9EBE3E89}" type="pres">
      <dgm:prSet presAssocID="{CDC65F9A-B73D-4AC6-8090-6B95D98475A8}" presName="circ3" presStyleLbl="vennNode1" presStyleIdx="2" presStyleCnt="6"/>
      <dgm:spPr/>
    </dgm:pt>
    <dgm:pt modelId="{1557AF40-B21A-477B-89B7-420F750C7D25}" type="pres">
      <dgm:prSet presAssocID="{CDC65F9A-B73D-4AC6-8090-6B95D98475A8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71346BBF-C1E9-49B1-A7CB-5E6ACE34D15E}" type="pres">
      <dgm:prSet presAssocID="{D706A245-86CB-4708-8370-6AD6F590BD59}" presName="circ4" presStyleLbl="vennNode1" presStyleIdx="3" presStyleCnt="6"/>
      <dgm:spPr/>
    </dgm:pt>
    <dgm:pt modelId="{A10EE39D-0332-4BF2-A61A-FF4819EE03ED}" type="pres">
      <dgm:prSet presAssocID="{D706A245-86CB-4708-8370-6AD6F590BD59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2757E78-A087-4BCD-9DDA-6E080D512234}" type="pres">
      <dgm:prSet presAssocID="{3170B727-E72A-49B7-9114-ABD250BF24D4}" presName="circ5" presStyleLbl="vennNode1" presStyleIdx="4" presStyleCnt="6"/>
      <dgm:spPr/>
    </dgm:pt>
    <dgm:pt modelId="{37C96542-9F6E-4274-8B42-E6420CECEB59}" type="pres">
      <dgm:prSet presAssocID="{3170B727-E72A-49B7-9114-ABD250BF24D4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739A2C4E-56E5-4D42-93DC-85FEEB0D980B}" type="pres">
      <dgm:prSet presAssocID="{CB00BECD-C643-495A-BDBA-8C2C0EA6BADC}" presName="circ6" presStyleLbl="vennNode1" presStyleIdx="5" presStyleCnt="6"/>
      <dgm:spPr/>
    </dgm:pt>
    <dgm:pt modelId="{9C8EE873-BD3F-4F6F-A7E0-19568FE70224}" type="pres">
      <dgm:prSet presAssocID="{CB00BECD-C643-495A-BDBA-8C2C0EA6BADC}" presName="circ6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265F681F-32EF-4B49-BE93-0DE52B537E02}" srcId="{D809BE7A-F9AA-48E9-919A-E9BD3FB1D3DD}" destId="{089E12B4-51E7-4530-9B85-DDE5A99D6DAB}" srcOrd="1" destOrd="0" parTransId="{2CC1EF01-4432-484C-A682-20CC8D9C6617}" sibTransId="{D972643E-FCF7-4768-9292-859C88A07579}"/>
    <dgm:cxn modelId="{5C9ACA4E-CC38-4D02-AD64-832A721400A5}" type="presOf" srcId="{D809BE7A-F9AA-48E9-919A-E9BD3FB1D3DD}" destId="{66DE18CB-007D-47E9-B2BE-4EA0221E9A69}" srcOrd="0" destOrd="0" presId="urn:microsoft.com/office/officeart/2005/8/layout/venn1"/>
    <dgm:cxn modelId="{0ABC8D57-353A-41A3-82BC-DB6105BF5F36}" srcId="{D809BE7A-F9AA-48E9-919A-E9BD3FB1D3DD}" destId="{CB00BECD-C643-495A-BDBA-8C2C0EA6BADC}" srcOrd="5" destOrd="0" parTransId="{638DD8E3-5B70-451F-A1F2-4CA33E5A04FD}" sibTransId="{5168F07F-1E5D-4252-8513-68A726960C15}"/>
    <dgm:cxn modelId="{92EE3D81-5412-4E14-AE8B-FE1B2FDBB940}" type="presOf" srcId="{10EDE2FF-0426-4F2F-A5D8-1E283506C9A0}" destId="{56ABCDAE-863A-4956-A6ED-953A0223FC6E}" srcOrd="0" destOrd="0" presId="urn:microsoft.com/office/officeart/2005/8/layout/venn1"/>
    <dgm:cxn modelId="{2D825383-C75E-4A48-98B7-9BAFE6475CEF}" type="presOf" srcId="{CB00BECD-C643-495A-BDBA-8C2C0EA6BADC}" destId="{9C8EE873-BD3F-4F6F-A7E0-19568FE70224}" srcOrd="0" destOrd="0" presId="urn:microsoft.com/office/officeart/2005/8/layout/venn1"/>
    <dgm:cxn modelId="{9D53B883-73A4-4A15-BB45-4E532EB58449}" type="presOf" srcId="{3170B727-E72A-49B7-9114-ABD250BF24D4}" destId="{37C96542-9F6E-4274-8B42-E6420CECEB59}" srcOrd="0" destOrd="0" presId="urn:microsoft.com/office/officeart/2005/8/layout/venn1"/>
    <dgm:cxn modelId="{BFDF358D-B600-4349-853F-CCCCA8B69F06}" srcId="{D809BE7A-F9AA-48E9-919A-E9BD3FB1D3DD}" destId="{3170B727-E72A-49B7-9114-ABD250BF24D4}" srcOrd="4" destOrd="0" parTransId="{D2893ACF-B8AA-4CFF-94EB-DD59A941A975}" sibTransId="{90497537-1ED3-4A14-8804-DEEFEBE48B17}"/>
    <dgm:cxn modelId="{9BA06FBB-A046-4130-B39F-C3C99B960636}" type="presOf" srcId="{089E12B4-51E7-4530-9B85-DDE5A99D6DAB}" destId="{25064A5B-19DD-4405-90B4-F8103CD51158}" srcOrd="0" destOrd="0" presId="urn:microsoft.com/office/officeart/2005/8/layout/venn1"/>
    <dgm:cxn modelId="{C5BE5BCD-A88D-413A-A329-101CBD35A6D6}" type="presOf" srcId="{CDC65F9A-B73D-4AC6-8090-6B95D98475A8}" destId="{1557AF40-B21A-477B-89B7-420F750C7D25}" srcOrd="0" destOrd="0" presId="urn:microsoft.com/office/officeart/2005/8/layout/venn1"/>
    <dgm:cxn modelId="{205410DC-CBE7-42E0-99BA-95C01C42C234}" type="presOf" srcId="{D706A245-86CB-4708-8370-6AD6F590BD59}" destId="{A10EE39D-0332-4BF2-A61A-FF4819EE03ED}" srcOrd="0" destOrd="0" presId="urn:microsoft.com/office/officeart/2005/8/layout/venn1"/>
    <dgm:cxn modelId="{7E4ED2DF-9E61-4375-B585-78F3866C9B03}" srcId="{D809BE7A-F9AA-48E9-919A-E9BD3FB1D3DD}" destId="{D706A245-86CB-4708-8370-6AD6F590BD59}" srcOrd="3" destOrd="0" parTransId="{14778FFE-619A-484C-B4BE-8579646BAF22}" sibTransId="{2BB3B027-1771-4817-B759-C26122853C4C}"/>
    <dgm:cxn modelId="{2E4098ED-A61D-4F0C-AE3F-C997808FDF9A}" srcId="{D809BE7A-F9AA-48E9-919A-E9BD3FB1D3DD}" destId="{10EDE2FF-0426-4F2F-A5D8-1E283506C9A0}" srcOrd="0" destOrd="0" parTransId="{91912E94-0FAB-433B-B9D1-2C488C96CF9F}" sibTransId="{E2687846-C2A2-4F84-9982-E5AA9F38A092}"/>
    <dgm:cxn modelId="{D7C18BEF-94E4-4AFB-9948-75A669A09DA0}" srcId="{D809BE7A-F9AA-48E9-919A-E9BD3FB1D3DD}" destId="{CDC65F9A-B73D-4AC6-8090-6B95D98475A8}" srcOrd="2" destOrd="0" parTransId="{D2D875E4-827A-4ABF-8D18-0A7B6B78AEAD}" sibTransId="{B06EEE59-E680-435B-AFE3-E8C20690B62F}"/>
    <dgm:cxn modelId="{6FE49B25-28A7-4D62-9BD2-C67A52007E19}" type="presParOf" srcId="{66DE18CB-007D-47E9-B2BE-4EA0221E9A69}" destId="{291230A6-41BA-46E8-AE74-0AE8509D7D45}" srcOrd="0" destOrd="0" presId="urn:microsoft.com/office/officeart/2005/8/layout/venn1"/>
    <dgm:cxn modelId="{1B2C15AF-4473-4AFA-A9F3-7E15851D5471}" type="presParOf" srcId="{66DE18CB-007D-47E9-B2BE-4EA0221E9A69}" destId="{56ABCDAE-863A-4956-A6ED-953A0223FC6E}" srcOrd="1" destOrd="0" presId="urn:microsoft.com/office/officeart/2005/8/layout/venn1"/>
    <dgm:cxn modelId="{BC55D963-1DB3-4EBE-A9B4-E3698E789DA5}" type="presParOf" srcId="{66DE18CB-007D-47E9-B2BE-4EA0221E9A69}" destId="{62E1C0D3-D0B3-403F-BF92-584D10960D5B}" srcOrd="2" destOrd="0" presId="urn:microsoft.com/office/officeart/2005/8/layout/venn1"/>
    <dgm:cxn modelId="{A02ACC7E-C649-42F4-A82F-FCAE0D3AE4DA}" type="presParOf" srcId="{66DE18CB-007D-47E9-B2BE-4EA0221E9A69}" destId="{25064A5B-19DD-4405-90B4-F8103CD51158}" srcOrd="3" destOrd="0" presId="urn:microsoft.com/office/officeart/2005/8/layout/venn1"/>
    <dgm:cxn modelId="{3CD4318B-6170-49D8-9E54-420BD8E2B1E7}" type="presParOf" srcId="{66DE18CB-007D-47E9-B2BE-4EA0221E9A69}" destId="{1AAC568D-D8F6-4AC0-B10D-54BE9EBE3E89}" srcOrd="4" destOrd="0" presId="urn:microsoft.com/office/officeart/2005/8/layout/venn1"/>
    <dgm:cxn modelId="{DF516905-7584-4CF4-8449-D720CD1F7F1F}" type="presParOf" srcId="{66DE18CB-007D-47E9-B2BE-4EA0221E9A69}" destId="{1557AF40-B21A-477B-89B7-420F750C7D25}" srcOrd="5" destOrd="0" presId="urn:microsoft.com/office/officeart/2005/8/layout/venn1"/>
    <dgm:cxn modelId="{801E875B-3D9A-443D-8CB8-1E49E43697DA}" type="presParOf" srcId="{66DE18CB-007D-47E9-B2BE-4EA0221E9A69}" destId="{71346BBF-C1E9-49B1-A7CB-5E6ACE34D15E}" srcOrd="6" destOrd="0" presId="urn:microsoft.com/office/officeart/2005/8/layout/venn1"/>
    <dgm:cxn modelId="{01BE262F-4151-48F3-95FA-475623B67A28}" type="presParOf" srcId="{66DE18CB-007D-47E9-B2BE-4EA0221E9A69}" destId="{A10EE39D-0332-4BF2-A61A-FF4819EE03ED}" srcOrd="7" destOrd="0" presId="urn:microsoft.com/office/officeart/2005/8/layout/venn1"/>
    <dgm:cxn modelId="{7B149CDB-E143-450A-82E8-63940A4009C8}" type="presParOf" srcId="{66DE18CB-007D-47E9-B2BE-4EA0221E9A69}" destId="{02757E78-A087-4BCD-9DDA-6E080D512234}" srcOrd="8" destOrd="0" presId="urn:microsoft.com/office/officeart/2005/8/layout/venn1"/>
    <dgm:cxn modelId="{C93CD622-1D81-474C-8E7D-F14A556CF9AA}" type="presParOf" srcId="{66DE18CB-007D-47E9-B2BE-4EA0221E9A69}" destId="{37C96542-9F6E-4274-8B42-E6420CECEB59}" srcOrd="9" destOrd="0" presId="urn:microsoft.com/office/officeart/2005/8/layout/venn1"/>
    <dgm:cxn modelId="{0B01D11D-3DF1-4051-8DA5-7CE36253344A}" type="presParOf" srcId="{66DE18CB-007D-47E9-B2BE-4EA0221E9A69}" destId="{739A2C4E-56E5-4D42-93DC-85FEEB0D980B}" srcOrd="10" destOrd="0" presId="urn:microsoft.com/office/officeart/2005/8/layout/venn1"/>
    <dgm:cxn modelId="{C567F4BD-4A04-4270-B89A-A1616232CB4D}" type="presParOf" srcId="{66DE18CB-007D-47E9-B2BE-4EA0221E9A69}" destId="{9C8EE873-BD3F-4F6F-A7E0-19568FE70224}" srcOrd="11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1230A6-41BA-46E8-AE74-0AE8509D7D45}">
      <dsp:nvSpPr>
        <dsp:cNvPr id="0" name=""/>
        <dsp:cNvSpPr/>
      </dsp:nvSpPr>
      <dsp:spPr>
        <a:xfrm>
          <a:off x="5366120" y="1826097"/>
          <a:ext cx="2446431" cy="244643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6ABCDAE-863A-4956-A6ED-953A0223FC6E}">
      <dsp:nvSpPr>
        <dsp:cNvPr id="0" name=""/>
        <dsp:cNvSpPr/>
      </dsp:nvSpPr>
      <dsp:spPr>
        <a:xfrm>
          <a:off x="5060316" y="0"/>
          <a:ext cx="3058038" cy="166585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solidFill>
                <a:schemeClr val="bg1"/>
              </a:solidFill>
            </a:rPr>
            <a:t>Science</a:t>
          </a:r>
        </a:p>
      </dsp:txBody>
      <dsp:txXfrm>
        <a:off x="5060316" y="0"/>
        <a:ext cx="3058038" cy="1665857"/>
      </dsp:txXfrm>
    </dsp:sp>
    <dsp:sp modelId="{62E1C0D3-D0B3-403F-BF92-584D10960D5B}">
      <dsp:nvSpPr>
        <dsp:cNvPr id="0" name=""/>
        <dsp:cNvSpPr/>
      </dsp:nvSpPr>
      <dsp:spPr>
        <a:xfrm>
          <a:off x="6160191" y="2284604"/>
          <a:ext cx="2446431" cy="244643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5064A5B-19DD-4405-90B4-F8103CD51158}">
      <dsp:nvSpPr>
        <dsp:cNvPr id="0" name=""/>
        <dsp:cNvSpPr/>
      </dsp:nvSpPr>
      <dsp:spPr>
        <a:xfrm>
          <a:off x="8788065" y="1586531"/>
          <a:ext cx="2898001" cy="182451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solidFill>
                <a:schemeClr val="bg1"/>
              </a:solidFill>
            </a:rPr>
            <a:t>Art</a:t>
          </a:r>
        </a:p>
      </dsp:txBody>
      <dsp:txXfrm>
        <a:off x="8788065" y="1586531"/>
        <a:ext cx="2898001" cy="1824510"/>
      </dsp:txXfrm>
    </dsp:sp>
    <dsp:sp modelId="{1AAC568D-D8F6-4AC0-B10D-54BE9EBE3E89}">
      <dsp:nvSpPr>
        <dsp:cNvPr id="0" name=""/>
        <dsp:cNvSpPr/>
      </dsp:nvSpPr>
      <dsp:spPr>
        <a:xfrm>
          <a:off x="6160191" y="3201619"/>
          <a:ext cx="2446431" cy="244643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1557AF40-B21A-477B-89B7-420F750C7D25}">
      <dsp:nvSpPr>
        <dsp:cNvPr id="0" name=""/>
        <dsp:cNvSpPr/>
      </dsp:nvSpPr>
      <dsp:spPr>
        <a:xfrm>
          <a:off x="8788065" y="4307432"/>
          <a:ext cx="2898001" cy="203869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solidFill>
                <a:schemeClr val="bg1"/>
              </a:solidFill>
            </a:rPr>
            <a:t>Music</a:t>
          </a:r>
        </a:p>
      </dsp:txBody>
      <dsp:txXfrm>
        <a:off x="8788065" y="4307432"/>
        <a:ext cx="2898001" cy="2038692"/>
      </dsp:txXfrm>
    </dsp:sp>
    <dsp:sp modelId="{71346BBF-C1E9-49B1-A7CB-5E6ACE34D15E}">
      <dsp:nvSpPr>
        <dsp:cNvPr id="0" name=""/>
        <dsp:cNvSpPr/>
      </dsp:nvSpPr>
      <dsp:spPr>
        <a:xfrm>
          <a:off x="5366120" y="3660920"/>
          <a:ext cx="2446431" cy="244643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10EE39D-0332-4BF2-A61A-FF4819EE03ED}">
      <dsp:nvSpPr>
        <dsp:cNvPr id="0" name=""/>
        <dsp:cNvSpPr/>
      </dsp:nvSpPr>
      <dsp:spPr>
        <a:xfrm>
          <a:off x="5060316" y="6266798"/>
          <a:ext cx="3058038" cy="166585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solidFill>
                <a:schemeClr val="bg1"/>
              </a:solidFill>
            </a:rPr>
            <a:t>Theology</a:t>
          </a:r>
        </a:p>
      </dsp:txBody>
      <dsp:txXfrm>
        <a:off x="5060316" y="6266798"/>
        <a:ext cx="3058038" cy="1665857"/>
      </dsp:txXfrm>
    </dsp:sp>
    <dsp:sp modelId="{02757E78-A087-4BCD-9DDA-6E080D512234}">
      <dsp:nvSpPr>
        <dsp:cNvPr id="0" name=""/>
        <dsp:cNvSpPr/>
      </dsp:nvSpPr>
      <dsp:spPr>
        <a:xfrm>
          <a:off x="4572049" y="3201619"/>
          <a:ext cx="2446431" cy="244643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7C96542-9F6E-4274-8B42-E6420CECEB59}">
      <dsp:nvSpPr>
        <dsp:cNvPr id="0" name=""/>
        <dsp:cNvSpPr/>
      </dsp:nvSpPr>
      <dsp:spPr>
        <a:xfrm>
          <a:off x="1492604" y="4307432"/>
          <a:ext cx="2898001" cy="203869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solidFill>
                <a:schemeClr val="bg1"/>
              </a:solidFill>
            </a:rPr>
            <a:t>Language</a:t>
          </a:r>
        </a:p>
      </dsp:txBody>
      <dsp:txXfrm>
        <a:off x="1492604" y="4307432"/>
        <a:ext cx="2898001" cy="2038692"/>
      </dsp:txXfrm>
    </dsp:sp>
    <dsp:sp modelId="{739A2C4E-56E5-4D42-93DC-85FEEB0D980B}">
      <dsp:nvSpPr>
        <dsp:cNvPr id="0" name=""/>
        <dsp:cNvSpPr/>
      </dsp:nvSpPr>
      <dsp:spPr>
        <a:xfrm>
          <a:off x="4572049" y="2284604"/>
          <a:ext cx="2446431" cy="244643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9C8EE873-BD3F-4F6F-A7E0-19568FE70224}">
      <dsp:nvSpPr>
        <dsp:cNvPr id="0" name=""/>
        <dsp:cNvSpPr/>
      </dsp:nvSpPr>
      <dsp:spPr>
        <a:xfrm>
          <a:off x="1492604" y="1586531"/>
          <a:ext cx="2898001" cy="203869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solidFill>
                <a:schemeClr val="bg1"/>
              </a:solidFill>
            </a:rPr>
            <a:t>Wellness</a:t>
          </a:r>
        </a:p>
      </dsp:txBody>
      <dsp:txXfrm>
        <a:off x="1492604" y="1586531"/>
        <a:ext cx="2898001" cy="20386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E5BE0-EE5D-4AB4-B6B7-80E93F033C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251B1-46D3-494B-B062-251E7204CE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5C6D8-6EBB-4C26-9699-1C4EA5F8B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D830-3F43-4FD1-8429-BB0A4D09BA8E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356FD-45D3-4446-8357-AE2980E2F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5078C-E433-4C61-B5F7-9AC838937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8532-31AD-4769-B768-03E0979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662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C53B8-F088-40DA-A707-CBC008624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616243-CB9D-4E32-846D-C96A84694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AF133-CDE0-4375-A3C7-1161F7D1D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D830-3F43-4FD1-8429-BB0A4D09BA8E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4B549-C578-4294-8953-BEDFDAFB1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D4664-1BB3-44DF-81C4-C7B95B4BC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8532-31AD-4769-B768-03E0979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954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A71916-2C2C-4C55-9CFC-6ECC394740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48FC9E-D220-4E0A-816E-3E6F087C4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E645F-6FA7-41E9-9198-F24534211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D830-3F43-4FD1-8429-BB0A4D09BA8E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EED38-BDB2-47BA-8383-CA99D77B8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56847-E503-4E38-A082-5C5879687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8532-31AD-4769-B768-03E0979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81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D2487-51B2-4760-B976-2E8C695D9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65EED-40D8-4202-A7C0-36C7A362D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ACFE6-D77E-47DE-B8FC-93F51BC9F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D830-3F43-4FD1-8429-BB0A4D09BA8E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95444-C785-49D3-9A9A-91E3C3E46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ABFBE-544A-474F-A56D-2B8FF4E85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8532-31AD-4769-B768-03E0979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077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BC11E-6BD7-4CC6-A089-63E6A1F3B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847D3-BE3A-4849-85BF-1B2BE2C82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75AB8-A917-4C81-B88B-549396252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D830-3F43-4FD1-8429-BB0A4D09BA8E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0358B-CA68-4518-8F23-0E7D749CB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65622-FFFB-49CE-B1AA-761502016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8532-31AD-4769-B768-03E0979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388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01ABC-8CAE-400C-B3C9-24324989B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97843-FE5C-4195-B488-D2917229C7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FD6574-C3A6-44C4-8B86-73269D0129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F7DB21-D57E-48B4-B05C-E6F98C6AF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D830-3F43-4FD1-8429-BB0A4D09BA8E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37848-9B0B-43E7-9C99-B4F5D8F04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44D65-450E-4116-B449-A53CB94AF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8532-31AD-4769-B768-03E0979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01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A9664-1A67-4AF1-994C-5C3CE7088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6893F-EC91-4FB6-9766-2CE9B6F94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29E2C-8063-482D-8D0B-7005A8324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820B36-3299-498A-8293-5F7B77F4F6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0AD632-3DE1-47AE-896C-27219B9F7C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530A62-A44B-4D0B-A619-BDE0829CE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D830-3F43-4FD1-8429-BB0A4D09BA8E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4A2C55-2828-4DF1-A996-F615A8C6B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B0FC43-FACE-4C1E-B8F4-A4EA64727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8532-31AD-4769-B768-03E0979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964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F2D62-60C7-404C-B488-0B0D38807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7D1E84-0D7E-4422-8095-2759F61BB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D830-3F43-4FD1-8429-BB0A4D09BA8E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62D5CF-BB99-4834-974A-7E7ED1634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5D51E6-578E-4CDB-8EBC-AC8BBFC3F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8532-31AD-4769-B768-03E0979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43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166E45-6178-4DA7-B140-F6AA11751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D830-3F43-4FD1-8429-BB0A4D09BA8E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7BF34D-38DC-45BE-91C2-AA59C7912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DCCC92-832A-49DD-9127-80C78F8F1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8532-31AD-4769-B768-03E0979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743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61277-4A23-437C-9D82-818067941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0A0FC-B18C-4C55-AB5C-582BBF06E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EFC120-41B2-4AA4-94B5-29B4BFD4C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E38ED-E35F-4553-873F-66D1D110D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D830-3F43-4FD1-8429-BB0A4D09BA8E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037CEF-ADEF-4A39-AB2D-9837FE021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4A7EC-A111-4488-A499-5EBD1DC4B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8532-31AD-4769-B768-03E0979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486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E2D4-DA4A-45AF-AD50-D3717A28D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434340-4749-40E7-ACAE-3101E89435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D9E091-BAB4-4440-9747-017F8779D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283B18-728B-46E5-815E-33CEA87A4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D830-3F43-4FD1-8429-BB0A4D09BA8E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A086D5-417F-4D8D-A4BD-7B158877E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1C0AF1-6F77-443F-8BF8-150467E9B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8532-31AD-4769-B768-03E0979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82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5000">
              <a:srgbClr val="7030A0"/>
            </a:gs>
            <a:gs pos="72000">
              <a:schemeClr val="accent1">
                <a:lumMod val="7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7C544A-D8AB-4FA3-88CF-D5739D270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567A77-B2A5-4E77-98DD-04EC1ED52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71369-58E4-472A-A87E-E5B2179A8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8D830-3F43-4FD1-8429-BB0A4D09BA8E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213C7-3629-4765-A71F-786A54EE98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FC010-5255-4121-A8D7-7457D279B2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18532-31AD-4769-B768-03E0979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6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13E0E-9CF8-4302-96E2-24A922587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9119" y="810705"/>
            <a:ext cx="9321342" cy="5043341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Forte" panose="03060902040502070203" pitchFamily="66" charset="0"/>
              </a:rPr>
              <a:t>Free Knowledge Mission</a:t>
            </a:r>
            <a:br>
              <a:rPr lang="en-US" sz="6000" dirty="0">
                <a:solidFill>
                  <a:schemeClr val="bg1"/>
                </a:solidFill>
                <a:latin typeface="Forte" panose="03060902040502070203" pitchFamily="66" charset="0"/>
              </a:rPr>
            </a:br>
            <a:r>
              <a:rPr lang="en-US" sz="6000" dirty="0">
                <a:solidFill>
                  <a:schemeClr val="bg1"/>
                </a:solidFill>
                <a:latin typeface="Forte" panose="03060902040502070203" pitchFamily="66" charset="0"/>
              </a:rPr>
              <a:t>“The Word’s Best Teachers”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A3FEF7-A02F-43B1-840C-74442D70F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881" y="5038038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472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80EE60F-5393-4B74-BD55-7A7648DBC10A}"/>
              </a:ext>
            </a:extLst>
          </p:cNvPr>
          <p:cNvSpPr/>
          <p:nvPr/>
        </p:nvSpPr>
        <p:spPr>
          <a:xfrm>
            <a:off x="0" y="3459787"/>
            <a:ext cx="2001631" cy="2031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1C320D3-4F9D-483C-A5F3-F27FBC607468}"/>
              </a:ext>
            </a:extLst>
          </p:cNvPr>
          <p:cNvSpPr/>
          <p:nvPr/>
        </p:nvSpPr>
        <p:spPr>
          <a:xfrm>
            <a:off x="2028330" y="3459787"/>
            <a:ext cx="2001631" cy="2031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5DB93AA-A7F9-4426-A26A-95263AB5A327}"/>
              </a:ext>
            </a:extLst>
          </p:cNvPr>
          <p:cNvSpPr/>
          <p:nvPr/>
        </p:nvSpPr>
        <p:spPr>
          <a:xfrm>
            <a:off x="4066091" y="3459787"/>
            <a:ext cx="2001631" cy="2031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5FE744F-8622-4385-BC99-EF92299D9828}"/>
              </a:ext>
            </a:extLst>
          </p:cNvPr>
          <p:cNvSpPr/>
          <p:nvPr/>
        </p:nvSpPr>
        <p:spPr>
          <a:xfrm>
            <a:off x="6102095" y="3459787"/>
            <a:ext cx="2001631" cy="2031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C323218-B014-48D8-BAF0-D9D3F935B379}"/>
              </a:ext>
            </a:extLst>
          </p:cNvPr>
          <p:cNvSpPr/>
          <p:nvPr/>
        </p:nvSpPr>
        <p:spPr>
          <a:xfrm>
            <a:off x="8156964" y="3459787"/>
            <a:ext cx="2001631" cy="2031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D12B101-343C-4CD3-8217-C9FFFFD9D6B7}"/>
              </a:ext>
            </a:extLst>
          </p:cNvPr>
          <p:cNvSpPr/>
          <p:nvPr/>
        </p:nvSpPr>
        <p:spPr>
          <a:xfrm>
            <a:off x="10158595" y="3459786"/>
            <a:ext cx="2001631" cy="2031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5D9BD1-23E4-4C75-A52D-C8EA2A0C2B68}"/>
              </a:ext>
            </a:extLst>
          </p:cNvPr>
          <p:cNvSpPr txBox="1"/>
          <p:nvPr/>
        </p:nvSpPr>
        <p:spPr>
          <a:xfrm>
            <a:off x="2299881" y="4213771"/>
            <a:ext cx="1820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Language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7E49A7-3490-4231-B7B1-156A33E6AA57}"/>
              </a:ext>
            </a:extLst>
          </p:cNvPr>
          <p:cNvSpPr txBox="1"/>
          <p:nvPr/>
        </p:nvSpPr>
        <p:spPr>
          <a:xfrm>
            <a:off x="352637" y="4213771"/>
            <a:ext cx="1820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Science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AFD93E-9067-41C3-813F-ADC7E2A920CD}"/>
              </a:ext>
            </a:extLst>
          </p:cNvPr>
          <p:cNvSpPr txBox="1"/>
          <p:nvPr/>
        </p:nvSpPr>
        <p:spPr>
          <a:xfrm>
            <a:off x="4334736" y="4213771"/>
            <a:ext cx="1820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Wellness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1597A4-8B04-4EFE-8D5F-63BE21F723FF}"/>
              </a:ext>
            </a:extLst>
          </p:cNvPr>
          <p:cNvSpPr txBox="1"/>
          <p:nvPr/>
        </p:nvSpPr>
        <p:spPr>
          <a:xfrm>
            <a:off x="6549860" y="4213771"/>
            <a:ext cx="1820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Music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9FBA56-C679-4AF3-9CD9-FE887D9BEF3C}"/>
              </a:ext>
            </a:extLst>
          </p:cNvPr>
          <p:cNvSpPr txBox="1"/>
          <p:nvPr/>
        </p:nvSpPr>
        <p:spPr>
          <a:xfrm>
            <a:off x="8735126" y="4213771"/>
            <a:ext cx="1820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Art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37576B-C8EC-443E-956F-B6FCB2E9630B}"/>
              </a:ext>
            </a:extLst>
          </p:cNvPr>
          <p:cNvSpPr txBox="1"/>
          <p:nvPr/>
        </p:nvSpPr>
        <p:spPr>
          <a:xfrm>
            <a:off x="10366328" y="4213770"/>
            <a:ext cx="1820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Theology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04C51F-5AA7-4466-8E54-511AA812515C}"/>
              </a:ext>
            </a:extLst>
          </p:cNvPr>
          <p:cNvSpPr txBox="1"/>
          <p:nvPr/>
        </p:nvSpPr>
        <p:spPr>
          <a:xfrm>
            <a:off x="650886" y="5775930"/>
            <a:ext cx="1196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2017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37478C-EBCC-4343-9A19-DE77F1317372}"/>
              </a:ext>
            </a:extLst>
          </p:cNvPr>
          <p:cNvSpPr txBox="1"/>
          <p:nvPr/>
        </p:nvSpPr>
        <p:spPr>
          <a:xfrm>
            <a:off x="6723879" y="5775930"/>
            <a:ext cx="1196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2018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4FE657-7DF8-4C32-8173-E0E6AD937C26}"/>
              </a:ext>
            </a:extLst>
          </p:cNvPr>
          <p:cNvSpPr txBox="1"/>
          <p:nvPr/>
        </p:nvSpPr>
        <p:spPr>
          <a:xfrm>
            <a:off x="4755248" y="5781471"/>
            <a:ext cx="758062" cy="365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TBD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AD3B87-FB99-4B37-A84A-97F937568E4F}"/>
              </a:ext>
            </a:extLst>
          </p:cNvPr>
          <p:cNvSpPr txBox="1"/>
          <p:nvPr/>
        </p:nvSpPr>
        <p:spPr>
          <a:xfrm>
            <a:off x="8887362" y="5744875"/>
            <a:ext cx="758062" cy="365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TBD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0175FA-F8E9-40F3-B48E-79B75106ED97}"/>
              </a:ext>
            </a:extLst>
          </p:cNvPr>
          <p:cNvSpPr txBox="1"/>
          <p:nvPr/>
        </p:nvSpPr>
        <p:spPr>
          <a:xfrm>
            <a:off x="10897595" y="5757068"/>
            <a:ext cx="758062" cy="365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TBD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7D0E631-A724-4BD0-85D9-34A1ACB89933}"/>
              </a:ext>
            </a:extLst>
          </p:cNvPr>
          <p:cNvSpPr txBox="1"/>
          <p:nvPr/>
        </p:nvSpPr>
        <p:spPr>
          <a:xfrm>
            <a:off x="2626937" y="5775230"/>
            <a:ext cx="1196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29" name="Callout: Right Arrow 28">
            <a:extLst>
              <a:ext uri="{FF2B5EF4-FFF2-40B4-BE49-F238E27FC236}">
                <a16:creationId xmlns:a16="http://schemas.microsoft.com/office/drawing/2014/main" id="{C724D25E-3DB7-4EEB-9AB0-9EC8D5F23220}"/>
              </a:ext>
            </a:extLst>
          </p:cNvPr>
          <p:cNvSpPr/>
          <p:nvPr/>
        </p:nvSpPr>
        <p:spPr>
          <a:xfrm rot="16200000">
            <a:off x="5262331" y="-2963591"/>
            <a:ext cx="1395646" cy="11183616"/>
          </a:xfrm>
          <a:prstGeom prst="rightArrowCallout">
            <a:avLst>
              <a:gd name="adj1" fmla="val 23192"/>
              <a:gd name="adj2" fmla="val 25000"/>
              <a:gd name="adj3" fmla="val 17768"/>
              <a:gd name="adj4" fmla="val 47966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7D2DBC-170A-4663-A76D-7AAC3FD3D5F1}"/>
              </a:ext>
            </a:extLst>
          </p:cNvPr>
          <p:cNvSpPr txBox="1"/>
          <p:nvPr/>
        </p:nvSpPr>
        <p:spPr>
          <a:xfrm>
            <a:off x="1560147" y="913967"/>
            <a:ext cx="95992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Classroom, YouTube, &amp; GitHub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C43E661-C66C-40F7-A100-2BBE6DF4C5F4}"/>
              </a:ext>
            </a:extLst>
          </p:cNvPr>
          <p:cNvSpPr txBox="1"/>
          <p:nvPr/>
        </p:nvSpPr>
        <p:spPr>
          <a:xfrm>
            <a:off x="4755248" y="2615744"/>
            <a:ext cx="51531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5 Year Plan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93A08B81-C151-40F8-A5CB-EA0BEF0746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97" y="307812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030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AB4F9B7-2FF0-4AE0-8D97-C5FF2E0A67C2}"/>
              </a:ext>
            </a:extLst>
          </p:cNvPr>
          <p:cNvSpPr/>
          <p:nvPr/>
        </p:nvSpPr>
        <p:spPr>
          <a:xfrm>
            <a:off x="5164572" y="501771"/>
            <a:ext cx="2001631" cy="2031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8DA594-971F-42AC-948A-B7B00DC176A5}"/>
              </a:ext>
            </a:extLst>
          </p:cNvPr>
          <p:cNvSpPr txBox="1"/>
          <p:nvPr/>
        </p:nvSpPr>
        <p:spPr>
          <a:xfrm>
            <a:off x="5559539" y="1209393"/>
            <a:ext cx="1820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Science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1327AA0-B493-4AC0-8C24-1DFC4F4DE635}"/>
              </a:ext>
            </a:extLst>
          </p:cNvPr>
          <p:cNvSpPr/>
          <p:nvPr/>
        </p:nvSpPr>
        <p:spPr>
          <a:xfrm>
            <a:off x="2537381" y="4360474"/>
            <a:ext cx="2001631" cy="2031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9968FD-1B24-4D75-B415-705F44E33BFC}"/>
              </a:ext>
            </a:extLst>
          </p:cNvPr>
          <p:cNvSpPr txBox="1"/>
          <p:nvPr/>
        </p:nvSpPr>
        <p:spPr>
          <a:xfrm>
            <a:off x="2651753" y="5114459"/>
            <a:ext cx="1820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Astronomy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4029011-B451-494E-9036-C01BD2516A57}"/>
              </a:ext>
            </a:extLst>
          </p:cNvPr>
          <p:cNvSpPr/>
          <p:nvPr/>
        </p:nvSpPr>
        <p:spPr>
          <a:xfrm>
            <a:off x="5148768" y="4360474"/>
            <a:ext cx="2001631" cy="2031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6B25DA-9CF9-4D32-BBF1-A5F8117D146D}"/>
              </a:ext>
            </a:extLst>
          </p:cNvPr>
          <p:cNvSpPr txBox="1"/>
          <p:nvPr/>
        </p:nvSpPr>
        <p:spPr>
          <a:xfrm>
            <a:off x="5559539" y="5114459"/>
            <a:ext cx="1820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Biology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952D28E-4F96-4233-A195-77A348121560}"/>
              </a:ext>
            </a:extLst>
          </p:cNvPr>
          <p:cNvSpPr/>
          <p:nvPr/>
        </p:nvSpPr>
        <p:spPr>
          <a:xfrm>
            <a:off x="7760155" y="4478236"/>
            <a:ext cx="2001631" cy="2031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062CF8-1657-4664-B45F-6046651F7602}"/>
              </a:ext>
            </a:extLst>
          </p:cNvPr>
          <p:cNvSpPr txBox="1"/>
          <p:nvPr/>
        </p:nvSpPr>
        <p:spPr>
          <a:xfrm>
            <a:off x="8348926" y="5114459"/>
            <a:ext cx="1820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12" name="Callout: Right Arrow 11">
            <a:extLst>
              <a:ext uri="{FF2B5EF4-FFF2-40B4-BE49-F238E27FC236}">
                <a16:creationId xmlns:a16="http://schemas.microsoft.com/office/drawing/2014/main" id="{57E5A69F-D499-4BD2-85A2-CD0E96E982A8}"/>
              </a:ext>
            </a:extLst>
          </p:cNvPr>
          <p:cNvSpPr/>
          <p:nvPr/>
        </p:nvSpPr>
        <p:spPr>
          <a:xfrm rot="16200000">
            <a:off x="5558697" y="197906"/>
            <a:ext cx="1181771" cy="6282378"/>
          </a:xfrm>
          <a:prstGeom prst="rightArrowCallout">
            <a:avLst>
              <a:gd name="adj1" fmla="val 23192"/>
              <a:gd name="adj2" fmla="val 25000"/>
              <a:gd name="adj3" fmla="val 17768"/>
              <a:gd name="adj4" fmla="val 32431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66FD03D-0D34-4116-A515-62ADFFDF4A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56" y="303863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288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AB4F9B7-2FF0-4AE0-8D97-C5FF2E0A67C2}"/>
              </a:ext>
            </a:extLst>
          </p:cNvPr>
          <p:cNvSpPr/>
          <p:nvPr/>
        </p:nvSpPr>
        <p:spPr>
          <a:xfrm>
            <a:off x="5164572" y="501771"/>
            <a:ext cx="2001631" cy="2031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8DA594-971F-42AC-948A-B7B00DC176A5}"/>
              </a:ext>
            </a:extLst>
          </p:cNvPr>
          <p:cNvSpPr txBox="1"/>
          <p:nvPr/>
        </p:nvSpPr>
        <p:spPr>
          <a:xfrm>
            <a:off x="5559539" y="1209393"/>
            <a:ext cx="1820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Music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1327AA0-B493-4AC0-8C24-1DFC4F4DE635}"/>
              </a:ext>
            </a:extLst>
          </p:cNvPr>
          <p:cNvSpPr/>
          <p:nvPr/>
        </p:nvSpPr>
        <p:spPr>
          <a:xfrm>
            <a:off x="2537381" y="4360474"/>
            <a:ext cx="2001631" cy="2031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9968FD-1B24-4D75-B415-705F44E33BFC}"/>
              </a:ext>
            </a:extLst>
          </p:cNvPr>
          <p:cNvSpPr txBox="1"/>
          <p:nvPr/>
        </p:nvSpPr>
        <p:spPr>
          <a:xfrm>
            <a:off x="2570711" y="5114459"/>
            <a:ext cx="1934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Instruments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4029011-B451-494E-9036-C01BD2516A57}"/>
              </a:ext>
            </a:extLst>
          </p:cNvPr>
          <p:cNvSpPr/>
          <p:nvPr/>
        </p:nvSpPr>
        <p:spPr>
          <a:xfrm>
            <a:off x="5148768" y="4360474"/>
            <a:ext cx="2001631" cy="2031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6B25DA-9CF9-4D32-BBF1-A5F8117D146D}"/>
              </a:ext>
            </a:extLst>
          </p:cNvPr>
          <p:cNvSpPr txBox="1"/>
          <p:nvPr/>
        </p:nvSpPr>
        <p:spPr>
          <a:xfrm>
            <a:off x="5559539" y="5114459"/>
            <a:ext cx="1820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Singing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952D28E-4F96-4233-A195-77A348121560}"/>
              </a:ext>
            </a:extLst>
          </p:cNvPr>
          <p:cNvSpPr/>
          <p:nvPr/>
        </p:nvSpPr>
        <p:spPr>
          <a:xfrm>
            <a:off x="7754766" y="4426462"/>
            <a:ext cx="2001631" cy="2031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062CF8-1657-4664-B45F-6046651F7602}"/>
              </a:ext>
            </a:extLst>
          </p:cNvPr>
          <p:cNvSpPr txBox="1"/>
          <p:nvPr/>
        </p:nvSpPr>
        <p:spPr>
          <a:xfrm>
            <a:off x="7869810" y="5114459"/>
            <a:ext cx="2261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Composing</a:t>
            </a:r>
          </a:p>
        </p:txBody>
      </p:sp>
      <p:sp>
        <p:nvSpPr>
          <p:cNvPr id="12" name="Callout: Right Arrow 11">
            <a:extLst>
              <a:ext uri="{FF2B5EF4-FFF2-40B4-BE49-F238E27FC236}">
                <a16:creationId xmlns:a16="http://schemas.microsoft.com/office/drawing/2014/main" id="{57E5A69F-D499-4BD2-85A2-CD0E96E982A8}"/>
              </a:ext>
            </a:extLst>
          </p:cNvPr>
          <p:cNvSpPr/>
          <p:nvPr/>
        </p:nvSpPr>
        <p:spPr>
          <a:xfrm rot="16200000">
            <a:off x="5558697" y="197906"/>
            <a:ext cx="1181771" cy="6282378"/>
          </a:xfrm>
          <a:prstGeom prst="rightArrowCallout">
            <a:avLst>
              <a:gd name="adj1" fmla="val 23192"/>
              <a:gd name="adj2" fmla="val 25000"/>
              <a:gd name="adj3" fmla="val 17768"/>
              <a:gd name="adj4" fmla="val 32431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DDF871-B6F6-40DB-83A5-BA48239ECD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56" y="303863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782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AB4F9B7-2FF0-4AE0-8D97-C5FF2E0A67C2}"/>
              </a:ext>
            </a:extLst>
          </p:cNvPr>
          <p:cNvSpPr/>
          <p:nvPr/>
        </p:nvSpPr>
        <p:spPr>
          <a:xfrm>
            <a:off x="5164572" y="501771"/>
            <a:ext cx="2001631" cy="2031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8DA594-971F-42AC-948A-B7B00DC176A5}"/>
              </a:ext>
            </a:extLst>
          </p:cNvPr>
          <p:cNvSpPr txBox="1"/>
          <p:nvPr/>
        </p:nvSpPr>
        <p:spPr>
          <a:xfrm>
            <a:off x="5392647" y="1238339"/>
            <a:ext cx="1820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Wellness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1327AA0-B493-4AC0-8C24-1DFC4F4DE635}"/>
              </a:ext>
            </a:extLst>
          </p:cNvPr>
          <p:cNvSpPr/>
          <p:nvPr/>
        </p:nvSpPr>
        <p:spPr>
          <a:xfrm>
            <a:off x="2537381" y="4360474"/>
            <a:ext cx="2001631" cy="2031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9968FD-1B24-4D75-B415-705F44E33BFC}"/>
              </a:ext>
            </a:extLst>
          </p:cNvPr>
          <p:cNvSpPr txBox="1"/>
          <p:nvPr/>
        </p:nvSpPr>
        <p:spPr>
          <a:xfrm>
            <a:off x="2779488" y="5114459"/>
            <a:ext cx="1934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Nutrition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4029011-B451-494E-9036-C01BD2516A57}"/>
              </a:ext>
            </a:extLst>
          </p:cNvPr>
          <p:cNvSpPr/>
          <p:nvPr/>
        </p:nvSpPr>
        <p:spPr>
          <a:xfrm>
            <a:off x="5148768" y="4360474"/>
            <a:ext cx="2001631" cy="2031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6B25DA-9CF9-4D32-BBF1-A5F8117D146D}"/>
              </a:ext>
            </a:extLst>
          </p:cNvPr>
          <p:cNvSpPr txBox="1"/>
          <p:nvPr/>
        </p:nvSpPr>
        <p:spPr>
          <a:xfrm>
            <a:off x="5515710" y="5096441"/>
            <a:ext cx="1820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Exercise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952D28E-4F96-4233-A195-77A348121560}"/>
              </a:ext>
            </a:extLst>
          </p:cNvPr>
          <p:cNvSpPr/>
          <p:nvPr/>
        </p:nvSpPr>
        <p:spPr>
          <a:xfrm>
            <a:off x="7760155" y="4423002"/>
            <a:ext cx="2001631" cy="2031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062CF8-1657-4664-B45F-6046651F7602}"/>
              </a:ext>
            </a:extLst>
          </p:cNvPr>
          <p:cNvSpPr txBox="1"/>
          <p:nvPr/>
        </p:nvSpPr>
        <p:spPr>
          <a:xfrm>
            <a:off x="8281903" y="5096441"/>
            <a:ext cx="2261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Sleep</a:t>
            </a:r>
          </a:p>
        </p:txBody>
      </p:sp>
      <p:sp>
        <p:nvSpPr>
          <p:cNvPr id="12" name="Callout: Right Arrow 11">
            <a:extLst>
              <a:ext uri="{FF2B5EF4-FFF2-40B4-BE49-F238E27FC236}">
                <a16:creationId xmlns:a16="http://schemas.microsoft.com/office/drawing/2014/main" id="{57E5A69F-D499-4BD2-85A2-CD0E96E982A8}"/>
              </a:ext>
            </a:extLst>
          </p:cNvPr>
          <p:cNvSpPr/>
          <p:nvPr/>
        </p:nvSpPr>
        <p:spPr>
          <a:xfrm rot="16200000">
            <a:off x="5558697" y="197906"/>
            <a:ext cx="1181771" cy="6282378"/>
          </a:xfrm>
          <a:prstGeom prst="rightArrowCallout">
            <a:avLst>
              <a:gd name="adj1" fmla="val 23192"/>
              <a:gd name="adj2" fmla="val 25000"/>
              <a:gd name="adj3" fmla="val 17768"/>
              <a:gd name="adj4" fmla="val 32431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5F1368A-E3E2-4819-8B06-F6A2FF7058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56" y="303863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665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AB4F9B7-2FF0-4AE0-8D97-C5FF2E0A67C2}"/>
              </a:ext>
            </a:extLst>
          </p:cNvPr>
          <p:cNvSpPr/>
          <p:nvPr/>
        </p:nvSpPr>
        <p:spPr>
          <a:xfrm>
            <a:off x="5164572" y="501771"/>
            <a:ext cx="2001631" cy="2031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8DA594-971F-42AC-948A-B7B00DC176A5}"/>
              </a:ext>
            </a:extLst>
          </p:cNvPr>
          <p:cNvSpPr txBox="1"/>
          <p:nvPr/>
        </p:nvSpPr>
        <p:spPr>
          <a:xfrm>
            <a:off x="5779146" y="1238339"/>
            <a:ext cx="1820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Art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1327AA0-B493-4AC0-8C24-1DFC4F4DE635}"/>
              </a:ext>
            </a:extLst>
          </p:cNvPr>
          <p:cNvSpPr/>
          <p:nvPr/>
        </p:nvSpPr>
        <p:spPr>
          <a:xfrm>
            <a:off x="2537381" y="4360474"/>
            <a:ext cx="2001631" cy="2031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9968FD-1B24-4D75-B415-705F44E33BFC}"/>
              </a:ext>
            </a:extLst>
          </p:cNvPr>
          <p:cNvSpPr txBox="1"/>
          <p:nvPr/>
        </p:nvSpPr>
        <p:spPr>
          <a:xfrm>
            <a:off x="2908921" y="5114459"/>
            <a:ext cx="1934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Digital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4029011-B451-494E-9036-C01BD2516A57}"/>
              </a:ext>
            </a:extLst>
          </p:cNvPr>
          <p:cNvSpPr/>
          <p:nvPr/>
        </p:nvSpPr>
        <p:spPr>
          <a:xfrm>
            <a:off x="5148768" y="4360474"/>
            <a:ext cx="2001631" cy="2031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6B25DA-9CF9-4D32-BBF1-A5F8117D146D}"/>
              </a:ext>
            </a:extLst>
          </p:cNvPr>
          <p:cNvSpPr txBox="1"/>
          <p:nvPr/>
        </p:nvSpPr>
        <p:spPr>
          <a:xfrm>
            <a:off x="5441077" y="5091310"/>
            <a:ext cx="1820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Sculpting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952D28E-4F96-4233-A195-77A348121560}"/>
              </a:ext>
            </a:extLst>
          </p:cNvPr>
          <p:cNvSpPr/>
          <p:nvPr/>
        </p:nvSpPr>
        <p:spPr>
          <a:xfrm>
            <a:off x="7760155" y="4426462"/>
            <a:ext cx="2001631" cy="2031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062CF8-1657-4664-B45F-6046651F7602}"/>
              </a:ext>
            </a:extLst>
          </p:cNvPr>
          <p:cNvSpPr txBox="1"/>
          <p:nvPr/>
        </p:nvSpPr>
        <p:spPr>
          <a:xfrm>
            <a:off x="8110325" y="5091310"/>
            <a:ext cx="2261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Painting</a:t>
            </a:r>
          </a:p>
        </p:txBody>
      </p:sp>
      <p:sp>
        <p:nvSpPr>
          <p:cNvPr id="12" name="Callout: Right Arrow 11">
            <a:extLst>
              <a:ext uri="{FF2B5EF4-FFF2-40B4-BE49-F238E27FC236}">
                <a16:creationId xmlns:a16="http://schemas.microsoft.com/office/drawing/2014/main" id="{57E5A69F-D499-4BD2-85A2-CD0E96E982A8}"/>
              </a:ext>
            </a:extLst>
          </p:cNvPr>
          <p:cNvSpPr/>
          <p:nvPr/>
        </p:nvSpPr>
        <p:spPr>
          <a:xfrm rot="16200000">
            <a:off x="5558697" y="197906"/>
            <a:ext cx="1181771" cy="6282378"/>
          </a:xfrm>
          <a:prstGeom prst="rightArrowCallout">
            <a:avLst>
              <a:gd name="adj1" fmla="val 23192"/>
              <a:gd name="adj2" fmla="val 25000"/>
              <a:gd name="adj3" fmla="val 17768"/>
              <a:gd name="adj4" fmla="val 32431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0721080-E67C-4E36-80AB-D53D7099C8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56" y="303863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504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AB4F9B7-2FF0-4AE0-8D97-C5FF2E0A67C2}"/>
              </a:ext>
            </a:extLst>
          </p:cNvPr>
          <p:cNvSpPr/>
          <p:nvPr/>
        </p:nvSpPr>
        <p:spPr>
          <a:xfrm>
            <a:off x="5164572" y="501771"/>
            <a:ext cx="2001631" cy="2031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8DA594-971F-42AC-948A-B7B00DC176A5}"/>
              </a:ext>
            </a:extLst>
          </p:cNvPr>
          <p:cNvSpPr txBox="1"/>
          <p:nvPr/>
        </p:nvSpPr>
        <p:spPr>
          <a:xfrm>
            <a:off x="5392647" y="1238339"/>
            <a:ext cx="1820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Theology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1327AA0-B493-4AC0-8C24-1DFC4F4DE635}"/>
              </a:ext>
            </a:extLst>
          </p:cNvPr>
          <p:cNvSpPr/>
          <p:nvPr/>
        </p:nvSpPr>
        <p:spPr>
          <a:xfrm>
            <a:off x="2537381" y="4360474"/>
            <a:ext cx="2001631" cy="2031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9968FD-1B24-4D75-B415-705F44E33BFC}"/>
              </a:ext>
            </a:extLst>
          </p:cNvPr>
          <p:cNvSpPr txBox="1"/>
          <p:nvPr/>
        </p:nvSpPr>
        <p:spPr>
          <a:xfrm>
            <a:off x="2779488" y="5114459"/>
            <a:ext cx="1934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Christian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4029011-B451-494E-9036-C01BD2516A57}"/>
              </a:ext>
            </a:extLst>
          </p:cNvPr>
          <p:cNvSpPr/>
          <p:nvPr/>
        </p:nvSpPr>
        <p:spPr>
          <a:xfrm>
            <a:off x="5148768" y="4360474"/>
            <a:ext cx="2001631" cy="2031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952D28E-4F96-4233-A195-77A348121560}"/>
              </a:ext>
            </a:extLst>
          </p:cNvPr>
          <p:cNvSpPr/>
          <p:nvPr/>
        </p:nvSpPr>
        <p:spPr>
          <a:xfrm>
            <a:off x="7760155" y="4410679"/>
            <a:ext cx="2001631" cy="2031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062CF8-1657-4664-B45F-6046651F7602}"/>
              </a:ext>
            </a:extLst>
          </p:cNvPr>
          <p:cNvSpPr txBox="1"/>
          <p:nvPr/>
        </p:nvSpPr>
        <p:spPr>
          <a:xfrm>
            <a:off x="5243385" y="4899015"/>
            <a:ext cx="22612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Who needs religion?</a:t>
            </a:r>
          </a:p>
        </p:txBody>
      </p:sp>
      <p:sp>
        <p:nvSpPr>
          <p:cNvPr id="12" name="Callout: Right Arrow 11">
            <a:extLst>
              <a:ext uri="{FF2B5EF4-FFF2-40B4-BE49-F238E27FC236}">
                <a16:creationId xmlns:a16="http://schemas.microsoft.com/office/drawing/2014/main" id="{57E5A69F-D499-4BD2-85A2-CD0E96E982A8}"/>
              </a:ext>
            </a:extLst>
          </p:cNvPr>
          <p:cNvSpPr/>
          <p:nvPr/>
        </p:nvSpPr>
        <p:spPr>
          <a:xfrm rot="16200000">
            <a:off x="5558697" y="197906"/>
            <a:ext cx="1181771" cy="6282378"/>
          </a:xfrm>
          <a:prstGeom prst="rightArrowCallout">
            <a:avLst>
              <a:gd name="adj1" fmla="val 23192"/>
              <a:gd name="adj2" fmla="val 25000"/>
              <a:gd name="adj3" fmla="val 17768"/>
              <a:gd name="adj4" fmla="val 32431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356CF3-1A08-467E-AA1E-3621BF8847F2}"/>
              </a:ext>
            </a:extLst>
          </p:cNvPr>
          <p:cNvSpPr txBox="1"/>
          <p:nvPr/>
        </p:nvSpPr>
        <p:spPr>
          <a:xfrm>
            <a:off x="8052015" y="5079822"/>
            <a:ext cx="2261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Open </a:t>
            </a:r>
            <a:r>
              <a:rPr lang="en-US" sz="28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4708230-AE9A-4B10-93EA-8CA783CF8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56" y="303863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614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AB4F9B7-2FF0-4AE0-8D97-C5FF2E0A67C2}"/>
              </a:ext>
            </a:extLst>
          </p:cNvPr>
          <p:cNvSpPr/>
          <p:nvPr/>
        </p:nvSpPr>
        <p:spPr>
          <a:xfrm>
            <a:off x="5164572" y="501771"/>
            <a:ext cx="2001631" cy="2031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8DA594-971F-42AC-948A-B7B00DC176A5}"/>
              </a:ext>
            </a:extLst>
          </p:cNvPr>
          <p:cNvSpPr txBox="1"/>
          <p:nvPr/>
        </p:nvSpPr>
        <p:spPr>
          <a:xfrm>
            <a:off x="5392647" y="1238339"/>
            <a:ext cx="1820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Language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1327AA0-B493-4AC0-8C24-1DFC4F4DE635}"/>
              </a:ext>
            </a:extLst>
          </p:cNvPr>
          <p:cNvSpPr/>
          <p:nvPr/>
        </p:nvSpPr>
        <p:spPr>
          <a:xfrm>
            <a:off x="2537381" y="4360474"/>
            <a:ext cx="2001631" cy="2031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9968FD-1B24-4D75-B415-705F44E33BFC}"/>
              </a:ext>
            </a:extLst>
          </p:cNvPr>
          <p:cNvSpPr txBox="1"/>
          <p:nvPr/>
        </p:nvSpPr>
        <p:spPr>
          <a:xfrm>
            <a:off x="2779488" y="5114459"/>
            <a:ext cx="1934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Mandarin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4029011-B451-494E-9036-C01BD2516A57}"/>
              </a:ext>
            </a:extLst>
          </p:cNvPr>
          <p:cNvSpPr/>
          <p:nvPr/>
        </p:nvSpPr>
        <p:spPr>
          <a:xfrm>
            <a:off x="5148768" y="4360474"/>
            <a:ext cx="2001631" cy="2031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952D28E-4F96-4233-A195-77A348121560}"/>
              </a:ext>
            </a:extLst>
          </p:cNvPr>
          <p:cNvSpPr/>
          <p:nvPr/>
        </p:nvSpPr>
        <p:spPr>
          <a:xfrm>
            <a:off x="7817365" y="4426462"/>
            <a:ext cx="2001631" cy="2031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062CF8-1657-4664-B45F-6046651F7602}"/>
              </a:ext>
            </a:extLst>
          </p:cNvPr>
          <p:cNvSpPr txBox="1"/>
          <p:nvPr/>
        </p:nvSpPr>
        <p:spPr>
          <a:xfrm>
            <a:off x="8281903" y="5114459"/>
            <a:ext cx="2261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Hindi</a:t>
            </a:r>
          </a:p>
        </p:txBody>
      </p:sp>
      <p:sp>
        <p:nvSpPr>
          <p:cNvPr id="12" name="Callout: Right Arrow 11">
            <a:extLst>
              <a:ext uri="{FF2B5EF4-FFF2-40B4-BE49-F238E27FC236}">
                <a16:creationId xmlns:a16="http://schemas.microsoft.com/office/drawing/2014/main" id="{57E5A69F-D499-4BD2-85A2-CD0E96E982A8}"/>
              </a:ext>
            </a:extLst>
          </p:cNvPr>
          <p:cNvSpPr/>
          <p:nvPr/>
        </p:nvSpPr>
        <p:spPr>
          <a:xfrm rot="16200000">
            <a:off x="5558697" y="197906"/>
            <a:ext cx="1181771" cy="6282378"/>
          </a:xfrm>
          <a:prstGeom prst="rightArrowCallout">
            <a:avLst>
              <a:gd name="adj1" fmla="val 23192"/>
              <a:gd name="adj2" fmla="val 25000"/>
              <a:gd name="adj3" fmla="val 17768"/>
              <a:gd name="adj4" fmla="val 32431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1839CF-C80C-445A-90F0-42E0F2B8A356}"/>
              </a:ext>
            </a:extLst>
          </p:cNvPr>
          <p:cNvSpPr txBox="1"/>
          <p:nvPr/>
        </p:nvSpPr>
        <p:spPr>
          <a:xfrm>
            <a:off x="5438581" y="5096441"/>
            <a:ext cx="1934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Spanish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62EFF99-AF6A-481D-AD51-45C64FE5A8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56" y="303863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304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491CE8C1-ACC6-4AC1-9D2E-CCF48AF726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769889"/>
              </p:ext>
            </p:extLst>
          </p:nvPr>
        </p:nvGraphicFramePr>
        <p:xfrm>
          <a:off x="-493336" y="-537328"/>
          <a:ext cx="13178672" cy="7932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4CE6184-A5D3-4D62-A326-BB83628B73EE}"/>
              </a:ext>
            </a:extLst>
          </p:cNvPr>
          <p:cNvSpPr txBox="1"/>
          <p:nvPr/>
        </p:nvSpPr>
        <p:spPr>
          <a:xfrm>
            <a:off x="3761295" y="2921168"/>
            <a:ext cx="59860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Truth &amp; Beauty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230E9C-1A1C-4CDB-885A-6945AB6412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660" y="5271788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338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61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Forte</vt:lpstr>
      <vt:lpstr>Times New Roman</vt:lpstr>
      <vt:lpstr>Wingdings</vt:lpstr>
      <vt:lpstr>Office Theme</vt:lpstr>
      <vt:lpstr>Free Knowledge Mission “The Word’s Best Teachers”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Garrett Broughton</dc:creator>
  <cp:lastModifiedBy>Garrett Broughton</cp:lastModifiedBy>
  <cp:revision>13</cp:revision>
  <dcterms:created xsi:type="dcterms:W3CDTF">2018-02-28T06:04:35Z</dcterms:created>
  <dcterms:modified xsi:type="dcterms:W3CDTF">2018-02-28T07:07:11Z</dcterms:modified>
</cp:coreProperties>
</file>