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23"/>
  </p:notesMasterIdLst>
  <p:sldIdLst>
    <p:sldId id="258" r:id="rId3"/>
    <p:sldId id="267" r:id="rId4"/>
    <p:sldId id="270" r:id="rId5"/>
    <p:sldId id="269" r:id="rId6"/>
    <p:sldId id="271" r:id="rId7"/>
    <p:sldId id="268" r:id="rId8"/>
    <p:sldId id="256" r:id="rId9"/>
    <p:sldId id="261" r:id="rId10"/>
    <p:sldId id="262" r:id="rId11"/>
    <p:sldId id="259" r:id="rId12"/>
    <p:sldId id="273" r:id="rId13"/>
    <p:sldId id="263" r:id="rId14"/>
    <p:sldId id="275" r:id="rId15"/>
    <p:sldId id="276" r:id="rId16"/>
    <p:sldId id="278" r:id="rId17"/>
    <p:sldId id="264" r:id="rId18"/>
    <p:sldId id="283" r:id="rId19"/>
    <p:sldId id="280"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08B565-2113-4E37-AEA6-79DACBCF8A15}">
          <p14:sldIdLst>
            <p14:sldId id="258"/>
            <p14:sldId id="267"/>
            <p14:sldId id="270"/>
            <p14:sldId id="269"/>
            <p14:sldId id="271"/>
            <p14:sldId id="268"/>
            <p14:sldId id="256"/>
            <p14:sldId id="261"/>
            <p14:sldId id="262"/>
            <p14:sldId id="259"/>
            <p14:sldId id="273"/>
            <p14:sldId id="263"/>
            <p14:sldId id="275"/>
            <p14:sldId id="276"/>
            <p14:sldId id="278"/>
            <p14:sldId id="264"/>
            <p14:sldId id="283"/>
          </p14:sldIdLst>
        </p14:section>
        <p14:section name="Untitled Section" id="{B2C267A2-15E0-4CAE-A224-1D5896A7E8CE}">
          <p14:sldIdLst>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77" autoAdjust="0"/>
  </p:normalViewPr>
  <p:slideViewPr>
    <p:cSldViewPr>
      <p:cViewPr varScale="1">
        <p:scale>
          <a:sx n="88" d="100"/>
          <a:sy n="88" d="100"/>
        </p:scale>
        <p:origin x="6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46BF5-79BE-4C5B-99C5-1890DF293998}" type="datetimeFigureOut">
              <a:rPr lang="en-US" smtClean="0"/>
              <a:t>6/22/2018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A2A26-AB09-4163-8DFD-E301F6325234}" type="slidenum">
              <a:rPr lang="en-US" smtClean="0"/>
              <a:t>‹#›</a:t>
            </a:fld>
            <a:endParaRPr lang="en-US"/>
          </a:p>
        </p:txBody>
      </p:sp>
    </p:spTree>
    <p:extLst>
      <p:ext uri="{BB962C8B-B14F-4D97-AF65-F5344CB8AC3E}">
        <p14:creationId xmlns:p14="http://schemas.microsoft.com/office/powerpoint/2010/main" val="337577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Cytogenetics is </a:t>
            </a:r>
            <a:r>
              <a:rPr lang="en-US" sz="1200" dirty="0"/>
              <a:t>a branch of genetics that focuses on the examination of </a:t>
            </a:r>
            <a:r>
              <a:rPr lang="en-US" sz="1200" b="1" dirty="0"/>
              <a:t>chromosomes</a:t>
            </a:r>
            <a:r>
              <a:rPr lang="en-US" sz="1200" dirty="0"/>
              <a:t> to identify structural changes that result in abnormalities that we are born with or that we acquire over time.  Patients are often referred for cytogenetic analysis due to the following issues:  b</a:t>
            </a:r>
            <a:r>
              <a:rPr lang="en-US" dirty="0"/>
              <a:t>irth defects, developmental and/or intellectual delays/disabilities ,infertility, recurrent miscarriages, and cancer.  This is not an exhaustive list, but are some of the more common reasons for referral that we see in our lab.</a:t>
            </a:r>
            <a:endParaRPr lang="en-US" sz="1200" dirty="0"/>
          </a:p>
          <a:p>
            <a:r>
              <a:rPr lang="en-US" dirty="0"/>
              <a:t>The finding of a chromosomal</a:t>
            </a:r>
            <a:r>
              <a:rPr lang="en-US" baseline="0" dirty="0"/>
              <a:t> abnormality can be critical for correct diagnosis and proper medical plan of action for the patient.</a:t>
            </a:r>
            <a:endParaRPr lang="en-US" dirty="0"/>
          </a:p>
        </p:txBody>
      </p:sp>
      <p:sp>
        <p:nvSpPr>
          <p:cNvPr id="4" name="Slide Number Placeholder 3"/>
          <p:cNvSpPr>
            <a:spLocks noGrp="1"/>
          </p:cNvSpPr>
          <p:nvPr>
            <p:ph type="sldNum" sz="quarter" idx="10"/>
          </p:nvPr>
        </p:nvSpPr>
        <p:spPr/>
        <p:txBody>
          <a:bodyPr/>
          <a:lstStyle/>
          <a:p>
            <a:fld id="{DA6A2A26-AB09-4163-8DFD-E301F6325234}" type="slidenum">
              <a:rPr lang="en-US" smtClean="0"/>
              <a:t>2</a:t>
            </a:fld>
            <a:endParaRPr lang="en-US"/>
          </a:p>
        </p:txBody>
      </p:sp>
    </p:spTree>
    <p:extLst>
      <p:ext uri="{BB962C8B-B14F-4D97-AF65-F5344CB8AC3E}">
        <p14:creationId xmlns:p14="http://schemas.microsoft.com/office/powerpoint/2010/main" val="250339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copy number change within chromosomes.  On the left is a </a:t>
            </a:r>
            <a:r>
              <a:rPr lang="en-US" dirty="0" err="1"/>
              <a:t>karyogram</a:t>
            </a:r>
            <a:r>
              <a:rPr lang="en-US" dirty="0"/>
              <a:t> of a patient with Wolf-Hirschhorn Syndrome which is associated with a deletion at the end of the p arm of chromosome 4.  In the </a:t>
            </a:r>
            <a:r>
              <a:rPr lang="en-US" dirty="0" err="1"/>
              <a:t>karyogram</a:t>
            </a:r>
            <a:r>
              <a:rPr lang="en-US" dirty="0"/>
              <a:t> on the right, take a look at chromosome 15 which has a small duplication close to the centromere on its q arm.  This abnormality sometimes is associated with autism spectrum disorders.</a:t>
            </a:r>
          </a:p>
        </p:txBody>
      </p:sp>
      <p:sp>
        <p:nvSpPr>
          <p:cNvPr id="4" name="Slide Number Placeholder 3"/>
          <p:cNvSpPr>
            <a:spLocks noGrp="1"/>
          </p:cNvSpPr>
          <p:nvPr>
            <p:ph type="sldNum" sz="quarter" idx="10"/>
          </p:nvPr>
        </p:nvSpPr>
        <p:spPr/>
        <p:txBody>
          <a:bodyPr/>
          <a:lstStyle/>
          <a:p>
            <a:fld id="{DA6A2A26-AB09-4163-8DFD-E301F6325234}" type="slidenum">
              <a:rPr lang="en-US" smtClean="0"/>
              <a:t>12</a:t>
            </a:fld>
            <a:endParaRPr lang="en-US"/>
          </a:p>
        </p:txBody>
      </p:sp>
    </p:spTree>
    <p:extLst>
      <p:ext uri="{BB962C8B-B14F-4D97-AF65-F5344CB8AC3E}">
        <p14:creationId xmlns:p14="http://schemas.microsoft.com/office/powerpoint/2010/main" val="2639001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Shape 32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lt2"/>
                </a:solidFill>
                <a:latin typeface="Questrial"/>
                <a:ea typeface="Questrial"/>
                <a:cs typeface="Questrial"/>
                <a:sym typeface="Questrial"/>
              </a:rPr>
              <a:t>Wolf-</a:t>
            </a:r>
            <a:r>
              <a:rPr lang="en-US" sz="1200" b="0" i="0" u="none" strike="noStrike" cap="none" dirty="0" err="1">
                <a:solidFill>
                  <a:schemeClr val="lt2"/>
                </a:solidFill>
                <a:latin typeface="Questrial"/>
                <a:ea typeface="Questrial"/>
                <a:cs typeface="Questrial"/>
                <a:sym typeface="Questrial"/>
              </a:rPr>
              <a:t>Hirschorn</a:t>
            </a:r>
            <a:r>
              <a:rPr lang="en-US" sz="1200" b="0" i="0" u="none" strike="noStrike" cap="none" dirty="0">
                <a:solidFill>
                  <a:schemeClr val="lt2"/>
                </a:solidFill>
                <a:latin typeface="Questrial"/>
                <a:ea typeface="Questrial"/>
                <a:cs typeface="Questrial"/>
                <a:sym typeface="Questrial"/>
              </a:rPr>
              <a:t> Syndrome is characterized by a loss of genetic material at the end of the p arm of chromosome 4.  Here you can see the typical facial characteristics.  These patients often display delayed growth and development, impairment of verbal communication/language skills, low muscle tone, are prone to seizures, and may have microcephaly, short stature, and skeletal anomalies</a:t>
            </a:r>
            <a:endParaRPr sz="1200" b="0" i="0" u="none" strike="noStrike" cap="none"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1092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small interstitial duplication close to the centromere on chromosome 15 sometimes associated with autism spectrum disorders, which can loosely be described as a neurobehavioral syndrome characterized by difficulties with social interaction, impairment of receptive and expressive communication skills, and stereotypic and repetitive behaviors with onset usually before the age of 3.  These are just a few examples of the many ways chromosomal abnormalities can affect a human being.</a:t>
            </a:r>
          </a:p>
        </p:txBody>
      </p:sp>
      <p:sp>
        <p:nvSpPr>
          <p:cNvPr id="4" name="Slide Number Placeholder 3"/>
          <p:cNvSpPr>
            <a:spLocks noGrp="1"/>
          </p:cNvSpPr>
          <p:nvPr>
            <p:ph type="sldNum" sz="quarter" idx="10"/>
          </p:nvPr>
        </p:nvSpPr>
        <p:spPr/>
        <p:txBody>
          <a:bodyPr/>
          <a:lstStyle/>
          <a:p>
            <a:fld id="{DA6A2A26-AB09-4163-8DFD-E301F6325234}" type="slidenum">
              <a:rPr lang="en-US" smtClean="0"/>
              <a:t>14</a:t>
            </a:fld>
            <a:endParaRPr lang="en-US"/>
          </a:p>
        </p:txBody>
      </p:sp>
    </p:spTree>
    <p:extLst>
      <p:ext uri="{BB962C8B-B14F-4D97-AF65-F5344CB8AC3E}">
        <p14:creationId xmlns:p14="http://schemas.microsoft.com/office/powerpoint/2010/main" val="4121317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Shape 33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Not only can there be extra or missing chromosomal material which can cause problems, but we can also have rearrangements which can interrupt important genes.  We can have translocations, which is when 2 different chromosomes exchange segments with each other.  The come in two different flavors.  Balanced translocations result in no overall gain or loss of genetic material, however important genes can be disrupted.  It is possible for a person with a balanced translocation to have no deleterious effects, however, there may be a danger of producing offspring which will have an unbalanced genome as a result of the parents </a:t>
            </a:r>
            <a:r>
              <a:rPr lang="en-US" sz="1200" b="0" i="0" u="none" strike="noStrike" cap="none" dirty="0" err="1">
                <a:solidFill>
                  <a:schemeClr val="dk1"/>
                </a:solidFill>
                <a:latin typeface="Calibri"/>
                <a:ea typeface="Calibri"/>
                <a:cs typeface="Calibri"/>
                <a:sym typeface="Calibri"/>
              </a:rPr>
              <a:t>translocaion</a:t>
            </a:r>
            <a:r>
              <a:rPr lang="en-US" sz="1200" b="0" i="0" u="none" strike="noStrike" cap="none" dirty="0">
                <a:solidFill>
                  <a:schemeClr val="dk1"/>
                </a:solidFill>
                <a:latin typeface="Calibri"/>
                <a:ea typeface="Calibri"/>
                <a:cs typeface="Calibri"/>
                <a:sym typeface="Calibri"/>
              </a:rPr>
              <a:t>.  Unbalanced translocation results in an overall gain or loss of segments of genetic material often with serious negative effects.  Another type of rearrangement is an inversion.  Here there is no overall loss or gain of genetic material, but again can be harmful if a critical gene is interrupted.</a:t>
            </a:r>
            <a:endParaRPr sz="1200" b="0" i="0" u="none" strike="noStrike" cap="none" dirty="0">
              <a:solidFill>
                <a:schemeClr val="dk1"/>
              </a:solidFill>
              <a:latin typeface="Calibri"/>
              <a:ea typeface="Calibri"/>
              <a:cs typeface="Calibri"/>
              <a:sym typeface="Calibri"/>
            </a:endParaRPr>
          </a:p>
        </p:txBody>
      </p:sp>
      <p:sp>
        <p:nvSpPr>
          <p:cNvPr id="338" name="Shape 33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94304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Shape 38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83" name="Shape 38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24547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Shape 3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98" name="Shape 3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354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Shape 40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08" name="Shape 40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621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Shape 47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79" name="Shape 47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061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is a chromosome? It is and organized, thread-like, tightly packaged molecule of DNA found in the nucleus of the cell and it looks roughly like this.  It has  a short arm which is referred to as the p arm, and a long arm which is referred to as the q arm.  That pinched area you see in the middle on this chromosome is the centromere.</a:t>
            </a:r>
          </a:p>
          <a:p>
            <a:endParaRPr lang="en-US" dirty="0"/>
          </a:p>
        </p:txBody>
      </p:sp>
      <p:sp>
        <p:nvSpPr>
          <p:cNvPr id="4" name="Slide Number Placeholder 3"/>
          <p:cNvSpPr>
            <a:spLocks noGrp="1"/>
          </p:cNvSpPr>
          <p:nvPr>
            <p:ph type="sldNum" sz="quarter" idx="10"/>
          </p:nvPr>
        </p:nvSpPr>
        <p:spPr/>
        <p:txBody>
          <a:bodyPr/>
          <a:lstStyle/>
          <a:p>
            <a:fld id="{DA6A2A26-AB09-4163-8DFD-E301F6325234}" type="slidenum">
              <a:rPr lang="en-US" smtClean="0"/>
              <a:t>3</a:t>
            </a:fld>
            <a:endParaRPr lang="en-US"/>
          </a:p>
        </p:txBody>
      </p:sp>
    </p:spTree>
    <p:extLst>
      <p:ext uri="{BB962C8B-B14F-4D97-AF65-F5344CB8AC3E}">
        <p14:creationId xmlns:p14="http://schemas.microsoft.com/office/powerpoint/2010/main" val="36551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does the chromosome fall in the grand scheme of things in the human body.  Your body is made up of tissues, which are made up of cells.  Each cell has a nucleus.  The nucleus contains a complete set of chromosomes.  Each chromosome is made up of one highly organized, highly compressed, molecule of DNA.  Genes are made up of DNA in a particular sequence and of a particular size.  There are many, many genes on one chromosome:  20K to 25K.  With that in mind, lets focus on the chromosomes.</a:t>
            </a:r>
          </a:p>
          <a:p>
            <a:endParaRPr lang="en-US" dirty="0"/>
          </a:p>
        </p:txBody>
      </p:sp>
      <p:sp>
        <p:nvSpPr>
          <p:cNvPr id="4" name="Slide Number Placeholder 3"/>
          <p:cNvSpPr>
            <a:spLocks noGrp="1"/>
          </p:cNvSpPr>
          <p:nvPr>
            <p:ph type="sldNum" sz="quarter" idx="10"/>
          </p:nvPr>
        </p:nvSpPr>
        <p:spPr/>
        <p:txBody>
          <a:bodyPr/>
          <a:lstStyle/>
          <a:p>
            <a:fld id="{DA6A2A26-AB09-4163-8DFD-E301F6325234}" type="slidenum">
              <a:rPr lang="en-US" smtClean="0"/>
              <a:t>4</a:t>
            </a:fld>
            <a:endParaRPr lang="en-US"/>
          </a:p>
        </p:txBody>
      </p:sp>
    </p:spTree>
    <p:extLst>
      <p:ext uri="{BB962C8B-B14F-4D97-AF65-F5344CB8AC3E}">
        <p14:creationId xmlns:p14="http://schemas.microsoft.com/office/powerpoint/2010/main" val="161357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we have normal.  On the left we have a normal female karyotype, on the right a normal male karyotype.  Generally speaking, we as humans have 46 chromosomes.  In females there are 23 pairs that are alike in banding patterns, including the sex chromosomes, with females having 2 copies of the X chromosome. In males, there are 22 pairs that are alike in banding patterns, however, the sex chromosomes for males are not identical, males having one X chromosome and one Y.   These cells have been stained with Giemsa stain in order to visualize the unique banding pattern for each chromosome.  X and Y chromosomes are called sex chromosomes, while the remaining 22 pairs are referred to as autosomes.  As a cytogenetic technologist I have to commit to memory the normal banding patterns for each of these chromosomes in order to be able to recognize when a chromosome has lost material (deletion), gained material (duplication), or has a rearrangement that could be the cause of the disorder or disease that the patient is presenting.  Now that we know what qualifies as normal, let’s take a look at the different types of chromosomal abnormalities.</a:t>
            </a:r>
          </a:p>
        </p:txBody>
      </p:sp>
      <p:sp>
        <p:nvSpPr>
          <p:cNvPr id="4" name="Slide Number Placeholder 3"/>
          <p:cNvSpPr>
            <a:spLocks noGrp="1"/>
          </p:cNvSpPr>
          <p:nvPr>
            <p:ph type="sldNum" sz="quarter" idx="10"/>
          </p:nvPr>
        </p:nvSpPr>
        <p:spPr/>
        <p:txBody>
          <a:bodyPr/>
          <a:lstStyle/>
          <a:p>
            <a:fld id="{DA6A2A26-AB09-4163-8DFD-E301F6325234}" type="slidenum">
              <a:rPr lang="en-US" smtClean="0"/>
              <a:t>6</a:t>
            </a:fld>
            <a:endParaRPr lang="en-US"/>
          </a:p>
        </p:txBody>
      </p:sp>
    </p:spTree>
    <p:extLst>
      <p:ext uri="{BB962C8B-B14F-4D97-AF65-F5344CB8AC3E}">
        <p14:creationId xmlns:p14="http://schemas.microsoft.com/office/powerpoint/2010/main" val="160109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things that we look for is copy number change.  Have we lost or gained any genetic material?  There are different ways that copy number changes may present themselves.  We may see an extra copy of the entire genome.  We may see gain or loss of an entire chromosome.  Or we might see even smaller gains or losses within a chromosome. </a:t>
            </a:r>
          </a:p>
        </p:txBody>
      </p:sp>
      <p:sp>
        <p:nvSpPr>
          <p:cNvPr id="4" name="Slide Number Placeholder 3"/>
          <p:cNvSpPr>
            <a:spLocks noGrp="1"/>
          </p:cNvSpPr>
          <p:nvPr>
            <p:ph type="sldNum" sz="quarter" idx="10"/>
          </p:nvPr>
        </p:nvSpPr>
        <p:spPr/>
        <p:txBody>
          <a:bodyPr/>
          <a:lstStyle/>
          <a:p>
            <a:fld id="{DA6A2A26-AB09-4163-8DFD-E301F6325234}" type="slidenum">
              <a:rPr lang="en-US" smtClean="0"/>
              <a:t>7</a:t>
            </a:fld>
            <a:endParaRPr lang="en-US"/>
          </a:p>
        </p:txBody>
      </p:sp>
    </p:spTree>
    <p:extLst>
      <p:ext uri="{BB962C8B-B14F-4D97-AF65-F5344CB8AC3E}">
        <p14:creationId xmlns:p14="http://schemas.microsoft.com/office/powerpoint/2010/main" val="334013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whole genome.  In this instance you’re only going to see gains.  Here we have 3 copies of every chromosome and we refer to this as </a:t>
            </a:r>
            <a:r>
              <a:rPr lang="en-US" dirty="0" err="1"/>
              <a:t>triploidy</a:t>
            </a:r>
            <a:r>
              <a:rPr lang="en-US" dirty="0"/>
              <a:t>.  Generally speaking, this abnormality is incompatible with long term survival, and results in multiple often severe birth defects.  Most often </a:t>
            </a:r>
            <a:r>
              <a:rPr lang="en-US" dirty="0" err="1"/>
              <a:t>triploidy</a:t>
            </a:r>
            <a:r>
              <a:rPr lang="en-US" dirty="0"/>
              <a:t> results in early miscarriage.</a:t>
            </a:r>
          </a:p>
        </p:txBody>
      </p:sp>
      <p:sp>
        <p:nvSpPr>
          <p:cNvPr id="4" name="Slide Number Placeholder 3"/>
          <p:cNvSpPr>
            <a:spLocks noGrp="1"/>
          </p:cNvSpPr>
          <p:nvPr>
            <p:ph type="sldNum" sz="quarter" idx="10"/>
          </p:nvPr>
        </p:nvSpPr>
        <p:spPr/>
        <p:txBody>
          <a:bodyPr/>
          <a:lstStyle/>
          <a:p>
            <a:fld id="{DA6A2A26-AB09-4163-8DFD-E301F6325234}" type="slidenum">
              <a:rPr lang="en-US" smtClean="0"/>
              <a:t>8</a:t>
            </a:fld>
            <a:endParaRPr lang="en-US"/>
          </a:p>
        </p:txBody>
      </p:sp>
    </p:spTree>
    <p:extLst>
      <p:ext uri="{BB962C8B-B14F-4D97-AF65-F5344CB8AC3E}">
        <p14:creationId xmlns:p14="http://schemas.microsoft.com/office/powerpoint/2010/main" val="206887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two examples of whole chromosome copy number change.  On the left we have a gain of chromosome 21, which is also known as Down Syndrome.  On the right we have a copy number loss of the sex chromosome, leaving us with one copy of the X chromosome.  This is commonly known as Turner Syndrome.</a:t>
            </a:r>
          </a:p>
        </p:txBody>
      </p:sp>
      <p:sp>
        <p:nvSpPr>
          <p:cNvPr id="4" name="Slide Number Placeholder 3"/>
          <p:cNvSpPr>
            <a:spLocks noGrp="1"/>
          </p:cNvSpPr>
          <p:nvPr>
            <p:ph type="sldNum" sz="quarter" idx="10"/>
          </p:nvPr>
        </p:nvSpPr>
        <p:spPr/>
        <p:txBody>
          <a:bodyPr/>
          <a:lstStyle/>
          <a:p>
            <a:fld id="{DA6A2A26-AB09-4163-8DFD-E301F6325234}" type="slidenum">
              <a:rPr lang="en-US" smtClean="0"/>
              <a:t>9</a:t>
            </a:fld>
            <a:endParaRPr lang="en-US"/>
          </a:p>
        </p:txBody>
      </p:sp>
    </p:spTree>
    <p:extLst>
      <p:ext uri="{BB962C8B-B14F-4D97-AF65-F5344CB8AC3E}">
        <p14:creationId xmlns:p14="http://schemas.microsoft.com/office/powerpoint/2010/main" val="193841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Shape 29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First we’ll talk about Down Syndrome.  These individuals have characteristic facial features including:  </a:t>
            </a:r>
            <a:r>
              <a:rPr lang="en-US" sz="1200" b="0" i="0" u="none" strike="noStrike" kern="1200" cap="none" dirty="0">
                <a:solidFill>
                  <a:schemeClr val="tx1"/>
                </a:solidFill>
                <a:effectLst/>
                <a:latin typeface="+mn-lt"/>
                <a:ea typeface="+mn-ea"/>
                <a:cs typeface="+mn-cs"/>
                <a:sym typeface="Calibri"/>
              </a:rPr>
              <a:t>fl</a:t>
            </a:r>
            <a:r>
              <a:rPr lang="en-US" sz="1200" b="0" i="0" kern="1200" dirty="0">
                <a:solidFill>
                  <a:schemeClr val="tx1"/>
                </a:solidFill>
                <a:effectLst/>
                <a:latin typeface="+mn-lt"/>
                <a:ea typeface="+mn-ea"/>
                <a:cs typeface="+mn-cs"/>
              </a:rPr>
              <a:t>attened profile and nose, small head, ears, and mouth, upward slanting eyes, often with a skin fold that comes out from the upper eyelid and covers the inner corner of the eye, as well as an oversized tongue.  They also may have anomalies affecting the heart, lung, and GI tract, increased risk of developing leukemia, immune system defects, and often (but not always) exhibit developmental delays/disabilities.</a:t>
            </a:r>
            <a:endParaRPr sz="1200" b="0" i="0" u="none" strike="noStrike" cap="none" dirty="0">
              <a:solidFill>
                <a:schemeClr val="dk1"/>
              </a:solidFill>
              <a:latin typeface="Calibri"/>
              <a:ea typeface="Calibri"/>
              <a:cs typeface="Calibri"/>
              <a:sym typeface="Calibri"/>
            </a:endParaRPr>
          </a:p>
        </p:txBody>
      </p:sp>
      <p:sp>
        <p:nvSpPr>
          <p:cNvPr id="296" name="Shape 29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658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Shape 30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Here we have an example of whole chromosome copy number loss where we are missing a whole sex chromosome and are left with only one copy of X.  This is also known as Turner Syndrome.  These individuals of often have shorter that average height, low set ears, webbed neck, infertility due to non-functional or absent ovaries, frequent ear infections in childhood, cardiac and renal defects.  These patients may require hormone treatment to develop a more female physique.</a:t>
            </a:r>
            <a:endParaRPr sz="1200" b="0" i="0" u="none" strike="noStrike" cap="none" dirty="0">
              <a:solidFill>
                <a:schemeClr val="dk1"/>
              </a:solidFill>
              <a:latin typeface="Calibri"/>
              <a:ea typeface="Calibri"/>
              <a:cs typeface="Calibri"/>
              <a:sym typeface="Calibri"/>
            </a:endParaRPr>
          </a:p>
        </p:txBody>
      </p:sp>
      <p:sp>
        <p:nvSpPr>
          <p:cNvPr id="307" name="Shape 30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589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00E57FF-CB36-4D25-9570-CED16BE9A308}"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EE36-4A01-4ABC-B3BB-68BE8C858CD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E57FF-CB36-4D25-9570-CED16BE9A308}"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E57FF-CB36-4D25-9570-CED16BE9A308}"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Shape 17"/>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 name="Shape 18"/>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 name="Shape 19"/>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Questrial"/>
                <a:ea typeface="Questrial"/>
                <a:cs typeface="Questrial"/>
                <a:sym typeface="Questrial"/>
              </a:defRPr>
            </a:lvl1pPr>
            <a:lvl2pPr marL="0" marR="0" lvl="1" indent="0" algn="r" rtl="0">
              <a:spcBef>
                <a:spcPts val="0"/>
              </a:spcBef>
              <a:buNone/>
              <a:defRPr sz="1200" b="0" i="0" u="none" strike="noStrike" cap="none">
                <a:solidFill>
                  <a:schemeClr val="lt2"/>
                </a:solidFill>
                <a:latin typeface="Questrial"/>
                <a:ea typeface="Questrial"/>
                <a:cs typeface="Questrial"/>
                <a:sym typeface="Questrial"/>
              </a:defRPr>
            </a:lvl2pPr>
            <a:lvl3pPr marL="0" marR="0" lvl="2" indent="0" algn="r" rtl="0">
              <a:spcBef>
                <a:spcPts val="0"/>
              </a:spcBef>
              <a:buNone/>
              <a:defRPr sz="1200" b="0" i="0" u="none" strike="noStrike" cap="none">
                <a:solidFill>
                  <a:schemeClr val="lt2"/>
                </a:solidFill>
                <a:latin typeface="Questrial"/>
                <a:ea typeface="Questrial"/>
                <a:cs typeface="Questrial"/>
                <a:sym typeface="Questrial"/>
              </a:defRPr>
            </a:lvl3pPr>
            <a:lvl4pPr marL="0" marR="0" lvl="3" indent="0" algn="r" rtl="0">
              <a:spcBef>
                <a:spcPts val="0"/>
              </a:spcBef>
              <a:buNone/>
              <a:defRPr sz="1200" b="0" i="0" u="none" strike="noStrike" cap="none">
                <a:solidFill>
                  <a:schemeClr val="lt2"/>
                </a:solidFill>
                <a:latin typeface="Questrial"/>
                <a:ea typeface="Questrial"/>
                <a:cs typeface="Questrial"/>
                <a:sym typeface="Questrial"/>
              </a:defRPr>
            </a:lvl4pPr>
            <a:lvl5pPr marL="0" marR="0" lvl="4" indent="0" algn="r" rtl="0">
              <a:spcBef>
                <a:spcPts val="0"/>
              </a:spcBef>
              <a:buNone/>
              <a:defRPr sz="1200" b="0" i="0" u="none" strike="noStrike" cap="none">
                <a:solidFill>
                  <a:schemeClr val="lt2"/>
                </a:solidFill>
                <a:latin typeface="Questrial"/>
                <a:ea typeface="Questrial"/>
                <a:cs typeface="Questrial"/>
                <a:sym typeface="Questrial"/>
              </a:defRPr>
            </a:lvl5pPr>
            <a:lvl6pPr marL="0" marR="0" lvl="5" indent="0" algn="r" rtl="0">
              <a:spcBef>
                <a:spcPts val="0"/>
              </a:spcBef>
              <a:buNone/>
              <a:defRPr sz="1200" b="0" i="0" u="none" strike="noStrike" cap="none">
                <a:solidFill>
                  <a:schemeClr val="lt2"/>
                </a:solidFill>
                <a:latin typeface="Questrial"/>
                <a:ea typeface="Questrial"/>
                <a:cs typeface="Questrial"/>
                <a:sym typeface="Questrial"/>
              </a:defRPr>
            </a:lvl6pPr>
            <a:lvl7pPr marL="0" marR="0" lvl="6" indent="0" algn="r" rtl="0">
              <a:spcBef>
                <a:spcPts val="0"/>
              </a:spcBef>
              <a:buNone/>
              <a:defRPr sz="1200" b="0" i="0" u="none" strike="noStrike" cap="none">
                <a:solidFill>
                  <a:schemeClr val="lt2"/>
                </a:solidFill>
                <a:latin typeface="Questrial"/>
                <a:ea typeface="Questrial"/>
                <a:cs typeface="Questrial"/>
                <a:sym typeface="Questrial"/>
              </a:defRPr>
            </a:lvl7pPr>
            <a:lvl8pPr marL="0" marR="0" lvl="7" indent="0" algn="r" rtl="0">
              <a:spcBef>
                <a:spcPts val="0"/>
              </a:spcBef>
              <a:buNone/>
              <a:defRPr sz="1200" b="0" i="0" u="none" strike="noStrike" cap="none">
                <a:solidFill>
                  <a:schemeClr val="lt2"/>
                </a:solidFill>
                <a:latin typeface="Questrial"/>
                <a:ea typeface="Questrial"/>
                <a:cs typeface="Questrial"/>
                <a:sym typeface="Questrial"/>
              </a:defRPr>
            </a:lvl8pPr>
            <a:lvl9pPr marL="0" marR="0" lvl="8" indent="0" algn="r" rtl="0">
              <a:spcBef>
                <a:spcPts val="0"/>
              </a:spcBef>
              <a:buNone/>
              <a:defRPr sz="1200" b="0" i="0" u="none" strike="noStrike" cap="none">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22206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ABC2C8"/>
              </a:buClr>
              <a:buSzPts val="2400"/>
              <a:buFont typeface="Arial"/>
              <a:buChar char="•"/>
              <a:defRPr sz="2400" b="0" i="0" u="none" strike="noStrike" cap="none">
                <a:solidFill>
                  <a:schemeClr val="lt2"/>
                </a:solidFill>
                <a:latin typeface="Questrial"/>
                <a:ea typeface="Questrial"/>
                <a:cs typeface="Questrial"/>
                <a:sym typeface="Questrial"/>
              </a:defRPr>
            </a:lvl1pPr>
            <a:lvl2pPr marL="914400" marR="0" lvl="1" indent="-355600" algn="l" rtl="0">
              <a:spcBef>
                <a:spcPts val="400"/>
              </a:spcBef>
              <a:spcAft>
                <a:spcPts val="0"/>
              </a:spcAft>
              <a:buClr>
                <a:srgbClr val="ABC2C8"/>
              </a:buClr>
              <a:buSzPts val="2000"/>
              <a:buFont typeface="Arial"/>
              <a:buChar char="•"/>
              <a:defRPr sz="2000" b="0" i="0" u="none" strike="noStrike" cap="none">
                <a:solidFill>
                  <a:schemeClr val="lt1"/>
                </a:solidFill>
                <a:latin typeface="Questrial"/>
                <a:ea typeface="Questrial"/>
                <a:cs typeface="Questrial"/>
                <a:sym typeface="Questrial"/>
              </a:defRPr>
            </a:lvl2pPr>
            <a:lvl3pPr marL="1371600" marR="0" lvl="2" indent="-355600" algn="l" rtl="0">
              <a:spcBef>
                <a:spcPts val="400"/>
              </a:spcBef>
              <a:spcAft>
                <a:spcPts val="0"/>
              </a:spcAft>
              <a:buClr>
                <a:schemeClr val="accent2"/>
              </a:buClr>
              <a:buSzPts val="2000"/>
              <a:buFont typeface="Arial"/>
              <a:buChar char="•"/>
              <a:defRPr sz="2000" b="0" i="0" u="none" strike="noStrike" cap="none">
                <a:solidFill>
                  <a:schemeClr val="lt2"/>
                </a:solidFill>
                <a:latin typeface="Questrial"/>
                <a:ea typeface="Questrial"/>
                <a:cs typeface="Questrial"/>
                <a:sym typeface="Questrial"/>
              </a:defRPr>
            </a:lvl3pPr>
            <a:lvl4pPr marL="1828800" marR="0" lvl="3"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4pPr>
            <a:lvl5pPr marL="2286000" marR="0" lvl="4" indent="-330200" algn="l" rtl="0">
              <a:spcBef>
                <a:spcPts val="320"/>
              </a:spcBef>
              <a:spcAft>
                <a:spcPts val="0"/>
              </a:spcAft>
              <a:buClr>
                <a:schemeClr val="accent4"/>
              </a:buClr>
              <a:buSzPts val="1600"/>
              <a:buFont typeface="Arial"/>
              <a:buChar char="•"/>
              <a:defRPr sz="1600" b="0" i="0" u="none" strike="noStrike" cap="none">
                <a:solidFill>
                  <a:schemeClr val="lt2"/>
                </a:solidFill>
                <a:latin typeface="Questrial"/>
                <a:ea typeface="Questrial"/>
                <a:cs typeface="Questrial"/>
                <a:sym typeface="Questrial"/>
              </a:defRPr>
            </a:lvl5pPr>
            <a:lvl6pPr marL="2743200" marR="0" lvl="5" indent="-330200" algn="l" rtl="0">
              <a:spcBef>
                <a:spcPts val="320"/>
              </a:spcBef>
              <a:spcAft>
                <a:spcPts val="0"/>
              </a:spcAft>
              <a:buClr>
                <a:schemeClr val="accent5"/>
              </a:buClr>
              <a:buSzPts val="1600"/>
              <a:buFont typeface="Arial"/>
              <a:buChar char="•"/>
              <a:defRPr sz="1600" b="0" i="0" u="none" strike="noStrike" cap="none">
                <a:solidFill>
                  <a:schemeClr val="lt1"/>
                </a:solidFill>
                <a:latin typeface="Questrial"/>
                <a:ea typeface="Questrial"/>
                <a:cs typeface="Questrial"/>
                <a:sym typeface="Questrial"/>
              </a:defRPr>
            </a:lvl6pPr>
            <a:lvl7pPr marL="3200400" marR="0" lvl="6"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9pPr>
          </a:lstStyle>
          <a:p>
            <a:endParaRPr/>
          </a:p>
        </p:txBody>
      </p:sp>
      <p:sp>
        <p:nvSpPr>
          <p:cNvPr id="23" name="Shape 23"/>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4" name="Shape 24"/>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5" name="Shape 25"/>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Questrial"/>
                <a:ea typeface="Questrial"/>
                <a:cs typeface="Questrial"/>
                <a:sym typeface="Questrial"/>
              </a:defRPr>
            </a:lvl1pPr>
            <a:lvl2pPr marL="0" marR="0" lvl="1" indent="0" algn="r" rtl="0">
              <a:spcBef>
                <a:spcPts val="0"/>
              </a:spcBef>
              <a:buNone/>
              <a:defRPr sz="1200" b="0" i="0" u="none" strike="noStrike" cap="none">
                <a:solidFill>
                  <a:schemeClr val="lt2"/>
                </a:solidFill>
                <a:latin typeface="Questrial"/>
                <a:ea typeface="Questrial"/>
                <a:cs typeface="Questrial"/>
                <a:sym typeface="Questrial"/>
              </a:defRPr>
            </a:lvl2pPr>
            <a:lvl3pPr marL="0" marR="0" lvl="2" indent="0" algn="r" rtl="0">
              <a:spcBef>
                <a:spcPts val="0"/>
              </a:spcBef>
              <a:buNone/>
              <a:defRPr sz="1200" b="0" i="0" u="none" strike="noStrike" cap="none">
                <a:solidFill>
                  <a:schemeClr val="lt2"/>
                </a:solidFill>
                <a:latin typeface="Questrial"/>
                <a:ea typeface="Questrial"/>
                <a:cs typeface="Questrial"/>
                <a:sym typeface="Questrial"/>
              </a:defRPr>
            </a:lvl3pPr>
            <a:lvl4pPr marL="0" marR="0" lvl="3" indent="0" algn="r" rtl="0">
              <a:spcBef>
                <a:spcPts val="0"/>
              </a:spcBef>
              <a:buNone/>
              <a:defRPr sz="1200" b="0" i="0" u="none" strike="noStrike" cap="none">
                <a:solidFill>
                  <a:schemeClr val="lt2"/>
                </a:solidFill>
                <a:latin typeface="Questrial"/>
                <a:ea typeface="Questrial"/>
                <a:cs typeface="Questrial"/>
                <a:sym typeface="Questrial"/>
              </a:defRPr>
            </a:lvl4pPr>
            <a:lvl5pPr marL="0" marR="0" lvl="4" indent="0" algn="r" rtl="0">
              <a:spcBef>
                <a:spcPts val="0"/>
              </a:spcBef>
              <a:buNone/>
              <a:defRPr sz="1200" b="0" i="0" u="none" strike="noStrike" cap="none">
                <a:solidFill>
                  <a:schemeClr val="lt2"/>
                </a:solidFill>
                <a:latin typeface="Questrial"/>
                <a:ea typeface="Questrial"/>
                <a:cs typeface="Questrial"/>
                <a:sym typeface="Questrial"/>
              </a:defRPr>
            </a:lvl5pPr>
            <a:lvl6pPr marL="0" marR="0" lvl="5" indent="0" algn="r" rtl="0">
              <a:spcBef>
                <a:spcPts val="0"/>
              </a:spcBef>
              <a:buNone/>
              <a:defRPr sz="1200" b="0" i="0" u="none" strike="noStrike" cap="none">
                <a:solidFill>
                  <a:schemeClr val="lt2"/>
                </a:solidFill>
                <a:latin typeface="Questrial"/>
                <a:ea typeface="Questrial"/>
                <a:cs typeface="Questrial"/>
                <a:sym typeface="Questrial"/>
              </a:defRPr>
            </a:lvl6pPr>
            <a:lvl7pPr marL="0" marR="0" lvl="6" indent="0" algn="r" rtl="0">
              <a:spcBef>
                <a:spcPts val="0"/>
              </a:spcBef>
              <a:buNone/>
              <a:defRPr sz="1200" b="0" i="0" u="none" strike="noStrike" cap="none">
                <a:solidFill>
                  <a:schemeClr val="lt2"/>
                </a:solidFill>
                <a:latin typeface="Questrial"/>
                <a:ea typeface="Questrial"/>
                <a:cs typeface="Questrial"/>
                <a:sym typeface="Questrial"/>
              </a:defRPr>
            </a:lvl7pPr>
            <a:lvl8pPr marL="0" marR="0" lvl="7" indent="0" algn="r" rtl="0">
              <a:spcBef>
                <a:spcPts val="0"/>
              </a:spcBef>
              <a:buNone/>
              <a:defRPr sz="1200" b="0" i="0" u="none" strike="noStrike" cap="none">
                <a:solidFill>
                  <a:schemeClr val="lt2"/>
                </a:solidFill>
                <a:latin typeface="Questrial"/>
                <a:ea typeface="Questrial"/>
                <a:cs typeface="Questrial"/>
                <a:sym typeface="Questrial"/>
              </a:defRPr>
            </a:lvl8pPr>
            <a:lvl9pPr marL="0" marR="0" lvl="8" indent="0" algn="r" rtl="0">
              <a:spcBef>
                <a:spcPts val="0"/>
              </a:spcBef>
              <a:buNone/>
              <a:defRPr sz="1200" b="0" i="0" u="none" strike="noStrike" cap="none">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215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26"/>
        <p:cNvGrpSpPr/>
        <p:nvPr/>
      </p:nvGrpSpPr>
      <p:grpSpPr>
        <a:xfrm>
          <a:off x="0" y="0"/>
          <a:ext cx="0" cy="0"/>
          <a:chOff x="0" y="0"/>
          <a:chExt cx="0" cy="0"/>
        </a:xfrm>
      </p:grpSpPr>
      <p:grpSp>
        <p:nvGrpSpPr>
          <p:cNvPr id="27" name="Shape 27"/>
          <p:cNvGrpSpPr/>
          <p:nvPr/>
        </p:nvGrpSpPr>
        <p:grpSpPr>
          <a:xfrm>
            <a:off x="0" y="-30477"/>
            <a:ext cx="9067800" cy="6889273"/>
            <a:chOff x="0" y="-30477"/>
            <a:chExt cx="9067800" cy="6889273"/>
          </a:xfrm>
        </p:grpSpPr>
        <p:cxnSp>
          <p:nvCxnSpPr>
            <p:cNvPr id="28" name="Shape 28"/>
            <p:cNvCxnSpPr/>
            <p:nvPr/>
          </p:nvCxnSpPr>
          <p:spPr>
            <a:xfrm rot="-5400000" flipH="1">
              <a:off x="-14478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29" name="Shape 29"/>
            <p:cNvCxnSpPr/>
            <p:nvPr/>
          </p:nvCxnSpPr>
          <p:spPr>
            <a:xfrm rot="-5400000" flipH="1">
              <a:off x="-1638300" y="3238500"/>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30" name="Shape 30"/>
            <p:cNvCxnSpPr/>
            <p:nvPr/>
          </p:nvCxnSpPr>
          <p:spPr>
            <a:xfrm rot="5400000">
              <a:off x="-1485900" y="3238500"/>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31" name="Shape 31"/>
            <p:cNvCxnSpPr/>
            <p:nvPr/>
          </p:nvCxnSpPr>
          <p:spPr>
            <a:xfrm rot="5400000">
              <a:off x="-3238500" y="3314700"/>
              <a:ext cx="6858000" cy="228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32" name="Shape 32"/>
            <p:cNvCxnSpPr/>
            <p:nvPr/>
          </p:nvCxnSpPr>
          <p:spPr>
            <a:xfrm rot="-5400000" flipH="1">
              <a:off x="-3314700" y="3314700"/>
              <a:ext cx="6858000" cy="228600"/>
            </a:xfrm>
            <a:prstGeom prst="straightConnector1">
              <a:avLst/>
            </a:prstGeom>
            <a:noFill/>
            <a:ln w="9525" cap="flat" cmpd="sng">
              <a:solidFill>
                <a:schemeClr val="accent1"/>
              </a:solidFill>
              <a:prstDash val="solid"/>
              <a:round/>
              <a:headEnd type="none" w="sm" len="sm"/>
              <a:tailEnd type="none" w="sm" len="sm"/>
            </a:ln>
          </p:spPr>
        </p:cxnSp>
        <p:cxnSp>
          <p:nvCxnSpPr>
            <p:cNvPr id="33" name="Shape 33"/>
            <p:cNvCxnSpPr/>
            <p:nvPr/>
          </p:nvCxnSpPr>
          <p:spPr>
            <a:xfrm rot="-5400000" flipH="1">
              <a:off x="-1371600" y="2971800"/>
              <a:ext cx="6858000" cy="9144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34" name="Shape 34"/>
            <p:cNvCxnSpPr/>
            <p:nvPr/>
          </p:nvCxnSpPr>
          <p:spPr>
            <a:xfrm rot="-5400000" flipH="1">
              <a:off x="-2819400" y="3200400"/>
              <a:ext cx="6858000" cy="457200"/>
            </a:xfrm>
            <a:prstGeom prst="straightConnector1">
              <a:avLst/>
            </a:prstGeom>
            <a:noFill/>
            <a:ln w="9525" cap="flat" cmpd="sng">
              <a:solidFill>
                <a:schemeClr val="accent1">
                  <a:alpha val="89803"/>
                </a:schemeClr>
              </a:solidFill>
              <a:prstDash val="solid"/>
              <a:round/>
              <a:headEnd type="none" w="sm" len="sm"/>
              <a:tailEnd type="none" w="sm" len="sm"/>
            </a:ln>
          </p:spPr>
        </p:cxnSp>
        <p:cxnSp>
          <p:nvCxnSpPr>
            <p:cNvPr id="35" name="Shape 35"/>
            <p:cNvCxnSpPr/>
            <p:nvPr/>
          </p:nvCxnSpPr>
          <p:spPr>
            <a:xfrm rot="5400000">
              <a:off x="-2705099" y="3238500"/>
              <a:ext cx="6858000" cy="381000"/>
            </a:xfrm>
            <a:prstGeom prst="straightConnector1">
              <a:avLst/>
            </a:prstGeom>
            <a:noFill/>
            <a:ln w="12700" cap="flat" cmpd="sng">
              <a:solidFill>
                <a:schemeClr val="accent1"/>
              </a:solidFill>
              <a:prstDash val="solid"/>
              <a:round/>
              <a:headEnd type="none" w="sm" len="sm"/>
              <a:tailEnd type="none" w="sm" len="sm"/>
            </a:ln>
          </p:spPr>
        </p:cxnSp>
        <p:cxnSp>
          <p:nvCxnSpPr>
            <p:cNvPr id="36" name="Shape 36"/>
            <p:cNvCxnSpPr/>
            <p:nvPr/>
          </p:nvCxnSpPr>
          <p:spPr>
            <a:xfrm rot="-5400000" flipH="1">
              <a:off x="-2133600" y="3200400"/>
              <a:ext cx="6858000"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37" name="Shape 37"/>
            <p:cNvCxnSpPr/>
            <p:nvPr/>
          </p:nvCxnSpPr>
          <p:spPr>
            <a:xfrm rot="-5400000" flipH="1">
              <a:off x="-3124200" y="3276600"/>
              <a:ext cx="6858000" cy="304800"/>
            </a:xfrm>
            <a:prstGeom prst="straightConnector1">
              <a:avLst/>
            </a:prstGeom>
            <a:noFill/>
            <a:ln w="9525" cap="flat" cmpd="sng">
              <a:solidFill>
                <a:schemeClr val="accent1"/>
              </a:solidFill>
              <a:prstDash val="solid"/>
              <a:round/>
              <a:headEnd type="none" w="sm" len="sm"/>
              <a:tailEnd type="none" w="sm" len="sm"/>
            </a:ln>
          </p:spPr>
        </p:cxnSp>
        <p:cxnSp>
          <p:nvCxnSpPr>
            <p:cNvPr id="38" name="Shape 38"/>
            <p:cNvCxnSpPr/>
            <p:nvPr/>
          </p:nvCxnSpPr>
          <p:spPr>
            <a:xfrm rot="-5400000" flipH="1">
              <a:off x="-1828799" y="3352799"/>
              <a:ext cx="6858000" cy="152401"/>
            </a:xfrm>
            <a:prstGeom prst="straightConnector1">
              <a:avLst/>
            </a:prstGeom>
            <a:noFill/>
            <a:ln w="9525" cap="flat" cmpd="sng">
              <a:solidFill>
                <a:schemeClr val="accent1"/>
              </a:solidFill>
              <a:prstDash val="solid"/>
              <a:round/>
              <a:headEnd type="none" w="sm" len="sm"/>
              <a:tailEnd type="none" w="sm" len="sm"/>
            </a:ln>
          </p:spPr>
        </p:cxnSp>
        <p:cxnSp>
          <p:nvCxnSpPr>
            <p:cNvPr id="39" name="Shape 39"/>
            <p:cNvCxnSpPr/>
            <p:nvPr/>
          </p:nvCxnSpPr>
          <p:spPr>
            <a:xfrm rot="-5400000" flipH="1">
              <a:off x="-28194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40" name="Shape 40"/>
            <p:cNvCxnSpPr/>
            <p:nvPr/>
          </p:nvCxnSpPr>
          <p:spPr>
            <a:xfrm rot="-5400000" flipH="1">
              <a:off x="-2438400" y="3124200"/>
              <a:ext cx="6858000" cy="609600"/>
            </a:xfrm>
            <a:prstGeom prst="straightConnector1">
              <a:avLst/>
            </a:prstGeom>
            <a:noFill/>
            <a:ln w="15875" cap="flat" cmpd="sng">
              <a:solidFill>
                <a:schemeClr val="accent1"/>
              </a:solidFill>
              <a:prstDash val="solid"/>
              <a:round/>
              <a:headEnd type="none" w="sm" len="sm"/>
              <a:tailEnd type="none" w="sm" len="sm"/>
            </a:ln>
          </p:spPr>
        </p:cxnSp>
        <p:cxnSp>
          <p:nvCxnSpPr>
            <p:cNvPr id="41" name="Shape 41"/>
            <p:cNvCxnSpPr/>
            <p:nvPr/>
          </p:nvCxnSpPr>
          <p:spPr>
            <a:xfrm rot="5400000">
              <a:off x="-1731645" y="2722245"/>
              <a:ext cx="6858000" cy="1413510"/>
            </a:xfrm>
            <a:prstGeom prst="straightConnector1">
              <a:avLst/>
            </a:prstGeom>
            <a:noFill/>
            <a:ln w="9525" cap="flat" cmpd="sng">
              <a:solidFill>
                <a:schemeClr val="accent1">
                  <a:alpha val="38823"/>
                </a:schemeClr>
              </a:solidFill>
              <a:prstDash val="solid"/>
              <a:round/>
              <a:headEnd type="none" w="sm" len="sm"/>
              <a:tailEnd type="none" w="sm" len="sm"/>
            </a:ln>
          </p:spPr>
        </p:cxnSp>
        <p:cxnSp>
          <p:nvCxnSpPr>
            <p:cNvPr id="42" name="Shape 42"/>
            <p:cNvCxnSpPr/>
            <p:nvPr/>
          </p:nvCxnSpPr>
          <p:spPr>
            <a:xfrm rot="5400000">
              <a:off x="-1142048" y="3277552"/>
              <a:ext cx="6858000" cy="302895"/>
            </a:xfrm>
            <a:prstGeom prst="straightConnector1">
              <a:avLst/>
            </a:prstGeom>
            <a:noFill/>
            <a:ln w="9525" cap="flat" cmpd="sng">
              <a:solidFill>
                <a:schemeClr val="accent1"/>
              </a:solidFill>
              <a:prstDash val="solid"/>
              <a:round/>
              <a:headEnd type="none" w="sm" len="sm"/>
              <a:tailEnd type="none" w="sm" len="sm"/>
            </a:ln>
          </p:spPr>
        </p:cxnSp>
        <p:cxnSp>
          <p:nvCxnSpPr>
            <p:cNvPr id="43" name="Shape 43"/>
            <p:cNvCxnSpPr/>
            <p:nvPr/>
          </p:nvCxnSpPr>
          <p:spPr>
            <a:xfrm rot="5400000">
              <a:off x="-914400" y="3276600"/>
              <a:ext cx="6858000" cy="304800"/>
            </a:xfrm>
            <a:prstGeom prst="straightConnector1">
              <a:avLst/>
            </a:prstGeom>
            <a:noFill/>
            <a:ln w="9525" cap="flat" cmpd="sng">
              <a:solidFill>
                <a:schemeClr val="accent1"/>
              </a:solidFill>
              <a:prstDash val="solid"/>
              <a:round/>
              <a:headEnd type="none" w="sm" len="sm"/>
              <a:tailEnd type="none" w="sm" len="sm"/>
            </a:ln>
          </p:spPr>
        </p:cxnSp>
        <p:cxnSp>
          <p:nvCxnSpPr>
            <p:cNvPr id="44" name="Shape 44"/>
            <p:cNvCxnSpPr/>
            <p:nvPr/>
          </p:nvCxnSpPr>
          <p:spPr>
            <a:xfrm rot="5400000">
              <a:off x="-1855470" y="3227070"/>
              <a:ext cx="6858000" cy="403860"/>
            </a:xfrm>
            <a:prstGeom prst="straightConnector1">
              <a:avLst/>
            </a:prstGeom>
            <a:noFill/>
            <a:ln w="12700" cap="flat" cmpd="sng">
              <a:solidFill>
                <a:schemeClr val="accent1"/>
              </a:solidFill>
              <a:prstDash val="solid"/>
              <a:round/>
              <a:headEnd type="none" w="sm" len="sm"/>
              <a:tailEnd type="none" w="sm" len="sm"/>
            </a:ln>
          </p:spPr>
        </p:cxnSp>
        <p:cxnSp>
          <p:nvCxnSpPr>
            <p:cNvPr id="45" name="Shape 45"/>
            <p:cNvCxnSpPr/>
            <p:nvPr/>
          </p:nvCxnSpPr>
          <p:spPr>
            <a:xfrm rot="-5400000" flipH="1">
              <a:off x="-2643187" y="3252788"/>
              <a:ext cx="6858000" cy="352425"/>
            </a:xfrm>
            <a:prstGeom prst="straightConnector1">
              <a:avLst/>
            </a:prstGeom>
            <a:noFill/>
            <a:ln w="15875" cap="flat" cmpd="sng">
              <a:solidFill>
                <a:schemeClr val="accent1"/>
              </a:solidFill>
              <a:prstDash val="solid"/>
              <a:round/>
              <a:headEnd type="none" w="sm" len="sm"/>
              <a:tailEnd type="none" w="sm" len="sm"/>
            </a:ln>
          </p:spPr>
        </p:cxnSp>
        <p:cxnSp>
          <p:nvCxnSpPr>
            <p:cNvPr id="46" name="Shape 46"/>
            <p:cNvCxnSpPr/>
            <p:nvPr/>
          </p:nvCxnSpPr>
          <p:spPr>
            <a:xfrm rot="-5400000" flipH="1">
              <a:off x="-1954530" y="3326130"/>
              <a:ext cx="6858000" cy="205740"/>
            </a:xfrm>
            <a:prstGeom prst="straightConnector1">
              <a:avLst/>
            </a:prstGeom>
            <a:noFill/>
            <a:ln w="50800" cap="flat" cmpd="sng">
              <a:solidFill>
                <a:schemeClr val="accent1">
                  <a:alpha val="29803"/>
                </a:schemeClr>
              </a:solidFill>
              <a:prstDash val="solid"/>
              <a:round/>
              <a:headEnd type="none" w="sm" len="sm"/>
              <a:tailEnd type="none" w="sm" len="sm"/>
            </a:ln>
          </p:spPr>
        </p:cxnSp>
        <p:cxnSp>
          <p:nvCxnSpPr>
            <p:cNvPr id="47" name="Shape 47"/>
            <p:cNvCxnSpPr/>
            <p:nvPr/>
          </p:nvCxnSpPr>
          <p:spPr>
            <a:xfrm rot="-5400000" flipH="1">
              <a:off x="-23622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48" name="Shape 48"/>
            <p:cNvCxnSpPr/>
            <p:nvPr/>
          </p:nvCxnSpPr>
          <p:spPr>
            <a:xfrm rot="-5400000" flipH="1">
              <a:off x="-21336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49" name="Shape 49"/>
            <p:cNvCxnSpPr/>
            <p:nvPr/>
          </p:nvCxnSpPr>
          <p:spPr>
            <a:xfrm rot="-5400000" flipH="1">
              <a:off x="10668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50" name="Shape 50"/>
            <p:cNvCxnSpPr/>
            <p:nvPr/>
          </p:nvCxnSpPr>
          <p:spPr>
            <a:xfrm rot="-5400000" flipH="1">
              <a:off x="876300" y="3238500"/>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51" name="Shape 51"/>
            <p:cNvCxnSpPr/>
            <p:nvPr/>
          </p:nvCxnSpPr>
          <p:spPr>
            <a:xfrm rot="5400000">
              <a:off x="1028700" y="3238500"/>
              <a:ext cx="6858000" cy="3810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52" name="Shape 52"/>
            <p:cNvCxnSpPr/>
            <p:nvPr/>
          </p:nvCxnSpPr>
          <p:spPr>
            <a:xfrm rot="5400000">
              <a:off x="-723900" y="3314700"/>
              <a:ext cx="6858000" cy="228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53" name="Shape 53"/>
            <p:cNvCxnSpPr/>
            <p:nvPr/>
          </p:nvCxnSpPr>
          <p:spPr>
            <a:xfrm rot="-5400000" flipH="1">
              <a:off x="-800100" y="3314700"/>
              <a:ext cx="6858000" cy="228600"/>
            </a:xfrm>
            <a:prstGeom prst="straightConnector1">
              <a:avLst/>
            </a:prstGeom>
            <a:noFill/>
            <a:ln w="9525" cap="flat" cmpd="sng">
              <a:solidFill>
                <a:schemeClr val="accent1"/>
              </a:solidFill>
              <a:prstDash val="solid"/>
              <a:round/>
              <a:headEnd type="none" w="sm" len="sm"/>
              <a:tailEnd type="none" w="sm" len="sm"/>
            </a:ln>
          </p:spPr>
        </p:cxnSp>
        <p:cxnSp>
          <p:nvCxnSpPr>
            <p:cNvPr id="54" name="Shape 54"/>
            <p:cNvCxnSpPr/>
            <p:nvPr/>
          </p:nvCxnSpPr>
          <p:spPr>
            <a:xfrm rot="5400000">
              <a:off x="-152400" y="3429000"/>
              <a:ext cx="6858000" cy="1588"/>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55" name="Shape 55"/>
            <p:cNvCxnSpPr/>
            <p:nvPr/>
          </p:nvCxnSpPr>
          <p:spPr>
            <a:xfrm rot="-5400000" flipH="1">
              <a:off x="-304800" y="3200400"/>
              <a:ext cx="6858000" cy="4572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56" name="Shape 56"/>
            <p:cNvCxnSpPr/>
            <p:nvPr/>
          </p:nvCxnSpPr>
          <p:spPr>
            <a:xfrm rot="5400000">
              <a:off x="-190499" y="3238500"/>
              <a:ext cx="6858000" cy="381000"/>
            </a:xfrm>
            <a:prstGeom prst="straightConnector1">
              <a:avLst/>
            </a:prstGeom>
            <a:noFill/>
            <a:ln w="50800" cap="flat" cmpd="sng">
              <a:solidFill>
                <a:schemeClr val="accent1">
                  <a:alpha val="29803"/>
                </a:schemeClr>
              </a:solidFill>
              <a:prstDash val="solid"/>
              <a:round/>
              <a:headEnd type="none" w="sm" len="sm"/>
              <a:tailEnd type="none" w="sm" len="sm"/>
            </a:ln>
          </p:spPr>
        </p:cxnSp>
        <p:cxnSp>
          <p:nvCxnSpPr>
            <p:cNvPr id="57" name="Shape 57"/>
            <p:cNvCxnSpPr/>
            <p:nvPr/>
          </p:nvCxnSpPr>
          <p:spPr>
            <a:xfrm rot="-5400000" flipH="1">
              <a:off x="381000" y="3200400"/>
              <a:ext cx="6858000"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58" name="Shape 58"/>
            <p:cNvCxnSpPr/>
            <p:nvPr/>
          </p:nvCxnSpPr>
          <p:spPr>
            <a:xfrm rot="-5400000" flipH="1">
              <a:off x="-609600" y="3276600"/>
              <a:ext cx="6858000" cy="304800"/>
            </a:xfrm>
            <a:prstGeom prst="straightConnector1">
              <a:avLst/>
            </a:prstGeom>
            <a:noFill/>
            <a:ln w="9525" cap="flat" cmpd="sng">
              <a:solidFill>
                <a:schemeClr val="accent1"/>
              </a:solidFill>
              <a:prstDash val="solid"/>
              <a:round/>
              <a:headEnd type="none" w="sm" len="sm"/>
              <a:tailEnd type="none" w="sm" len="sm"/>
            </a:ln>
          </p:spPr>
        </p:cxnSp>
        <p:cxnSp>
          <p:nvCxnSpPr>
            <p:cNvPr id="59" name="Shape 59"/>
            <p:cNvCxnSpPr/>
            <p:nvPr/>
          </p:nvCxnSpPr>
          <p:spPr>
            <a:xfrm rot="-5400000" flipH="1">
              <a:off x="685801" y="3352799"/>
              <a:ext cx="6858000" cy="152401"/>
            </a:xfrm>
            <a:prstGeom prst="straightConnector1">
              <a:avLst/>
            </a:prstGeom>
            <a:noFill/>
            <a:ln w="50800" cap="flat" cmpd="sng">
              <a:solidFill>
                <a:schemeClr val="accent1">
                  <a:alpha val="29803"/>
                </a:schemeClr>
              </a:solidFill>
              <a:prstDash val="solid"/>
              <a:round/>
              <a:headEnd type="none" w="sm" len="sm"/>
              <a:tailEnd type="none" w="sm" len="sm"/>
            </a:ln>
          </p:spPr>
        </p:cxnSp>
        <p:cxnSp>
          <p:nvCxnSpPr>
            <p:cNvPr id="60" name="Shape 60"/>
            <p:cNvCxnSpPr/>
            <p:nvPr/>
          </p:nvCxnSpPr>
          <p:spPr>
            <a:xfrm rot="-5400000" flipH="1">
              <a:off x="-3048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61" name="Shape 61"/>
            <p:cNvCxnSpPr/>
            <p:nvPr/>
          </p:nvCxnSpPr>
          <p:spPr>
            <a:xfrm rot="5400000">
              <a:off x="-1028700" y="3314700"/>
              <a:ext cx="6858000" cy="228600"/>
            </a:xfrm>
            <a:prstGeom prst="straightConnector1">
              <a:avLst/>
            </a:prstGeom>
            <a:noFill/>
            <a:ln w="15875" cap="flat" cmpd="sng">
              <a:solidFill>
                <a:schemeClr val="accent1"/>
              </a:solidFill>
              <a:prstDash val="solid"/>
              <a:round/>
              <a:headEnd type="none" w="sm" len="sm"/>
              <a:tailEnd type="none" w="sm" len="sm"/>
            </a:ln>
          </p:spPr>
        </p:cxnSp>
        <p:cxnSp>
          <p:nvCxnSpPr>
            <p:cNvPr id="62" name="Shape 62"/>
            <p:cNvCxnSpPr/>
            <p:nvPr/>
          </p:nvCxnSpPr>
          <p:spPr>
            <a:xfrm rot="5400000">
              <a:off x="782955" y="2722245"/>
              <a:ext cx="6858000" cy="1413510"/>
            </a:xfrm>
            <a:prstGeom prst="straightConnector1">
              <a:avLst/>
            </a:prstGeom>
            <a:noFill/>
            <a:ln w="9525" cap="flat" cmpd="sng">
              <a:solidFill>
                <a:schemeClr val="accent1">
                  <a:alpha val="38823"/>
                </a:schemeClr>
              </a:solidFill>
              <a:prstDash val="solid"/>
              <a:round/>
              <a:headEnd type="none" w="sm" len="sm"/>
              <a:tailEnd type="none" w="sm" len="sm"/>
            </a:ln>
          </p:spPr>
        </p:cxnSp>
        <p:cxnSp>
          <p:nvCxnSpPr>
            <p:cNvPr id="63" name="Shape 63"/>
            <p:cNvCxnSpPr/>
            <p:nvPr/>
          </p:nvCxnSpPr>
          <p:spPr>
            <a:xfrm rot="5400000">
              <a:off x="1372552" y="3277552"/>
              <a:ext cx="6858000" cy="302895"/>
            </a:xfrm>
            <a:prstGeom prst="straightConnector1">
              <a:avLst/>
            </a:prstGeom>
            <a:noFill/>
            <a:ln w="9525" cap="flat" cmpd="sng">
              <a:solidFill>
                <a:schemeClr val="accent1"/>
              </a:solidFill>
              <a:prstDash val="solid"/>
              <a:round/>
              <a:headEnd type="none" w="sm" len="sm"/>
              <a:tailEnd type="none" w="sm" len="sm"/>
            </a:ln>
          </p:spPr>
        </p:cxnSp>
        <p:cxnSp>
          <p:nvCxnSpPr>
            <p:cNvPr id="64" name="Shape 64"/>
            <p:cNvCxnSpPr/>
            <p:nvPr/>
          </p:nvCxnSpPr>
          <p:spPr>
            <a:xfrm rot="5400000">
              <a:off x="16002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65" name="Shape 65"/>
            <p:cNvCxnSpPr/>
            <p:nvPr/>
          </p:nvCxnSpPr>
          <p:spPr>
            <a:xfrm rot="5400000">
              <a:off x="659130" y="3227070"/>
              <a:ext cx="6858000" cy="403860"/>
            </a:xfrm>
            <a:prstGeom prst="straightConnector1">
              <a:avLst/>
            </a:prstGeom>
            <a:noFill/>
            <a:ln w="12700" cap="flat" cmpd="sng">
              <a:solidFill>
                <a:schemeClr val="accent1"/>
              </a:solidFill>
              <a:prstDash val="solid"/>
              <a:round/>
              <a:headEnd type="none" w="sm" len="sm"/>
              <a:tailEnd type="none" w="sm" len="sm"/>
            </a:ln>
          </p:spPr>
        </p:cxnSp>
        <p:cxnSp>
          <p:nvCxnSpPr>
            <p:cNvPr id="66" name="Shape 66"/>
            <p:cNvCxnSpPr/>
            <p:nvPr/>
          </p:nvCxnSpPr>
          <p:spPr>
            <a:xfrm rot="-5400000" flipH="1">
              <a:off x="-128587" y="3252788"/>
              <a:ext cx="6858000" cy="352425"/>
            </a:xfrm>
            <a:prstGeom prst="straightConnector1">
              <a:avLst/>
            </a:prstGeom>
            <a:noFill/>
            <a:ln w="15875" cap="flat" cmpd="sng">
              <a:solidFill>
                <a:schemeClr val="accent1"/>
              </a:solidFill>
              <a:prstDash val="solid"/>
              <a:round/>
              <a:headEnd type="none" w="sm" len="sm"/>
              <a:tailEnd type="none" w="sm" len="sm"/>
            </a:ln>
          </p:spPr>
        </p:cxnSp>
        <p:cxnSp>
          <p:nvCxnSpPr>
            <p:cNvPr id="67" name="Shape 67"/>
            <p:cNvCxnSpPr/>
            <p:nvPr/>
          </p:nvCxnSpPr>
          <p:spPr>
            <a:xfrm rot="-5400000" flipH="1">
              <a:off x="560070" y="3326130"/>
              <a:ext cx="6858000" cy="205740"/>
            </a:xfrm>
            <a:prstGeom prst="straightConnector1">
              <a:avLst/>
            </a:prstGeom>
            <a:noFill/>
            <a:ln w="9525" cap="flat" cmpd="sng">
              <a:solidFill>
                <a:schemeClr val="accent1"/>
              </a:solidFill>
              <a:prstDash val="solid"/>
              <a:round/>
              <a:headEnd type="none" w="sm" len="sm"/>
              <a:tailEnd type="none" w="sm" len="sm"/>
            </a:ln>
          </p:spPr>
        </p:cxnSp>
        <p:cxnSp>
          <p:nvCxnSpPr>
            <p:cNvPr id="68" name="Shape 68"/>
            <p:cNvCxnSpPr/>
            <p:nvPr/>
          </p:nvCxnSpPr>
          <p:spPr>
            <a:xfrm rot="-5400000" flipH="1">
              <a:off x="1524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69" name="Shape 69"/>
            <p:cNvCxnSpPr/>
            <p:nvPr/>
          </p:nvCxnSpPr>
          <p:spPr>
            <a:xfrm rot="-5400000" flipH="1">
              <a:off x="3810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70" name="Shape 70"/>
            <p:cNvCxnSpPr/>
            <p:nvPr/>
          </p:nvCxnSpPr>
          <p:spPr>
            <a:xfrm rot="-5400000" flipH="1">
              <a:off x="2743200" y="3352801"/>
              <a:ext cx="6858000" cy="152400"/>
            </a:xfrm>
            <a:prstGeom prst="straightConnector1">
              <a:avLst/>
            </a:prstGeom>
            <a:noFill/>
            <a:ln w="50800" cap="flat" cmpd="sng">
              <a:solidFill>
                <a:schemeClr val="accent1">
                  <a:alpha val="29803"/>
                </a:schemeClr>
              </a:solidFill>
              <a:prstDash val="solid"/>
              <a:round/>
              <a:headEnd type="none" w="sm" len="sm"/>
              <a:tailEnd type="none" w="sm" len="sm"/>
            </a:ln>
          </p:spPr>
        </p:cxnSp>
        <p:cxnSp>
          <p:nvCxnSpPr>
            <p:cNvPr id="71" name="Shape 71"/>
            <p:cNvCxnSpPr/>
            <p:nvPr/>
          </p:nvCxnSpPr>
          <p:spPr>
            <a:xfrm rot="-5400000" flipH="1">
              <a:off x="2095501" y="3238501"/>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72" name="Shape 72"/>
            <p:cNvCxnSpPr/>
            <p:nvPr/>
          </p:nvCxnSpPr>
          <p:spPr>
            <a:xfrm rot="5400000">
              <a:off x="2705100" y="3238501"/>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73" name="Shape 73"/>
            <p:cNvCxnSpPr/>
            <p:nvPr/>
          </p:nvCxnSpPr>
          <p:spPr>
            <a:xfrm rot="5400000">
              <a:off x="1828801" y="3276600"/>
              <a:ext cx="6857999" cy="3048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74" name="Shape 74"/>
            <p:cNvCxnSpPr/>
            <p:nvPr/>
          </p:nvCxnSpPr>
          <p:spPr>
            <a:xfrm rot="-5400000" flipH="1">
              <a:off x="1066800" y="3200402"/>
              <a:ext cx="6858000"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75" name="Shape 75"/>
            <p:cNvCxnSpPr/>
            <p:nvPr/>
          </p:nvCxnSpPr>
          <p:spPr>
            <a:xfrm rot="-5400000" flipH="1">
              <a:off x="2362201" y="3352800"/>
              <a:ext cx="6858000" cy="152401"/>
            </a:xfrm>
            <a:prstGeom prst="straightConnector1">
              <a:avLst/>
            </a:prstGeom>
            <a:noFill/>
            <a:ln w="9525" cap="flat" cmpd="sng">
              <a:solidFill>
                <a:schemeClr val="accent1"/>
              </a:solidFill>
              <a:prstDash val="solid"/>
              <a:round/>
              <a:headEnd type="none" w="sm" len="sm"/>
              <a:tailEnd type="none" w="sm" len="sm"/>
            </a:ln>
          </p:spPr>
        </p:cxnSp>
        <p:cxnSp>
          <p:nvCxnSpPr>
            <p:cNvPr id="76" name="Shape 76"/>
            <p:cNvCxnSpPr/>
            <p:nvPr/>
          </p:nvCxnSpPr>
          <p:spPr>
            <a:xfrm rot="5400000">
              <a:off x="2646045" y="2722246"/>
              <a:ext cx="6858000" cy="1413510"/>
            </a:xfrm>
            <a:prstGeom prst="straightConnector1">
              <a:avLst/>
            </a:prstGeom>
            <a:noFill/>
            <a:ln w="9525" cap="flat" cmpd="sng">
              <a:solidFill>
                <a:schemeClr val="accent1">
                  <a:alpha val="55686"/>
                </a:schemeClr>
              </a:solidFill>
              <a:prstDash val="solid"/>
              <a:round/>
              <a:headEnd type="none" w="sm" len="sm"/>
              <a:tailEnd type="none" w="sm" len="sm"/>
            </a:ln>
          </p:spPr>
        </p:cxnSp>
        <p:cxnSp>
          <p:nvCxnSpPr>
            <p:cNvPr id="77" name="Shape 77"/>
            <p:cNvCxnSpPr/>
            <p:nvPr/>
          </p:nvCxnSpPr>
          <p:spPr>
            <a:xfrm rot="5400000">
              <a:off x="3048952" y="3277553"/>
              <a:ext cx="6858000" cy="302895"/>
            </a:xfrm>
            <a:prstGeom prst="straightConnector1">
              <a:avLst/>
            </a:prstGeom>
            <a:noFill/>
            <a:ln w="9525" cap="flat" cmpd="sng">
              <a:solidFill>
                <a:schemeClr val="accent1"/>
              </a:solidFill>
              <a:prstDash val="solid"/>
              <a:round/>
              <a:headEnd type="none" w="sm" len="sm"/>
              <a:tailEnd type="none" w="sm" len="sm"/>
            </a:ln>
          </p:spPr>
        </p:cxnSp>
        <p:cxnSp>
          <p:nvCxnSpPr>
            <p:cNvPr id="78" name="Shape 78"/>
            <p:cNvCxnSpPr/>
            <p:nvPr/>
          </p:nvCxnSpPr>
          <p:spPr>
            <a:xfrm rot="5400000">
              <a:off x="2895600" y="3276601"/>
              <a:ext cx="6858000" cy="304800"/>
            </a:xfrm>
            <a:prstGeom prst="straightConnector1">
              <a:avLst/>
            </a:prstGeom>
            <a:noFill/>
            <a:ln w="9525" cap="flat" cmpd="sng">
              <a:solidFill>
                <a:schemeClr val="accent1"/>
              </a:solidFill>
              <a:prstDash val="solid"/>
              <a:round/>
              <a:headEnd type="none" w="sm" len="sm"/>
              <a:tailEnd type="none" w="sm" len="sm"/>
            </a:ln>
          </p:spPr>
        </p:cxnSp>
        <p:cxnSp>
          <p:nvCxnSpPr>
            <p:cNvPr id="79" name="Shape 79"/>
            <p:cNvCxnSpPr/>
            <p:nvPr/>
          </p:nvCxnSpPr>
          <p:spPr>
            <a:xfrm rot="5400000">
              <a:off x="2388870" y="3227071"/>
              <a:ext cx="6858000" cy="403860"/>
            </a:xfrm>
            <a:prstGeom prst="straightConnector1">
              <a:avLst/>
            </a:prstGeom>
            <a:noFill/>
            <a:ln w="12700" cap="flat" cmpd="sng">
              <a:solidFill>
                <a:schemeClr val="accent1"/>
              </a:solidFill>
              <a:prstDash val="solid"/>
              <a:round/>
              <a:headEnd type="none" w="sm" len="sm"/>
              <a:tailEnd type="none" w="sm" len="sm"/>
            </a:ln>
          </p:spPr>
        </p:cxnSp>
        <p:cxnSp>
          <p:nvCxnSpPr>
            <p:cNvPr id="80" name="Shape 80"/>
            <p:cNvCxnSpPr/>
            <p:nvPr/>
          </p:nvCxnSpPr>
          <p:spPr>
            <a:xfrm rot="-5400000" flipH="1">
              <a:off x="2236470" y="3326131"/>
              <a:ext cx="6858000" cy="205740"/>
            </a:xfrm>
            <a:prstGeom prst="straightConnector1">
              <a:avLst/>
            </a:prstGeom>
            <a:noFill/>
            <a:ln w="9525" cap="flat" cmpd="sng">
              <a:solidFill>
                <a:schemeClr val="accent1"/>
              </a:solidFill>
              <a:prstDash val="solid"/>
              <a:round/>
              <a:headEnd type="none" w="sm" len="sm"/>
              <a:tailEnd type="none" w="sm" len="sm"/>
            </a:ln>
          </p:spPr>
        </p:cxnSp>
        <p:cxnSp>
          <p:nvCxnSpPr>
            <p:cNvPr id="81" name="Shape 81"/>
            <p:cNvCxnSpPr/>
            <p:nvPr/>
          </p:nvCxnSpPr>
          <p:spPr>
            <a:xfrm rot="-5400000" flipH="1">
              <a:off x="1752600" y="3352801"/>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82" name="Shape 82"/>
            <p:cNvCxnSpPr/>
            <p:nvPr/>
          </p:nvCxnSpPr>
          <p:spPr>
            <a:xfrm rot="-5400000" flipH="1">
              <a:off x="19812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83" name="Shape 83"/>
            <p:cNvCxnSpPr/>
            <p:nvPr/>
          </p:nvCxnSpPr>
          <p:spPr>
            <a:xfrm rot="5400000">
              <a:off x="3467100" y="3314701"/>
              <a:ext cx="6858000" cy="228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84" name="Shape 84"/>
            <p:cNvCxnSpPr/>
            <p:nvPr/>
          </p:nvCxnSpPr>
          <p:spPr>
            <a:xfrm rot="-5400000" flipH="1">
              <a:off x="3467099" y="3314701"/>
              <a:ext cx="6858000" cy="228600"/>
            </a:xfrm>
            <a:prstGeom prst="straightConnector1">
              <a:avLst/>
            </a:prstGeom>
            <a:noFill/>
            <a:ln w="9525" cap="flat" cmpd="sng">
              <a:solidFill>
                <a:schemeClr val="accent1"/>
              </a:solidFill>
              <a:prstDash val="solid"/>
              <a:round/>
              <a:headEnd type="none" w="sm" len="sm"/>
              <a:tailEnd type="none" w="sm" len="sm"/>
            </a:ln>
          </p:spPr>
        </p:cxnSp>
        <p:cxnSp>
          <p:nvCxnSpPr>
            <p:cNvPr id="85" name="Shape 85"/>
            <p:cNvCxnSpPr/>
            <p:nvPr/>
          </p:nvCxnSpPr>
          <p:spPr>
            <a:xfrm rot="5400000">
              <a:off x="4038600" y="3429001"/>
              <a:ext cx="6858000" cy="1588"/>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86" name="Shape 86"/>
            <p:cNvCxnSpPr/>
            <p:nvPr/>
          </p:nvCxnSpPr>
          <p:spPr>
            <a:xfrm rot="-5400000" flipH="1">
              <a:off x="3886200" y="3200401"/>
              <a:ext cx="6858000" cy="457200"/>
            </a:xfrm>
            <a:prstGeom prst="straightConnector1">
              <a:avLst/>
            </a:prstGeom>
            <a:noFill/>
            <a:ln w="9525" cap="flat" cmpd="sng">
              <a:solidFill>
                <a:schemeClr val="accent1">
                  <a:alpha val="89803"/>
                </a:schemeClr>
              </a:solidFill>
              <a:prstDash val="solid"/>
              <a:round/>
              <a:headEnd type="none" w="sm" len="sm"/>
              <a:tailEnd type="none" w="sm" len="sm"/>
            </a:ln>
          </p:spPr>
        </p:cxnSp>
        <p:cxnSp>
          <p:nvCxnSpPr>
            <p:cNvPr id="87" name="Shape 87"/>
            <p:cNvCxnSpPr/>
            <p:nvPr/>
          </p:nvCxnSpPr>
          <p:spPr>
            <a:xfrm rot="5400000">
              <a:off x="4000501" y="3238501"/>
              <a:ext cx="6858000" cy="381000"/>
            </a:xfrm>
            <a:prstGeom prst="straightConnector1">
              <a:avLst/>
            </a:prstGeom>
            <a:noFill/>
            <a:ln w="12700" cap="flat" cmpd="sng">
              <a:solidFill>
                <a:schemeClr val="accent1"/>
              </a:solidFill>
              <a:prstDash val="solid"/>
              <a:round/>
              <a:headEnd type="none" w="sm" len="sm"/>
              <a:tailEnd type="none" w="sm" len="sm"/>
            </a:ln>
          </p:spPr>
        </p:cxnSp>
        <p:cxnSp>
          <p:nvCxnSpPr>
            <p:cNvPr id="88" name="Shape 88"/>
            <p:cNvCxnSpPr/>
            <p:nvPr/>
          </p:nvCxnSpPr>
          <p:spPr>
            <a:xfrm rot="-5400000" flipH="1">
              <a:off x="4572000" y="3200401"/>
              <a:ext cx="6858000"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89" name="Shape 89"/>
            <p:cNvCxnSpPr/>
            <p:nvPr/>
          </p:nvCxnSpPr>
          <p:spPr>
            <a:xfrm rot="-5400000" flipH="1">
              <a:off x="3733800" y="3352800"/>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90" name="Shape 90"/>
            <p:cNvCxnSpPr/>
            <p:nvPr/>
          </p:nvCxnSpPr>
          <p:spPr>
            <a:xfrm rot="5400000">
              <a:off x="3619500" y="3314700"/>
              <a:ext cx="6858000" cy="228600"/>
            </a:xfrm>
            <a:prstGeom prst="straightConnector1">
              <a:avLst/>
            </a:prstGeom>
            <a:noFill/>
            <a:ln w="15875" cap="flat" cmpd="sng">
              <a:solidFill>
                <a:schemeClr val="accent1"/>
              </a:solidFill>
              <a:prstDash val="solid"/>
              <a:round/>
              <a:headEnd type="none" w="sm" len="sm"/>
              <a:tailEnd type="none" w="sm" len="sm"/>
            </a:ln>
          </p:spPr>
        </p:cxnSp>
        <p:cxnSp>
          <p:nvCxnSpPr>
            <p:cNvPr id="91" name="Shape 91"/>
            <p:cNvCxnSpPr/>
            <p:nvPr/>
          </p:nvCxnSpPr>
          <p:spPr>
            <a:xfrm rot="-5400000" flipH="1">
              <a:off x="4214813" y="3252788"/>
              <a:ext cx="6858000" cy="352425"/>
            </a:xfrm>
            <a:prstGeom prst="straightConnector1">
              <a:avLst/>
            </a:prstGeom>
            <a:noFill/>
            <a:ln w="15875" cap="flat" cmpd="sng">
              <a:solidFill>
                <a:schemeClr val="accent1">
                  <a:alpha val="71764"/>
                </a:schemeClr>
              </a:solidFill>
              <a:prstDash val="solid"/>
              <a:round/>
              <a:headEnd type="none" w="sm" len="sm"/>
              <a:tailEnd type="none" w="sm" len="sm"/>
            </a:ln>
          </p:spPr>
        </p:cxnSp>
        <p:cxnSp>
          <p:nvCxnSpPr>
            <p:cNvPr id="92" name="Shape 92"/>
            <p:cNvCxnSpPr/>
            <p:nvPr/>
          </p:nvCxnSpPr>
          <p:spPr>
            <a:xfrm rot="-5400000" flipH="1">
              <a:off x="4751070" y="3326131"/>
              <a:ext cx="6858000" cy="205740"/>
            </a:xfrm>
            <a:prstGeom prst="straightConnector1">
              <a:avLst/>
            </a:prstGeom>
            <a:noFill/>
            <a:ln w="9525" cap="flat" cmpd="sng">
              <a:solidFill>
                <a:schemeClr val="accent1"/>
              </a:solidFill>
              <a:prstDash val="solid"/>
              <a:round/>
              <a:headEnd type="none" w="sm" len="sm"/>
              <a:tailEnd type="none" w="sm" len="sm"/>
            </a:ln>
          </p:spPr>
        </p:cxnSp>
        <p:cxnSp>
          <p:nvCxnSpPr>
            <p:cNvPr id="93" name="Shape 93"/>
            <p:cNvCxnSpPr/>
            <p:nvPr/>
          </p:nvCxnSpPr>
          <p:spPr>
            <a:xfrm rot="-5400000" flipH="1">
              <a:off x="4343400" y="3352801"/>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94" name="Shape 94"/>
            <p:cNvCxnSpPr/>
            <p:nvPr/>
          </p:nvCxnSpPr>
          <p:spPr>
            <a:xfrm rot="-5400000" flipH="1">
              <a:off x="4572000" y="3352801"/>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95" name="Shape 95"/>
            <p:cNvCxnSpPr/>
            <p:nvPr/>
          </p:nvCxnSpPr>
          <p:spPr>
            <a:xfrm rot="-5400000" flipH="1">
              <a:off x="5257800" y="3352802"/>
              <a:ext cx="6858000" cy="152400"/>
            </a:xfrm>
            <a:prstGeom prst="straightConnector1">
              <a:avLst/>
            </a:prstGeom>
            <a:noFill/>
            <a:ln w="9525" cap="flat" cmpd="sng">
              <a:solidFill>
                <a:schemeClr val="accent1"/>
              </a:solidFill>
              <a:prstDash val="solid"/>
              <a:round/>
              <a:headEnd type="none" w="sm" len="sm"/>
              <a:tailEnd type="none" w="sm" len="sm"/>
            </a:ln>
          </p:spPr>
        </p:cxnSp>
        <p:cxnSp>
          <p:nvCxnSpPr>
            <p:cNvPr id="96" name="Shape 96"/>
            <p:cNvCxnSpPr/>
            <p:nvPr/>
          </p:nvCxnSpPr>
          <p:spPr>
            <a:xfrm rot="-5400000" flipH="1">
              <a:off x="5067300" y="3238502"/>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97" name="Shape 97"/>
            <p:cNvCxnSpPr/>
            <p:nvPr/>
          </p:nvCxnSpPr>
          <p:spPr>
            <a:xfrm rot="5400000">
              <a:off x="5219700" y="3238502"/>
              <a:ext cx="6858000" cy="381000"/>
            </a:xfrm>
            <a:prstGeom prst="straightConnector1">
              <a:avLst/>
            </a:prstGeom>
            <a:noFill/>
            <a:ln w="50800" cap="flat" cmpd="sng">
              <a:solidFill>
                <a:schemeClr val="accent1">
                  <a:alpha val="29803"/>
                </a:schemeClr>
              </a:solidFill>
              <a:prstDash val="solid"/>
              <a:round/>
              <a:headEnd type="none" w="sm" len="sm"/>
              <a:tailEnd type="none" w="sm" len="sm"/>
            </a:ln>
          </p:spPr>
        </p:cxnSp>
        <p:cxnSp>
          <p:nvCxnSpPr>
            <p:cNvPr id="98" name="Shape 98"/>
            <p:cNvCxnSpPr/>
            <p:nvPr/>
          </p:nvCxnSpPr>
          <p:spPr>
            <a:xfrm rot="-5400000" flipH="1">
              <a:off x="4876801" y="3352801"/>
              <a:ext cx="6858000" cy="152401"/>
            </a:xfrm>
            <a:prstGeom prst="straightConnector1">
              <a:avLst/>
            </a:prstGeom>
            <a:noFill/>
            <a:ln w="9525" cap="flat" cmpd="sng">
              <a:solidFill>
                <a:schemeClr val="accent1"/>
              </a:solidFill>
              <a:prstDash val="solid"/>
              <a:round/>
              <a:headEnd type="none" w="sm" len="sm"/>
              <a:tailEnd type="none" w="sm" len="sm"/>
            </a:ln>
          </p:spPr>
        </p:cxnSp>
        <p:cxnSp>
          <p:nvCxnSpPr>
            <p:cNvPr id="99" name="Shape 99"/>
            <p:cNvCxnSpPr/>
            <p:nvPr/>
          </p:nvCxnSpPr>
          <p:spPr>
            <a:xfrm rot="5400000">
              <a:off x="5527994" y="3318196"/>
              <a:ext cx="6888479" cy="191133"/>
            </a:xfrm>
            <a:prstGeom prst="straightConnector1">
              <a:avLst/>
            </a:prstGeom>
            <a:noFill/>
            <a:ln w="9525" cap="flat" cmpd="sng">
              <a:solidFill>
                <a:schemeClr val="accent1"/>
              </a:solidFill>
              <a:prstDash val="solid"/>
              <a:round/>
              <a:headEnd type="none" w="sm" len="sm"/>
              <a:tailEnd type="none" w="sm" len="sm"/>
            </a:ln>
          </p:spPr>
        </p:cxnSp>
        <p:cxnSp>
          <p:nvCxnSpPr>
            <p:cNvPr id="100" name="Shape 100"/>
            <p:cNvCxnSpPr/>
            <p:nvPr/>
          </p:nvCxnSpPr>
          <p:spPr>
            <a:xfrm rot="5400000">
              <a:off x="4850130" y="3227072"/>
              <a:ext cx="6858000" cy="40386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101" name="Shape 101"/>
            <p:cNvCxnSpPr/>
            <p:nvPr/>
          </p:nvCxnSpPr>
          <p:spPr>
            <a:xfrm rot="-5400000" flipH="1">
              <a:off x="4751070" y="3326132"/>
              <a:ext cx="6858000" cy="205740"/>
            </a:xfrm>
            <a:prstGeom prst="straightConnector1">
              <a:avLst/>
            </a:prstGeom>
            <a:noFill/>
            <a:ln w="9525" cap="flat" cmpd="sng">
              <a:solidFill>
                <a:schemeClr val="accent1"/>
              </a:solidFill>
              <a:prstDash val="solid"/>
              <a:round/>
              <a:headEnd type="none" w="sm" len="sm"/>
              <a:tailEnd type="none" w="sm" len="sm"/>
            </a:ln>
          </p:spPr>
        </p:cxnSp>
        <p:cxnSp>
          <p:nvCxnSpPr>
            <p:cNvPr id="102" name="Shape 102"/>
            <p:cNvCxnSpPr/>
            <p:nvPr/>
          </p:nvCxnSpPr>
          <p:spPr>
            <a:xfrm rot="5400000">
              <a:off x="5562599" y="3429001"/>
              <a:ext cx="6858002" cy="1588"/>
            </a:xfrm>
            <a:prstGeom prst="straightConnector1">
              <a:avLst/>
            </a:prstGeom>
            <a:noFill/>
            <a:ln w="15875" cap="flat" cmpd="sng">
              <a:solidFill>
                <a:schemeClr val="accent1"/>
              </a:solidFill>
              <a:prstDash val="solid"/>
              <a:round/>
              <a:headEnd type="none" w="sm" len="sm"/>
              <a:tailEnd type="none" w="sm" len="sm"/>
            </a:ln>
          </p:spPr>
        </p:cxnSp>
        <p:cxnSp>
          <p:nvCxnSpPr>
            <p:cNvPr id="103" name="Shape 103"/>
            <p:cNvCxnSpPr/>
            <p:nvPr/>
          </p:nvCxnSpPr>
          <p:spPr>
            <a:xfrm rot="5400000">
              <a:off x="2552700" y="3390900"/>
              <a:ext cx="6858000" cy="76200"/>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104" name="Shape 104"/>
            <p:cNvCxnSpPr/>
            <p:nvPr/>
          </p:nvCxnSpPr>
          <p:spPr>
            <a:xfrm rot="-5400000" flipH="1">
              <a:off x="3048000" y="3352800"/>
              <a:ext cx="6858000" cy="1524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105" name="Shape 105"/>
            <p:cNvCxnSpPr/>
            <p:nvPr/>
          </p:nvCxnSpPr>
          <p:spPr>
            <a:xfrm rot="-5400000" flipH="1">
              <a:off x="3238500" y="3238500"/>
              <a:ext cx="6858000" cy="381000"/>
            </a:xfrm>
            <a:prstGeom prst="straightConnector1">
              <a:avLst/>
            </a:prstGeom>
            <a:noFill/>
            <a:ln w="19050" cap="flat" cmpd="sng">
              <a:solidFill>
                <a:schemeClr val="accent1">
                  <a:alpha val="57647"/>
                </a:schemeClr>
              </a:solidFill>
              <a:prstDash val="solid"/>
              <a:round/>
              <a:headEnd type="none" w="sm" len="sm"/>
              <a:tailEnd type="none" w="sm" len="sm"/>
            </a:ln>
          </p:spPr>
        </p:cxnSp>
        <p:cxnSp>
          <p:nvCxnSpPr>
            <p:cNvPr id="106" name="Shape 106"/>
            <p:cNvCxnSpPr/>
            <p:nvPr/>
          </p:nvCxnSpPr>
          <p:spPr>
            <a:xfrm rot="5400000">
              <a:off x="2133600" y="3276600"/>
              <a:ext cx="6858000" cy="3048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107" name="Shape 107"/>
            <p:cNvCxnSpPr/>
            <p:nvPr/>
          </p:nvCxnSpPr>
          <p:spPr>
            <a:xfrm rot="-5400000" flipH="1">
              <a:off x="3148013" y="3252789"/>
              <a:ext cx="6858000" cy="352425"/>
            </a:xfrm>
            <a:prstGeom prst="straightConnector1">
              <a:avLst/>
            </a:prstGeom>
            <a:noFill/>
            <a:ln w="15875" cap="flat" cmpd="sng">
              <a:solidFill>
                <a:schemeClr val="accent1">
                  <a:alpha val="71764"/>
                </a:schemeClr>
              </a:solidFill>
              <a:prstDash val="solid"/>
              <a:round/>
              <a:headEnd type="none" w="sm" len="sm"/>
              <a:tailEnd type="none" w="sm" len="sm"/>
            </a:ln>
          </p:spPr>
        </p:cxnSp>
        <p:cxnSp>
          <p:nvCxnSpPr>
            <p:cNvPr id="108" name="Shape 108"/>
            <p:cNvCxnSpPr/>
            <p:nvPr/>
          </p:nvCxnSpPr>
          <p:spPr>
            <a:xfrm rot="5400000">
              <a:off x="3771900" y="3238500"/>
              <a:ext cx="6858000" cy="381000"/>
            </a:xfrm>
            <a:prstGeom prst="straightConnector1">
              <a:avLst/>
            </a:prstGeom>
            <a:noFill/>
            <a:ln w="9525" cap="flat" cmpd="sng">
              <a:solidFill>
                <a:schemeClr val="accent1"/>
              </a:solidFill>
              <a:prstDash val="solid"/>
              <a:round/>
              <a:headEnd type="none" w="sm" len="sm"/>
              <a:tailEnd type="none" w="sm" len="sm"/>
            </a:ln>
          </p:spPr>
        </p:cxnSp>
        <p:cxnSp>
          <p:nvCxnSpPr>
            <p:cNvPr id="109" name="Shape 109"/>
            <p:cNvCxnSpPr/>
            <p:nvPr/>
          </p:nvCxnSpPr>
          <p:spPr>
            <a:xfrm rot="5400000">
              <a:off x="4229100" y="2933700"/>
              <a:ext cx="6858000" cy="990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10" name="Shape 110"/>
            <p:cNvCxnSpPr/>
            <p:nvPr/>
          </p:nvCxnSpPr>
          <p:spPr>
            <a:xfrm rot="-5400000" flipH="1">
              <a:off x="1371600" y="3200403"/>
              <a:ext cx="6858000" cy="457199"/>
            </a:xfrm>
            <a:prstGeom prst="straightConnector1">
              <a:avLst/>
            </a:prstGeom>
            <a:noFill/>
            <a:ln w="38100" cap="flat" cmpd="sng">
              <a:solidFill>
                <a:schemeClr val="accent1">
                  <a:alpha val="46666"/>
                </a:schemeClr>
              </a:solidFill>
              <a:prstDash val="solid"/>
              <a:round/>
              <a:headEnd type="none" w="sm" len="sm"/>
              <a:tailEnd type="none" w="sm" len="sm"/>
            </a:ln>
          </p:spPr>
        </p:cxnSp>
      </p:grpSp>
      <p:sp>
        <p:nvSpPr>
          <p:cNvPr id="111" name="Shape 111"/>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
        <p:nvSpPr>
          <p:cNvPr id="114" name="Shape 114"/>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Questrial"/>
              <a:ea typeface="Questrial"/>
              <a:cs typeface="Questrial"/>
              <a:sym typeface="Questrial"/>
            </a:endParaRPr>
          </a:p>
        </p:txBody>
      </p:sp>
      <p:grpSp>
        <p:nvGrpSpPr>
          <p:cNvPr id="115" name="Shape 115"/>
          <p:cNvGrpSpPr/>
          <p:nvPr/>
        </p:nvGrpSpPr>
        <p:grpSpPr>
          <a:xfrm>
            <a:off x="0" y="2057400"/>
            <a:ext cx="4801394" cy="2820988"/>
            <a:chOff x="0" y="2057400"/>
            <a:chExt cx="4801394" cy="2820988"/>
          </a:xfrm>
        </p:grpSpPr>
        <p:cxnSp>
          <p:nvCxnSpPr>
            <p:cNvPr id="116" name="Shape 116"/>
            <p:cNvCxnSpPr/>
            <p:nvPr/>
          </p:nvCxnSpPr>
          <p:spPr>
            <a:xfrm>
              <a:off x="0" y="2057400"/>
              <a:ext cx="4800600" cy="1588"/>
            </a:xfrm>
            <a:prstGeom prst="straightConnector1">
              <a:avLst/>
            </a:prstGeom>
            <a:noFill/>
            <a:ln w="19050" cap="flat" cmpd="sng">
              <a:solidFill>
                <a:schemeClr val="accent2"/>
              </a:solidFill>
              <a:prstDash val="solid"/>
              <a:round/>
              <a:headEnd type="none" w="sm" len="sm"/>
              <a:tailEnd type="none" w="sm" len="sm"/>
            </a:ln>
          </p:spPr>
        </p:cxnSp>
        <p:cxnSp>
          <p:nvCxnSpPr>
            <p:cNvPr id="117" name="Shape 117"/>
            <p:cNvCxnSpPr/>
            <p:nvPr/>
          </p:nvCxnSpPr>
          <p:spPr>
            <a:xfrm>
              <a:off x="0" y="4876800"/>
              <a:ext cx="4800600" cy="1588"/>
            </a:xfrm>
            <a:prstGeom prst="straightConnector1">
              <a:avLst/>
            </a:prstGeom>
            <a:noFill/>
            <a:ln w="19050" cap="flat" cmpd="sng">
              <a:solidFill>
                <a:schemeClr val="accent2"/>
              </a:solidFill>
              <a:prstDash val="solid"/>
              <a:round/>
              <a:headEnd type="none" w="sm" len="sm"/>
              <a:tailEnd type="none" w="sm" len="sm"/>
            </a:ln>
          </p:spPr>
        </p:cxnSp>
        <p:cxnSp>
          <p:nvCxnSpPr>
            <p:cNvPr id="118" name="Shape 118"/>
            <p:cNvCxnSpPr/>
            <p:nvPr/>
          </p:nvCxnSpPr>
          <p:spPr>
            <a:xfrm rot="5400000">
              <a:off x="3391694" y="3467100"/>
              <a:ext cx="2818606" cy="794"/>
            </a:xfrm>
            <a:prstGeom prst="straightConnector1">
              <a:avLst/>
            </a:prstGeom>
            <a:noFill/>
            <a:ln w="19050" cap="flat" cmpd="sng">
              <a:solidFill>
                <a:schemeClr val="accent2"/>
              </a:solidFill>
              <a:prstDash val="solid"/>
              <a:round/>
              <a:headEnd type="none" w="sm" len="sm"/>
              <a:tailEnd type="none" w="sm" len="sm"/>
            </a:ln>
          </p:spPr>
        </p:cxnSp>
      </p:grpSp>
      <p:sp>
        <p:nvSpPr>
          <p:cNvPr id="119" name="Shape 119"/>
          <p:cNvSpPr txBox="1">
            <a:spLocks noGrp="1"/>
          </p:cNvSpPr>
          <p:nvPr>
            <p:ph type="ctrTitle"/>
          </p:nvPr>
        </p:nvSpPr>
        <p:spPr>
          <a:xfrm>
            <a:off x="228600" y="2130425"/>
            <a:ext cx="4419600" cy="160032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Shape 120"/>
          <p:cNvSpPr txBox="1">
            <a:spLocks noGrp="1"/>
          </p:cNvSpPr>
          <p:nvPr>
            <p:ph type="subTitle" idx="1"/>
          </p:nvPr>
        </p:nvSpPr>
        <p:spPr>
          <a:xfrm>
            <a:off x="228600" y="3733800"/>
            <a:ext cx="4419600" cy="1066800"/>
          </a:xfrm>
          <a:prstGeom prst="rect">
            <a:avLst/>
          </a:prstGeom>
          <a:noFill/>
          <a:ln>
            <a:noFill/>
          </a:ln>
        </p:spPr>
        <p:txBody>
          <a:bodyPr spcFirstLastPara="1" wrap="square" lIns="91425" tIns="91425" rIns="91425" bIns="91425" anchor="t" anchorCtr="0"/>
          <a:lstStyle>
            <a:lvl1pPr marR="0" lvl="0" algn="l" rtl="0">
              <a:spcBef>
                <a:spcPts val="440"/>
              </a:spcBef>
              <a:spcAft>
                <a:spcPts val="0"/>
              </a:spcAft>
              <a:buClr>
                <a:srgbClr val="ABC2C8"/>
              </a:buClr>
              <a:buSzPts val="2200"/>
              <a:buFont typeface="Arial"/>
              <a:buNone/>
              <a:defRPr sz="2200" b="0" i="0" u="none" strike="noStrike" cap="none">
                <a:solidFill>
                  <a:srgbClr val="FFFFFF"/>
                </a:solidFill>
                <a:latin typeface="Questrial"/>
                <a:ea typeface="Questrial"/>
                <a:cs typeface="Questrial"/>
                <a:sym typeface="Questrial"/>
              </a:defRPr>
            </a:lvl1pPr>
            <a:lvl2pPr marR="0" lvl="1" algn="ctr" rtl="0">
              <a:spcBef>
                <a:spcPts val="400"/>
              </a:spcBef>
              <a:spcAft>
                <a:spcPts val="0"/>
              </a:spcAft>
              <a:buClr>
                <a:srgbClr val="ABC2C8"/>
              </a:buClr>
              <a:buSzPts val="2000"/>
              <a:buFont typeface="Arial"/>
              <a:buNone/>
              <a:defRPr sz="2000" b="0" i="0" u="none" strike="noStrike" cap="none">
                <a:solidFill>
                  <a:schemeClr val="lt1"/>
                </a:solidFill>
                <a:latin typeface="Questrial"/>
                <a:ea typeface="Questrial"/>
                <a:cs typeface="Questrial"/>
                <a:sym typeface="Questrial"/>
              </a:defRPr>
            </a:lvl2pPr>
            <a:lvl3pPr marR="0" lvl="2" algn="ctr" rtl="0">
              <a:spcBef>
                <a:spcPts val="400"/>
              </a:spcBef>
              <a:spcAft>
                <a:spcPts val="0"/>
              </a:spcAft>
              <a:buClr>
                <a:schemeClr val="accent2"/>
              </a:buClr>
              <a:buSzPts val="2000"/>
              <a:buFont typeface="Arial"/>
              <a:buNone/>
              <a:defRPr sz="2000" b="0" i="0" u="none" strike="noStrike" cap="none">
                <a:solidFill>
                  <a:schemeClr val="lt1"/>
                </a:solidFill>
                <a:latin typeface="Questrial"/>
                <a:ea typeface="Questrial"/>
                <a:cs typeface="Questrial"/>
                <a:sym typeface="Questrial"/>
              </a:defRPr>
            </a:lvl3pPr>
            <a:lvl4pPr marR="0" lvl="3" algn="ctr" rtl="0">
              <a:spcBef>
                <a:spcPts val="360"/>
              </a:spcBef>
              <a:spcAft>
                <a:spcPts val="0"/>
              </a:spcAft>
              <a:buClr>
                <a:schemeClr val="accent3"/>
              </a:buClr>
              <a:buSzPts val="1800"/>
              <a:buFont typeface="Arial"/>
              <a:buNone/>
              <a:defRPr sz="1800" b="0" i="0" u="none" strike="noStrike" cap="none">
                <a:solidFill>
                  <a:schemeClr val="lt1"/>
                </a:solidFill>
                <a:latin typeface="Questrial"/>
                <a:ea typeface="Questrial"/>
                <a:cs typeface="Questrial"/>
                <a:sym typeface="Questrial"/>
              </a:defRPr>
            </a:lvl4pPr>
            <a:lvl5pPr marR="0" lvl="4" algn="ctr" rtl="0">
              <a:spcBef>
                <a:spcPts val="320"/>
              </a:spcBef>
              <a:spcAft>
                <a:spcPts val="0"/>
              </a:spcAft>
              <a:buClr>
                <a:schemeClr val="accent4"/>
              </a:buClr>
              <a:buSzPts val="1600"/>
              <a:buFont typeface="Arial"/>
              <a:buNone/>
              <a:defRPr sz="1600" b="0" i="0" u="none" strike="noStrike" cap="none">
                <a:solidFill>
                  <a:schemeClr val="lt1"/>
                </a:solidFill>
                <a:latin typeface="Questrial"/>
                <a:ea typeface="Questrial"/>
                <a:cs typeface="Questrial"/>
                <a:sym typeface="Questrial"/>
              </a:defRPr>
            </a:lvl5pPr>
            <a:lvl6pPr marR="0" lvl="5" algn="ctr" rtl="0">
              <a:spcBef>
                <a:spcPts val="320"/>
              </a:spcBef>
              <a:spcAft>
                <a:spcPts val="0"/>
              </a:spcAft>
              <a:buClr>
                <a:schemeClr val="accent5"/>
              </a:buClr>
              <a:buSzPts val="1600"/>
              <a:buFont typeface="Arial"/>
              <a:buNone/>
              <a:defRPr sz="1600" b="0" i="0" u="none" strike="noStrike" cap="none">
                <a:solidFill>
                  <a:schemeClr val="lt1"/>
                </a:solidFill>
                <a:latin typeface="Questrial"/>
                <a:ea typeface="Questrial"/>
                <a:cs typeface="Questrial"/>
                <a:sym typeface="Questrial"/>
              </a:defRPr>
            </a:lvl6pPr>
            <a:lvl7pPr marR="0" lvl="6" algn="ctr" rtl="0">
              <a:spcBef>
                <a:spcPts val="320"/>
              </a:spcBef>
              <a:spcAft>
                <a:spcPts val="0"/>
              </a:spcAft>
              <a:buClr>
                <a:schemeClr val="accent6"/>
              </a:buClr>
              <a:buSzPts val="1600"/>
              <a:buFont typeface="Arial"/>
              <a:buNone/>
              <a:defRPr sz="1600" b="0" i="0" u="none" strike="noStrike" cap="none">
                <a:solidFill>
                  <a:schemeClr val="lt1"/>
                </a:solidFill>
                <a:latin typeface="Questrial"/>
                <a:ea typeface="Questrial"/>
                <a:cs typeface="Questrial"/>
                <a:sym typeface="Questrial"/>
              </a:defRPr>
            </a:lvl7pPr>
            <a:lvl8pPr marR="0" lvl="7" algn="ctr" rtl="0">
              <a:spcBef>
                <a:spcPts val="320"/>
              </a:spcBef>
              <a:spcAft>
                <a:spcPts val="0"/>
              </a:spcAft>
              <a:buClr>
                <a:schemeClr val="accent3"/>
              </a:buClr>
              <a:buSzPts val="1600"/>
              <a:buFont typeface="Arial"/>
              <a:buNone/>
              <a:defRPr sz="1600" b="0" i="0" u="none" strike="noStrike" cap="none">
                <a:solidFill>
                  <a:schemeClr val="lt1"/>
                </a:solidFill>
                <a:latin typeface="Questrial"/>
                <a:ea typeface="Questrial"/>
                <a:cs typeface="Questrial"/>
                <a:sym typeface="Questrial"/>
              </a:defRPr>
            </a:lvl8pPr>
            <a:lvl9pPr marR="0" lvl="8" algn="ctr" rtl="0">
              <a:spcBef>
                <a:spcPts val="320"/>
              </a:spcBef>
              <a:spcAft>
                <a:spcPts val="0"/>
              </a:spcAft>
              <a:buClr>
                <a:schemeClr val="accent6"/>
              </a:buClr>
              <a:buSzPts val="1600"/>
              <a:buFont typeface="Arial"/>
              <a:buNone/>
              <a:defRPr sz="1600" b="0" i="0" u="none" strike="noStrike" cap="none">
                <a:solidFill>
                  <a:schemeClr val="lt1"/>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4135886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bg>
      <p:bgPr>
        <a:gradFill>
          <a:gsLst>
            <a:gs pos="0">
              <a:srgbClr val="FBFBFB"/>
            </a:gs>
            <a:gs pos="100000">
              <a:srgbClr val="9E9E9E"/>
            </a:gs>
          </a:gsLst>
          <a:path path="circle">
            <a:fillToRect r="100000" b="100000"/>
          </a:path>
          <a:tileRect l="-100000" t="-100000"/>
        </a:gradFill>
        <a:effectLst/>
      </p:bgPr>
    </p:bg>
    <p:spTree>
      <p:nvGrpSpPr>
        <p:cNvPr id="1" name="Shape 121"/>
        <p:cNvGrpSpPr/>
        <p:nvPr/>
      </p:nvGrpSpPr>
      <p:grpSpPr>
        <a:xfrm>
          <a:off x="0" y="0"/>
          <a:ext cx="0" cy="0"/>
          <a:chOff x="0" y="0"/>
          <a:chExt cx="0" cy="0"/>
        </a:xfrm>
      </p:grpSpPr>
      <p:grpSp>
        <p:nvGrpSpPr>
          <p:cNvPr id="122" name="Shape 122"/>
          <p:cNvGrpSpPr/>
          <p:nvPr/>
        </p:nvGrpSpPr>
        <p:grpSpPr>
          <a:xfrm>
            <a:off x="0" y="-30478"/>
            <a:ext cx="9067800" cy="4846320"/>
            <a:chOff x="0" y="-30477"/>
            <a:chExt cx="9067800" cy="4526277"/>
          </a:xfrm>
        </p:grpSpPr>
        <p:cxnSp>
          <p:nvCxnSpPr>
            <p:cNvPr id="123" name="Shape 123"/>
            <p:cNvCxnSpPr/>
            <p:nvPr/>
          </p:nvCxnSpPr>
          <p:spPr>
            <a:xfrm rot="-5400000" flipH="1">
              <a:off x="-27166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24" name="Shape 124"/>
            <p:cNvCxnSpPr/>
            <p:nvPr/>
          </p:nvCxnSpPr>
          <p:spPr>
            <a:xfrm rot="-5400000" flipH="1">
              <a:off x="-462165" y="2051912"/>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25" name="Shape 125"/>
            <p:cNvCxnSpPr/>
            <p:nvPr/>
          </p:nvCxnSpPr>
          <p:spPr>
            <a:xfrm rot="5400000">
              <a:off x="-309765" y="2051912"/>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26" name="Shape 126"/>
            <p:cNvCxnSpPr/>
            <p:nvPr/>
          </p:nvCxnSpPr>
          <p:spPr>
            <a:xfrm rot="5400000">
              <a:off x="-2062365" y="2128112"/>
              <a:ext cx="4505731" cy="228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27" name="Shape 127"/>
            <p:cNvCxnSpPr/>
            <p:nvPr/>
          </p:nvCxnSpPr>
          <p:spPr>
            <a:xfrm rot="-5400000" flipH="1">
              <a:off x="-2138565" y="2128112"/>
              <a:ext cx="4505731" cy="228600"/>
            </a:xfrm>
            <a:prstGeom prst="straightConnector1">
              <a:avLst/>
            </a:prstGeom>
            <a:noFill/>
            <a:ln w="9525" cap="flat" cmpd="sng">
              <a:solidFill>
                <a:schemeClr val="accent1"/>
              </a:solidFill>
              <a:prstDash val="solid"/>
              <a:round/>
              <a:headEnd type="none" w="sm" len="sm"/>
              <a:tailEnd type="none" w="sm" len="sm"/>
            </a:ln>
          </p:spPr>
        </p:cxnSp>
        <p:cxnSp>
          <p:nvCxnSpPr>
            <p:cNvPr id="128" name="Shape 128"/>
            <p:cNvCxnSpPr/>
            <p:nvPr/>
          </p:nvCxnSpPr>
          <p:spPr>
            <a:xfrm rot="-5400000" flipH="1">
              <a:off x="-195465" y="1785212"/>
              <a:ext cx="4505731" cy="9144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29" name="Shape 129"/>
            <p:cNvCxnSpPr/>
            <p:nvPr/>
          </p:nvCxnSpPr>
          <p:spPr>
            <a:xfrm rot="-5400000" flipH="1">
              <a:off x="-1643265" y="2013812"/>
              <a:ext cx="4505731" cy="457200"/>
            </a:xfrm>
            <a:prstGeom prst="straightConnector1">
              <a:avLst/>
            </a:prstGeom>
            <a:noFill/>
            <a:ln w="9525" cap="flat" cmpd="sng">
              <a:solidFill>
                <a:schemeClr val="accent1">
                  <a:alpha val="89803"/>
                </a:schemeClr>
              </a:solidFill>
              <a:prstDash val="solid"/>
              <a:round/>
              <a:headEnd type="none" w="sm" len="sm"/>
              <a:tailEnd type="none" w="sm" len="sm"/>
            </a:ln>
          </p:spPr>
        </p:cxnSp>
        <p:cxnSp>
          <p:nvCxnSpPr>
            <p:cNvPr id="130" name="Shape 130"/>
            <p:cNvCxnSpPr/>
            <p:nvPr/>
          </p:nvCxnSpPr>
          <p:spPr>
            <a:xfrm rot="5400000">
              <a:off x="-1528964" y="2051912"/>
              <a:ext cx="4505731" cy="381000"/>
            </a:xfrm>
            <a:prstGeom prst="straightConnector1">
              <a:avLst/>
            </a:prstGeom>
            <a:noFill/>
            <a:ln w="12700" cap="flat" cmpd="sng">
              <a:solidFill>
                <a:schemeClr val="accent1"/>
              </a:solidFill>
              <a:prstDash val="solid"/>
              <a:round/>
              <a:headEnd type="none" w="sm" len="sm"/>
              <a:tailEnd type="none" w="sm" len="sm"/>
            </a:ln>
          </p:spPr>
        </p:cxnSp>
        <p:cxnSp>
          <p:nvCxnSpPr>
            <p:cNvPr id="131" name="Shape 131"/>
            <p:cNvCxnSpPr/>
            <p:nvPr/>
          </p:nvCxnSpPr>
          <p:spPr>
            <a:xfrm rot="-5400000" flipH="1">
              <a:off x="-957465" y="2013812"/>
              <a:ext cx="4505731"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132" name="Shape 132"/>
            <p:cNvCxnSpPr/>
            <p:nvPr/>
          </p:nvCxnSpPr>
          <p:spPr>
            <a:xfrm rot="-5400000" flipH="1">
              <a:off x="-1948065" y="2090012"/>
              <a:ext cx="4505731" cy="304800"/>
            </a:xfrm>
            <a:prstGeom prst="straightConnector1">
              <a:avLst/>
            </a:prstGeom>
            <a:noFill/>
            <a:ln w="9525" cap="flat" cmpd="sng">
              <a:solidFill>
                <a:schemeClr val="accent1"/>
              </a:solidFill>
              <a:prstDash val="solid"/>
              <a:round/>
              <a:headEnd type="none" w="sm" len="sm"/>
              <a:tailEnd type="none" w="sm" len="sm"/>
            </a:ln>
          </p:spPr>
        </p:cxnSp>
        <p:cxnSp>
          <p:nvCxnSpPr>
            <p:cNvPr id="133" name="Shape 133"/>
            <p:cNvCxnSpPr/>
            <p:nvPr/>
          </p:nvCxnSpPr>
          <p:spPr>
            <a:xfrm rot="-5400000" flipH="1">
              <a:off x="-652664" y="2166211"/>
              <a:ext cx="4505731" cy="152401"/>
            </a:xfrm>
            <a:prstGeom prst="straightConnector1">
              <a:avLst/>
            </a:prstGeom>
            <a:noFill/>
            <a:ln w="57150" cap="flat" cmpd="sng">
              <a:solidFill>
                <a:schemeClr val="accent1">
                  <a:alpha val="29803"/>
                </a:schemeClr>
              </a:solidFill>
              <a:prstDash val="solid"/>
              <a:round/>
              <a:headEnd type="none" w="sm" len="sm"/>
              <a:tailEnd type="none" w="sm" len="sm"/>
            </a:ln>
          </p:spPr>
        </p:cxnSp>
        <p:cxnSp>
          <p:nvCxnSpPr>
            <p:cNvPr id="134" name="Shape 134"/>
            <p:cNvCxnSpPr/>
            <p:nvPr/>
          </p:nvCxnSpPr>
          <p:spPr>
            <a:xfrm rot="-5400000" flipH="1">
              <a:off x="-164326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35" name="Shape 135"/>
            <p:cNvCxnSpPr/>
            <p:nvPr/>
          </p:nvCxnSpPr>
          <p:spPr>
            <a:xfrm rot="-5400000" flipH="1">
              <a:off x="-1790700" y="2019300"/>
              <a:ext cx="4495800" cy="457200"/>
            </a:xfrm>
            <a:prstGeom prst="straightConnector1">
              <a:avLst/>
            </a:prstGeom>
            <a:noFill/>
            <a:ln w="15875" cap="flat" cmpd="sng">
              <a:solidFill>
                <a:schemeClr val="accent1"/>
              </a:solidFill>
              <a:prstDash val="solid"/>
              <a:round/>
              <a:headEnd type="none" w="sm" len="sm"/>
              <a:tailEnd type="none" w="sm" len="sm"/>
            </a:ln>
          </p:spPr>
        </p:cxnSp>
        <p:cxnSp>
          <p:nvCxnSpPr>
            <p:cNvPr id="136" name="Shape 136"/>
            <p:cNvCxnSpPr/>
            <p:nvPr/>
          </p:nvCxnSpPr>
          <p:spPr>
            <a:xfrm rot="5400000">
              <a:off x="-555510" y="1535657"/>
              <a:ext cx="4505731" cy="1413510"/>
            </a:xfrm>
            <a:prstGeom prst="straightConnector1">
              <a:avLst/>
            </a:prstGeom>
            <a:noFill/>
            <a:ln w="9525" cap="flat" cmpd="sng">
              <a:solidFill>
                <a:schemeClr val="accent1">
                  <a:alpha val="38823"/>
                </a:schemeClr>
              </a:solidFill>
              <a:prstDash val="solid"/>
              <a:round/>
              <a:headEnd type="none" w="sm" len="sm"/>
              <a:tailEnd type="none" w="sm" len="sm"/>
            </a:ln>
          </p:spPr>
        </p:cxnSp>
        <p:cxnSp>
          <p:nvCxnSpPr>
            <p:cNvPr id="137" name="Shape 137"/>
            <p:cNvCxnSpPr/>
            <p:nvPr/>
          </p:nvCxnSpPr>
          <p:spPr>
            <a:xfrm rot="5400000">
              <a:off x="34087" y="2090964"/>
              <a:ext cx="4505731" cy="302895"/>
            </a:xfrm>
            <a:prstGeom prst="straightConnector1">
              <a:avLst/>
            </a:prstGeom>
            <a:noFill/>
            <a:ln w="9525" cap="flat" cmpd="sng">
              <a:solidFill>
                <a:schemeClr val="accent1"/>
              </a:solidFill>
              <a:prstDash val="solid"/>
              <a:round/>
              <a:headEnd type="none" w="sm" len="sm"/>
              <a:tailEnd type="none" w="sm" len="sm"/>
            </a:ln>
          </p:spPr>
        </p:cxnSp>
        <p:cxnSp>
          <p:nvCxnSpPr>
            <p:cNvPr id="138" name="Shape 138"/>
            <p:cNvCxnSpPr/>
            <p:nvPr/>
          </p:nvCxnSpPr>
          <p:spPr>
            <a:xfrm rot="5400000">
              <a:off x="261735" y="2090012"/>
              <a:ext cx="4505731" cy="304800"/>
            </a:xfrm>
            <a:prstGeom prst="straightConnector1">
              <a:avLst/>
            </a:prstGeom>
            <a:noFill/>
            <a:ln w="9525" cap="flat" cmpd="sng">
              <a:solidFill>
                <a:schemeClr val="accent1"/>
              </a:solidFill>
              <a:prstDash val="solid"/>
              <a:round/>
              <a:headEnd type="none" w="sm" len="sm"/>
              <a:tailEnd type="none" w="sm" len="sm"/>
            </a:ln>
          </p:spPr>
        </p:cxnSp>
        <p:cxnSp>
          <p:nvCxnSpPr>
            <p:cNvPr id="139" name="Shape 139"/>
            <p:cNvCxnSpPr/>
            <p:nvPr/>
          </p:nvCxnSpPr>
          <p:spPr>
            <a:xfrm rot="5400000">
              <a:off x="-679335" y="2040482"/>
              <a:ext cx="4505731" cy="403860"/>
            </a:xfrm>
            <a:prstGeom prst="straightConnector1">
              <a:avLst/>
            </a:prstGeom>
            <a:noFill/>
            <a:ln w="12700" cap="flat" cmpd="sng">
              <a:solidFill>
                <a:schemeClr val="accent1"/>
              </a:solidFill>
              <a:prstDash val="solid"/>
              <a:round/>
              <a:headEnd type="none" w="sm" len="sm"/>
              <a:tailEnd type="none" w="sm" len="sm"/>
            </a:ln>
          </p:spPr>
        </p:cxnSp>
        <p:cxnSp>
          <p:nvCxnSpPr>
            <p:cNvPr id="140" name="Shape 140"/>
            <p:cNvCxnSpPr/>
            <p:nvPr/>
          </p:nvCxnSpPr>
          <p:spPr>
            <a:xfrm rot="-5400000" flipH="1">
              <a:off x="-1467052" y="2066200"/>
              <a:ext cx="4505731" cy="352425"/>
            </a:xfrm>
            <a:prstGeom prst="straightConnector1">
              <a:avLst/>
            </a:prstGeom>
            <a:noFill/>
            <a:ln w="15875" cap="flat" cmpd="sng">
              <a:solidFill>
                <a:schemeClr val="accent1"/>
              </a:solidFill>
              <a:prstDash val="solid"/>
              <a:round/>
              <a:headEnd type="none" w="sm" len="sm"/>
              <a:tailEnd type="none" w="sm" len="sm"/>
            </a:ln>
          </p:spPr>
        </p:cxnSp>
        <p:cxnSp>
          <p:nvCxnSpPr>
            <p:cNvPr id="141" name="Shape 141"/>
            <p:cNvCxnSpPr/>
            <p:nvPr/>
          </p:nvCxnSpPr>
          <p:spPr>
            <a:xfrm rot="-5400000" flipH="1">
              <a:off x="-778395" y="2139542"/>
              <a:ext cx="4505731" cy="205740"/>
            </a:xfrm>
            <a:prstGeom prst="straightConnector1">
              <a:avLst/>
            </a:prstGeom>
            <a:noFill/>
            <a:ln w="9525" cap="flat" cmpd="sng">
              <a:solidFill>
                <a:schemeClr val="accent1"/>
              </a:solidFill>
              <a:prstDash val="solid"/>
              <a:round/>
              <a:headEnd type="none" w="sm" len="sm"/>
              <a:tailEnd type="none" w="sm" len="sm"/>
            </a:ln>
          </p:spPr>
        </p:cxnSp>
        <p:cxnSp>
          <p:nvCxnSpPr>
            <p:cNvPr id="142" name="Shape 142"/>
            <p:cNvCxnSpPr/>
            <p:nvPr/>
          </p:nvCxnSpPr>
          <p:spPr>
            <a:xfrm rot="-5400000" flipH="1">
              <a:off x="-118606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43" name="Shape 143"/>
            <p:cNvCxnSpPr/>
            <p:nvPr/>
          </p:nvCxnSpPr>
          <p:spPr>
            <a:xfrm rot="-5400000" flipH="1">
              <a:off x="-95746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44" name="Shape 144"/>
            <p:cNvCxnSpPr/>
            <p:nvPr/>
          </p:nvCxnSpPr>
          <p:spPr>
            <a:xfrm rot="-5400000" flipH="1">
              <a:off x="22429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45" name="Shape 145"/>
            <p:cNvCxnSpPr/>
            <p:nvPr/>
          </p:nvCxnSpPr>
          <p:spPr>
            <a:xfrm rot="-5400000" flipH="1">
              <a:off x="2052435" y="2051912"/>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46" name="Shape 146"/>
            <p:cNvCxnSpPr/>
            <p:nvPr/>
          </p:nvCxnSpPr>
          <p:spPr>
            <a:xfrm rot="5400000">
              <a:off x="2204835" y="2051912"/>
              <a:ext cx="4505731" cy="3810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147" name="Shape 147"/>
            <p:cNvCxnSpPr/>
            <p:nvPr/>
          </p:nvCxnSpPr>
          <p:spPr>
            <a:xfrm rot="5400000">
              <a:off x="452235" y="2128112"/>
              <a:ext cx="4505731" cy="228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48" name="Shape 148"/>
            <p:cNvCxnSpPr/>
            <p:nvPr/>
          </p:nvCxnSpPr>
          <p:spPr>
            <a:xfrm rot="-5400000" flipH="1">
              <a:off x="376035" y="2128112"/>
              <a:ext cx="4505731" cy="228600"/>
            </a:xfrm>
            <a:prstGeom prst="straightConnector1">
              <a:avLst/>
            </a:prstGeom>
            <a:noFill/>
            <a:ln w="9525" cap="flat" cmpd="sng">
              <a:solidFill>
                <a:schemeClr val="accent1"/>
              </a:solidFill>
              <a:prstDash val="solid"/>
              <a:round/>
              <a:headEnd type="none" w="sm" len="sm"/>
              <a:tailEnd type="none" w="sm" len="sm"/>
            </a:ln>
          </p:spPr>
        </p:cxnSp>
        <p:cxnSp>
          <p:nvCxnSpPr>
            <p:cNvPr id="149" name="Shape 149"/>
            <p:cNvCxnSpPr/>
            <p:nvPr/>
          </p:nvCxnSpPr>
          <p:spPr>
            <a:xfrm rot="5400000">
              <a:off x="1023735" y="2242139"/>
              <a:ext cx="4505731" cy="1588"/>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50" name="Shape 150"/>
            <p:cNvCxnSpPr/>
            <p:nvPr/>
          </p:nvCxnSpPr>
          <p:spPr>
            <a:xfrm rot="-5400000" flipH="1">
              <a:off x="871335" y="2013812"/>
              <a:ext cx="4505731" cy="4572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151" name="Shape 151"/>
            <p:cNvCxnSpPr/>
            <p:nvPr/>
          </p:nvCxnSpPr>
          <p:spPr>
            <a:xfrm rot="5400000">
              <a:off x="985636" y="2051912"/>
              <a:ext cx="4505731" cy="381000"/>
            </a:xfrm>
            <a:prstGeom prst="straightConnector1">
              <a:avLst/>
            </a:prstGeom>
            <a:noFill/>
            <a:ln w="12700" cap="flat" cmpd="sng">
              <a:solidFill>
                <a:schemeClr val="accent1"/>
              </a:solidFill>
              <a:prstDash val="solid"/>
              <a:round/>
              <a:headEnd type="none" w="sm" len="sm"/>
              <a:tailEnd type="none" w="sm" len="sm"/>
            </a:ln>
          </p:spPr>
        </p:cxnSp>
        <p:cxnSp>
          <p:nvCxnSpPr>
            <p:cNvPr id="152" name="Shape 152"/>
            <p:cNvCxnSpPr/>
            <p:nvPr/>
          </p:nvCxnSpPr>
          <p:spPr>
            <a:xfrm rot="-5400000" flipH="1">
              <a:off x="1557135" y="2013812"/>
              <a:ext cx="4505731"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153" name="Shape 153"/>
            <p:cNvCxnSpPr/>
            <p:nvPr/>
          </p:nvCxnSpPr>
          <p:spPr>
            <a:xfrm rot="-5400000" flipH="1">
              <a:off x="566535" y="2090012"/>
              <a:ext cx="4505731" cy="304800"/>
            </a:xfrm>
            <a:prstGeom prst="straightConnector1">
              <a:avLst/>
            </a:prstGeom>
            <a:noFill/>
            <a:ln w="9525" cap="flat" cmpd="sng">
              <a:solidFill>
                <a:schemeClr val="accent1"/>
              </a:solidFill>
              <a:prstDash val="solid"/>
              <a:round/>
              <a:headEnd type="none" w="sm" len="sm"/>
              <a:tailEnd type="none" w="sm" len="sm"/>
            </a:ln>
          </p:spPr>
        </p:cxnSp>
        <p:cxnSp>
          <p:nvCxnSpPr>
            <p:cNvPr id="154" name="Shape 154"/>
            <p:cNvCxnSpPr/>
            <p:nvPr/>
          </p:nvCxnSpPr>
          <p:spPr>
            <a:xfrm rot="-5400000" flipH="1">
              <a:off x="1861936" y="2166211"/>
              <a:ext cx="4505731" cy="152401"/>
            </a:xfrm>
            <a:prstGeom prst="straightConnector1">
              <a:avLst/>
            </a:prstGeom>
            <a:noFill/>
            <a:ln w="9525" cap="flat" cmpd="sng">
              <a:solidFill>
                <a:schemeClr val="accent1"/>
              </a:solidFill>
              <a:prstDash val="solid"/>
              <a:round/>
              <a:headEnd type="none" w="sm" len="sm"/>
              <a:tailEnd type="none" w="sm" len="sm"/>
            </a:ln>
          </p:spPr>
        </p:cxnSp>
        <p:cxnSp>
          <p:nvCxnSpPr>
            <p:cNvPr id="155" name="Shape 155"/>
            <p:cNvCxnSpPr/>
            <p:nvPr/>
          </p:nvCxnSpPr>
          <p:spPr>
            <a:xfrm rot="-5400000" flipH="1">
              <a:off x="8713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56" name="Shape 156"/>
            <p:cNvCxnSpPr/>
            <p:nvPr/>
          </p:nvCxnSpPr>
          <p:spPr>
            <a:xfrm rot="5400000">
              <a:off x="147435" y="2128112"/>
              <a:ext cx="4505731" cy="228600"/>
            </a:xfrm>
            <a:prstGeom prst="straightConnector1">
              <a:avLst/>
            </a:prstGeom>
            <a:noFill/>
            <a:ln w="15875" cap="flat" cmpd="sng">
              <a:solidFill>
                <a:schemeClr val="accent1"/>
              </a:solidFill>
              <a:prstDash val="solid"/>
              <a:round/>
              <a:headEnd type="none" w="sm" len="sm"/>
              <a:tailEnd type="none" w="sm" len="sm"/>
            </a:ln>
          </p:spPr>
        </p:cxnSp>
        <p:cxnSp>
          <p:nvCxnSpPr>
            <p:cNvPr id="157" name="Shape 157"/>
            <p:cNvCxnSpPr/>
            <p:nvPr/>
          </p:nvCxnSpPr>
          <p:spPr>
            <a:xfrm rot="5400000">
              <a:off x="1959090" y="1535657"/>
              <a:ext cx="4505731" cy="1413510"/>
            </a:xfrm>
            <a:prstGeom prst="straightConnector1">
              <a:avLst/>
            </a:prstGeom>
            <a:noFill/>
            <a:ln w="9525" cap="flat" cmpd="sng">
              <a:solidFill>
                <a:schemeClr val="accent1">
                  <a:alpha val="38823"/>
                </a:schemeClr>
              </a:solidFill>
              <a:prstDash val="solid"/>
              <a:round/>
              <a:headEnd type="none" w="sm" len="sm"/>
              <a:tailEnd type="none" w="sm" len="sm"/>
            </a:ln>
          </p:spPr>
        </p:cxnSp>
        <p:cxnSp>
          <p:nvCxnSpPr>
            <p:cNvPr id="158" name="Shape 158"/>
            <p:cNvCxnSpPr/>
            <p:nvPr/>
          </p:nvCxnSpPr>
          <p:spPr>
            <a:xfrm rot="5400000">
              <a:off x="2548687" y="2090964"/>
              <a:ext cx="4505731" cy="302895"/>
            </a:xfrm>
            <a:prstGeom prst="straightConnector1">
              <a:avLst/>
            </a:prstGeom>
            <a:noFill/>
            <a:ln w="9525" cap="flat" cmpd="sng">
              <a:solidFill>
                <a:schemeClr val="accent1"/>
              </a:solidFill>
              <a:prstDash val="solid"/>
              <a:round/>
              <a:headEnd type="none" w="sm" len="sm"/>
              <a:tailEnd type="none" w="sm" len="sm"/>
            </a:ln>
          </p:spPr>
        </p:cxnSp>
        <p:cxnSp>
          <p:nvCxnSpPr>
            <p:cNvPr id="159" name="Shape 159"/>
            <p:cNvCxnSpPr/>
            <p:nvPr/>
          </p:nvCxnSpPr>
          <p:spPr>
            <a:xfrm rot="5400000">
              <a:off x="27763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60" name="Shape 160"/>
            <p:cNvCxnSpPr/>
            <p:nvPr/>
          </p:nvCxnSpPr>
          <p:spPr>
            <a:xfrm rot="5400000">
              <a:off x="1835265" y="2040482"/>
              <a:ext cx="4505731" cy="403860"/>
            </a:xfrm>
            <a:prstGeom prst="straightConnector1">
              <a:avLst/>
            </a:prstGeom>
            <a:noFill/>
            <a:ln w="12700" cap="flat" cmpd="sng">
              <a:solidFill>
                <a:schemeClr val="accent1"/>
              </a:solidFill>
              <a:prstDash val="solid"/>
              <a:round/>
              <a:headEnd type="none" w="sm" len="sm"/>
              <a:tailEnd type="none" w="sm" len="sm"/>
            </a:ln>
          </p:spPr>
        </p:cxnSp>
        <p:cxnSp>
          <p:nvCxnSpPr>
            <p:cNvPr id="161" name="Shape 161"/>
            <p:cNvCxnSpPr/>
            <p:nvPr/>
          </p:nvCxnSpPr>
          <p:spPr>
            <a:xfrm rot="-5400000" flipH="1">
              <a:off x="1047548" y="2066200"/>
              <a:ext cx="4505731" cy="352425"/>
            </a:xfrm>
            <a:prstGeom prst="straightConnector1">
              <a:avLst/>
            </a:prstGeom>
            <a:noFill/>
            <a:ln w="15875" cap="flat" cmpd="sng">
              <a:solidFill>
                <a:schemeClr val="accent1"/>
              </a:solidFill>
              <a:prstDash val="solid"/>
              <a:round/>
              <a:headEnd type="none" w="sm" len="sm"/>
              <a:tailEnd type="none" w="sm" len="sm"/>
            </a:ln>
          </p:spPr>
        </p:cxnSp>
        <p:cxnSp>
          <p:nvCxnSpPr>
            <p:cNvPr id="162" name="Shape 162"/>
            <p:cNvCxnSpPr/>
            <p:nvPr/>
          </p:nvCxnSpPr>
          <p:spPr>
            <a:xfrm rot="-5400000" flipH="1">
              <a:off x="1736205" y="2139542"/>
              <a:ext cx="4505731" cy="205740"/>
            </a:xfrm>
            <a:prstGeom prst="straightConnector1">
              <a:avLst/>
            </a:prstGeom>
            <a:noFill/>
            <a:ln w="9525" cap="flat" cmpd="sng">
              <a:solidFill>
                <a:schemeClr val="accent1"/>
              </a:solidFill>
              <a:prstDash val="solid"/>
              <a:round/>
              <a:headEnd type="none" w="sm" len="sm"/>
              <a:tailEnd type="none" w="sm" len="sm"/>
            </a:ln>
          </p:spPr>
        </p:cxnSp>
        <p:cxnSp>
          <p:nvCxnSpPr>
            <p:cNvPr id="163" name="Shape 163"/>
            <p:cNvCxnSpPr/>
            <p:nvPr/>
          </p:nvCxnSpPr>
          <p:spPr>
            <a:xfrm rot="-5400000" flipH="1">
              <a:off x="13285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64" name="Shape 164"/>
            <p:cNvCxnSpPr/>
            <p:nvPr/>
          </p:nvCxnSpPr>
          <p:spPr>
            <a:xfrm rot="-5400000" flipH="1">
              <a:off x="15571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65" name="Shape 165"/>
            <p:cNvCxnSpPr/>
            <p:nvPr/>
          </p:nvCxnSpPr>
          <p:spPr>
            <a:xfrm rot="-5400000" flipH="1">
              <a:off x="3919335" y="2166212"/>
              <a:ext cx="4505731" cy="152400"/>
            </a:xfrm>
            <a:prstGeom prst="straightConnector1">
              <a:avLst/>
            </a:prstGeom>
            <a:noFill/>
            <a:ln w="57150" cap="flat" cmpd="sng">
              <a:solidFill>
                <a:schemeClr val="accent1">
                  <a:alpha val="29803"/>
                </a:schemeClr>
              </a:solidFill>
              <a:prstDash val="solid"/>
              <a:round/>
              <a:headEnd type="none" w="sm" len="sm"/>
              <a:tailEnd type="none" w="sm" len="sm"/>
            </a:ln>
          </p:spPr>
        </p:cxnSp>
        <p:cxnSp>
          <p:nvCxnSpPr>
            <p:cNvPr id="166" name="Shape 166"/>
            <p:cNvCxnSpPr/>
            <p:nvPr/>
          </p:nvCxnSpPr>
          <p:spPr>
            <a:xfrm rot="-5400000" flipH="1">
              <a:off x="3271636" y="2051912"/>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67" name="Shape 167"/>
            <p:cNvCxnSpPr/>
            <p:nvPr/>
          </p:nvCxnSpPr>
          <p:spPr>
            <a:xfrm rot="5400000">
              <a:off x="3881235" y="2051912"/>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68" name="Shape 168"/>
            <p:cNvCxnSpPr/>
            <p:nvPr/>
          </p:nvCxnSpPr>
          <p:spPr>
            <a:xfrm rot="5400000">
              <a:off x="3004936" y="2090012"/>
              <a:ext cx="4505730" cy="3048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69" name="Shape 169"/>
            <p:cNvCxnSpPr/>
            <p:nvPr/>
          </p:nvCxnSpPr>
          <p:spPr>
            <a:xfrm rot="-5400000" flipH="1">
              <a:off x="2242935" y="2013813"/>
              <a:ext cx="4505731"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170" name="Shape 170"/>
            <p:cNvCxnSpPr/>
            <p:nvPr/>
          </p:nvCxnSpPr>
          <p:spPr>
            <a:xfrm rot="-5400000" flipH="1">
              <a:off x="3538336" y="2166212"/>
              <a:ext cx="4505731" cy="152401"/>
            </a:xfrm>
            <a:prstGeom prst="straightConnector1">
              <a:avLst/>
            </a:prstGeom>
            <a:noFill/>
            <a:ln w="9525" cap="flat" cmpd="sng">
              <a:solidFill>
                <a:schemeClr val="accent1"/>
              </a:solidFill>
              <a:prstDash val="solid"/>
              <a:round/>
              <a:headEnd type="none" w="sm" len="sm"/>
              <a:tailEnd type="none" w="sm" len="sm"/>
            </a:ln>
          </p:spPr>
        </p:cxnSp>
        <p:cxnSp>
          <p:nvCxnSpPr>
            <p:cNvPr id="171" name="Shape 171"/>
            <p:cNvCxnSpPr/>
            <p:nvPr/>
          </p:nvCxnSpPr>
          <p:spPr>
            <a:xfrm rot="5400000">
              <a:off x="3822180" y="1535657"/>
              <a:ext cx="4505731" cy="1413510"/>
            </a:xfrm>
            <a:prstGeom prst="straightConnector1">
              <a:avLst/>
            </a:prstGeom>
            <a:noFill/>
            <a:ln w="9525" cap="flat" cmpd="sng">
              <a:solidFill>
                <a:schemeClr val="accent1">
                  <a:alpha val="55686"/>
                </a:schemeClr>
              </a:solidFill>
              <a:prstDash val="solid"/>
              <a:round/>
              <a:headEnd type="none" w="sm" len="sm"/>
              <a:tailEnd type="none" w="sm" len="sm"/>
            </a:ln>
          </p:spPr>
        </p:cxnSp>
        <p:cxnSp>
          <p:nvCxnSpPr>
            <p:cNvPr id="172" name="Shape 172"/>
            <p:cNvCxnSpPr/>
            <p:nvPr/>
          </p:nvCxnSpPr>
          <p:spPr>
            <a:xfrm rot="5400000">
              <a:off x="4225087" y="2090965"/>
              <a:ext cx="4505731" cy="302895"/>
            </a:xfrm>
            <a:prstGeom prst="straightConnector1">
              <a:avLst/>
            </a:prstGeom>
            <a:noFill/>
            <a:ln w="9525" cap="flat" cmpd="sng">
              <a:solidFill>
                <a:schemeClr val="accent1"/>
              </a:solidFill>
              <a:prstDash val="solid"/>
              <a:round/>
              <a:headEnd type="none" w="sm" len="sm"/>
              <a:tailEnd type="none" w="sm" len="sm"/>
            </a:ln>
          </p:spPr>
        </p:cxnSp>
        <p:cxnSp>
          <p:nvCxnSpPr>
            <p:cNvPr id="173" name="Shape 173"/>
            <p:cNvCxnSpPr/>
            <p:nvPr/>
          </p:nvCxnSpPr>
          <p:spPr>
            <a:xfrm rot="5400000">
              <a:off x="4071735" y="2090012"/>
              <a:ext cx="4505731" cy="304800"/>
            </a:xfrm>
            <a:prstGeom prst="straightConnector1">
              <a:avLst/>
            </a:prstGeom>
            <a:noFill/>
            <a:ln w="9525" cap="flat" cmpd="sng">
              <a:solidFill>
                <a:schemeClr val="accent1"/>
              </a:solidFill>
              <a:prstDash val="solid"/>
              <a:round/>
              <a:headEnd type="none" w="sm" len="sm"/>
              <a:tailEnd type="none" w="sm" len="sm"/>
            </a:ln>
          </p:spPr>
        </p:cxnSp>
        <p:cxnSp>
          <p:nvCxnSpPr>
            <p:cNvPr id="174" name="Shape 174"/>
            <p:cNvCxnSpPr/>
            <p:nvPr/>
          </p:nvCxnSpPr>
          <p:spPr>
            <a:xfrm rot="5400000">
              <a:off x="3565005" y="2040482"/>
              <a:ext cx="4505731" cy="403860"/>
            </a:xfrm>
            <a:prstGeom prst="straightConnector1">
              <a:avLst/>
            </a:prstGeom>
            <a:noFill/>
            <a:ln w="12700" cap="flat" cmpd="sng">
              <a:solidFill>
                <a:schemeClr val="accent1"/>
              </a:solidFill>
              <a:prstDash val="solid"/>
              <a:round/>
              <a:headEnd type="none" w="sm" len="sm"/>
              <a:tailEnd type="none" w="sm" len="sm"/>
            </a:ln>
          </p:spPr>
        </p:cxnSp>
        <p:cxnSp>
          <p:nvCxnSpPr>
            <p:cNvPr id="175" name="Shape 175"/>
            <p:cNvCxnSpPr/>
            <p:nvPr/>
          </p:nvCxnSpPr>
          <p:spPr>
            <a:xfrm rot="-5400000" flipH="1">
              <a:off x="3412605" y="2139542"/>
              <a:ext cx="4505731" cy="205740"/>
            </a:xfrm>
            <a:prstGeom prst="straightConnector1">
              <a:avLst/>
            </a:prstGeom>
            <a:noFill/>
            <a:ln w="9525" cap="flat" cmpd="sng">
              <a:solidFill>
                <a:schemeClr val="accent1"/>
              </a:solidFill>
              <a:prstDash val="solid"/>
              <a:round/>
              <a:headEnd type="none" w="sm" len="sm"/>
              <a:tailEnd type="none" w="sm" len="sm"/>
            </a:ln>
          </p:spPr>
        </p:cxnSp>
        <p:cxnSp>
          <p:nvCxnSpPr>
            <p:cNvPr id="176" name="Shape 176"/>
            <p:cNvCxnSpPr/>
            <p:nvPr/>
          </p:nvCxnSpPr>
          <p:spPr>
            <a:xfrm rot="-5400000" flipH="1">
              <a:off x="2928735" y="2166212"/>
              <a:ext cx="4505731" cy="152400"/>
            </a:xfrm>
            <a:prstGeom prst="straightConnector1">
              <a:avLst/>
            </a:prstGeom>
            <a:noFill/>
            <a:ln w="57150" cap="flat" cmpd="sng">
              <a:solidFill>
                <a:schemeClr val="accent1">
                  <a:alpha val="29803"/>
                </a:schemeClr>
              </a:solidFill>
              <a:prstDash val="solid"/>
              <a:round/>
              <a:headEnd type="none" w="sm" len="sm"/>
              <a:tailEnd type="none" w="sm" len="sm"/>
            </a:ln>
          </p:spPr>
        </p:cxnSp>
        <p:cxnSp>
          <p:nvCxnSpPr>
            <p:cNvPr id="177" name="Shape 177"/>
            <p:cNvCxnSpPr/>
            <p:nvPr/>
          </p:nvCxnSpPr>
          <p:spPr>
            <a:xfrm rot="-5400000" flipH="1">
              <a:off x="30811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78" name="Shape 178"/>
            <p:cNvCxnSpPr/>
            <p:nvPr/>
          </p:nvCxnSpPr>
          <p:spPr>
            <a:xfrm rot="5400000">
              <a:off x="4643235" y="2128112"/>
              <a:ext cx="4505731" cy="228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79" name="Shape 179"/>
            <p:cNvCxnSpPr/>
            <p:nvPr/>
          </p:nvCxnSpPr>
          <p:spPr>
            <a:xfrm rot="-5400000" flipH="1">
              <a:off x="4643234" y="2128112"/>
              <a:ext cx="4505731" cy="228600"/>
            </a:xfrm>
            <a:prstGeom prst="straightConnector1">
              <a:avLst/>
            </a:prstGeom>
            <a:noFill/>
            <a:ln w="9525" cap="flat" cmpd="sng">
              <a:solidFill>
                <a:schemeClr val="accent1"/>
              </a:solidFill>
              <a:prstDash val="solid"/>
              <a:round/>
              <a:headEnd type="none" w="sm" len="sm"/>
              <a:tailEnd type="none" w="sm" len="sm"/>
            </a:ln>
          </p:spPr>
        </p:cxnSp>
        <p:cxnSp>
          <p:nvCxnSpPr>
            <p:cNvPr id="180" name="Shape 180"/>
            <p:cNvCxnSpPr/>
            <p:nvPr/>
          </p:nvCxnSpPr>
          <p:spPr>
            <a:xfrm rot="5400000">
              <a:off x="5214735" y="2242140"/>
              <a:ext cx="4505731" cy="1588"/>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181" name="Shape 181"/>
            <p:cNvCxnSpPr/>
            <p:nvPr/>
          </p:nvCxnSpPr>
          <p:spPr>
            <a:xfrm rot="-5400000" flipH="1">
              <a:off x="5062335" y="2013812"/>
              <a:ext cx="4505731" cy="457200"/>
            </a:xfrm>
            <a:prstGeom prst="straightConnector1">
              <a:avLst/>
            </a:prstGeom>
            <a:noFill/>
            <a:ln w="9525" cap="flat" cmpd="sng">
              <a:solidFill>
                <a:schemeClr val="accent1">
                  <a:alpha val="89803"/>
                </a:schemeClr>
              </a:solidFill>
              <a:prstDash val="solid"/>
              <a:round/>
              <a:headEnd type="none" w="sm" len="sm"/>
              <a:tailEnd type="none" w="sm" len="sm"/>
            </a:ln>
          </p:spPr>
        </p:cxnSp>
        <p:cxnSp>
          <p:nvCxnSpPr>
            <p:cNvPr id="182" name="Shape 182"/>
            <p:cNvCxnSpPr/>
            <p:nvPr/>
          </p:nvCxnSpPr>
          <p:spPr>
            <a:xfrm rot="5400000">
              <a:off x="5176636" y="2051912"/>
              <a:ext cx="4505731" cy="381000"/>
            </a:xfrm>
            <a:prstGeom prst="straightConnector1">
              <a:avLst/>
            </a:prstGeom>
            <a:noFill/>
            <a:ln w="12700" cap="flat" cmpd="sng">
              <a:solidFill>
                <a:schemeClr val="accent1"/>
              </a:solidFill>
              <a:prstDash val="solid"/>
              <a:round/>
              <a:headEnd type="none" w="sm" len="sm"/>
              <a:tailEnd type="none" w="sm" len="sm"/>
            </a:ln>
          </p:spPr>
        </p:cxnSp>
        <p:cxnSp>
          <p:nvCxnSpPr>
            <p:cNvPr id="183" name="Shape 183"/>
            <p:cNvCxnSpPr/>
            <p:nvPr/>
          </p:nvCxnSpPr>
          <p:spPr>
            <a:xfrm rot="-5400000" flipH="1">
              <a:off x="5748135" y="2013813"/>
              <a:ext cx="4505731" cy="457199"/>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184" name="Shape 184"/>
            <p:cNvCxnSpPr/>
            <p:nvPr/>
          </p:nvCxnSpPr>
          <p:spPr>
            <a:xfrm rot="-5400000" flipH="1">
              <a:off x="49099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85" name="Shape 185"/>
            <p:cNvCxnSpPr/>
            <p:nvPr/>
          </p:nvCxnSpPr>
          <p:spPr>
            <a:xfrm rot="5400000">
              <a:off x="4795635" y="2128112"/>
              <a:ext cx="4505731" cy="228600"/>
            </a:xfrm>
            <a:prstGeom prst="straightConnector1">
              <a:avLst/>
            </a:prstGeom>
            <a:noFill/>
            <a:ln w="15875" cap="flat" cmpd="sng">
              <a:solidFill>
                <a:schemeClr val="accent1"/>
              </a:solidFill>
              <a:prstDash val="solid"/>
              <a:round/>
              <a:headEnd type="none" w="sm" len="sm"/>
              <a:tailEnd type="none" w="sm" len="sm"/>
            </a:ln>
          </p:spPr>
        </p:cxnSp>
        <p:cxnSp>
          <p:nvCxnSpPr>
            <p:cNvPr id="186" name="Shape 186"/>
            <p:cNvCxnSpPr/>
            <p:nvPr/>
          </p:nvCxnSpPr>
          <p:spPr>
            <a:xfrm rot="-5400000" flipH="1">
              <a:off x="5390948" y="2066200"/>
              <a:ext cx="4505731" cy="352425"/>
            </a:xfrm>
            <a:prstGeom prst="straightConnector1">
              <a:avLst/>
            </a:prstGeom>
            <a:noFill/>
            <a:ln w="15875" cap="flat" cmpd="sng">
              <a:solidFill>
                <a:schemeClr val="accent1">
                  <a:alpha val="71764"/>
                </a:schemeClr>
              </a:solidFill>
              <a:prstDash val="solid"/>
              <a:round/>
              <a:headEnd type="none" w="sm" len="sm"/>
              <a:tailEnd type="none" w="sm" len="sm"/>
            </a:ln>
          </p:spPr>
        </p:cxnSp>
        <p:cxnSp>
          <p:nvCxnSpPr>
            <p:cNvPr id="187" name="Shape 187"/>
            <p:cNvCxnSpPr/>
            <p:nvPr/>
          </p:nvCxnSpPr>
          <p:spPr>
            <a:xfrm rot="-5400000" flipH="1">
              <a:off x="5927205" y="2139542"/>
              <a:ext cx="4505731" cy="205740"/>
            </a:xfrm>
            <a:prstGeom prst="straightConnector1">
              <a:avLst/>
            </a:prstGeom>
            <a:noFill/>
            <a:ln w="9525" cap="flat" cmpd="sng">
              <a:solidFill>
                <a:schemeClr val="accent1"/>
              </a:solidFill>
              <a:prstDash val="solid"/>
              <a:round/>
              <a:headEnd type="none" w="sm" len="sm"/>
              <a:tailEnd type="none" w="sm" len="sm"/>
            </a:ln>
          </p:spPr>
        </p:cxnSp>
        <p:cxnSp>
          <p:nvCxnSpPr>
            <p:cNvPr id="188" name="Shape 188"/>
            <p:cNvCxnSpPr/>
            <p:nvPr/>
          </p:nvCxnSpPr>
          <p:spPr>
            <a:xfrm rot="-5400000" flipH="1">
              <a:off x="55195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89" name="Shape 189"/>
            <p:cNvCxnSpPr/>
            <p:nvPr/>
          </p:nvCxnSpPr>
          <p:spPr>
            <a:xfrm rot="-5400000" flipH="1">
              <a:off x="5748135" y="2166212"/>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90" name="Shape 190"/>
            <p:cNvCxnSpPr/>
            <p:nvPr/>
          </p:nvCxnSpPr>
          <p:spPr>
            <a:xfrm rot="-5400000" flipH="1">
              <a:off x="6433935" y="2166213"/>
              <a:ext cx="4505731" cy="152400"/>
            </a:xfrm>
            <a:prstGeom prst="straightConnector1">
              <a:avLst/>
            </a:prstGeom>
            <a:noFill/>
            <a:ln w="9525" cap="flat" cmpd="sng">
              <a:solidFill>
                <a:schemeClr val="accent1"/>
              </a:solidFill>
              <a:prstDash val="solid"/>
              <a:round/>
              <a:headEnd type="none" w="sm" len="sm"/>
              <a:tailEnd type="none" w="sm" len="sm"/>
            </a:ln>
          </p:spPr>
        </p:cxnSp>
        <p:cxnSp>
          <p:nvCxnSpPr>
            <p:cNvPr id="191" name="Shape 191"/>
            <p:cNvCxnSpPr/>
            <p:nvPr/>
          </p:nvCxnSpPr>
          <p:spPr>
            <a:xfrm rot="-5400000" flipH="1">
              <a:off x="6243435" y="2051913"/>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92" name="Shape 192"/>
            <p:cNvCxnSpPr/>
            <p:nvPr/>
          </p:nvCxnSpPr>
          <p:spPr>
            <a:xfrm rot="5400000">
              <a:off x="6395835" y="2051913"/>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193" name="Shape 193"/>
            <p:cNvCxnSpPr/>
            <p:nvPr/>
          </p:nvCxnSpPr>
          <p:spPr>
            <a:xfrm rot="-5400000" flipH="1">
              <a:off x="6052936" y="2166212"/>
              <a:ext cx="4505731" cy="152401"/>
            </a:xfrm>
            <a:prstGeom prst="straightConnector1">
              <a:avLst/>
            </a:prstGeom>
            <a:noFill/>
            <a:ln w="9525" cap="flat" cmpd="sng">
              <a:solidFill>
                <a:schemeClr val="accent1"/>
              </a:solidFill>
              <a:prstDash val="solid"/>
              <a:round/>
              <a:headEnd type="none" w="sm" len="sm"/>
              <a:tailEnd type="none" w="sm" len="sm"/>
            </a:ln>
          </p:spPr>
        </p:cxnSp>
        <p:cxnSp>
          <p:nvCxnSpPr>
            <p:cNvPr id="194" name="Shape 194"/>
            <p:cNvCxnSpPr/>
            <p:nvPr/>
          </p:nvCxnSpPr>
          <p:spPr>
            <a:xfrm rot="5400000">
              <a:off x="6709356" y="2136834"/>
              <a:ext cx="4525755" cy="191133"/>
            </a:xfrm>
            <a:prstGeom prst="straightConnector1">
              <a:avLst/>
            </a:prstGeom>
            <a:noFill/>
            <a:ln w="9525" cap="flat" cmpd="sng">
              <a:solidFill>
                <a:schemeClr val="accent1"/>
              </a:solidFill>
              <a:prstDash val="solid"/>
              <a:round/>
              <a:headEnd type="none" w="sm" len="sm"/>
              <a:tailEnd type="none" w="sm" len="sm"/>
            </a:ln>
          </p:spPr>
        </p:cxnSp>
        <p:cxnSp>
          <p:nvCxnSpPr>
            <p:cNvPr id="195" name="Shape 195"/>
            <p:cNvCxnSpPr/>
            <p:nvPr/>
          </p:nvCxnSpPr>
          <p:spPr>
            <a:xfrm rot="5400000">
              <a:off x="6026265" y="2040483"/>
              <a:ext cx="4505731" cy="40386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196" name="Shape 196"/>
            <p:cNvCxnSpPr/>
            <p:nvPr/>
          </p:nvCxnSpPr>
          <p:spPr>
            <a:xfrm rot="-5400000" flipH="1">
              <a:off x="5927205" y="2139543"/>
              <a:ext cx="4505731" cy="205740"/>
            </a:xfrm>
            <a:prstGeom prst="straightConnector1">
              <a:avLst/>
            </a:prstGeom>
            <a:noFill/>
            <a:ln w="9525" cap="flat" cmpd="sng">
              <a:solidFill>
                <a:schemeClr val="accent1"/>
              </a:solidFill>
              <a:prstDash val="solid"/>
              <a:round/>
              <a:headEnd type="none" w="sm" len="sm"/>
              <a:tailEnd type="none" w="sm" len="sm"/>
            </a:ln>
          </p:spPr>
        </p:cxnSp>
        <p:cxnSp>
          <p:nvCxnSpPr>
            <p:cNvPr id="197" name="Shape 197"/>
            <p:cNvCxnSpPr/>
            <p:nvPr/>
          </p:nvCxnSpPr>
          <p:spPr>
            <a:xfrm rot="5400000">
              <a:off x="6738734" y="2242140"/>
              <a:ext cx="4505732" cy="1588"/>
            </a:xfrm>
            <a:prstGeom prst="straightConnector1">
              <a:avLst/>
            </a:prstGeom>
            <a:noFill/>
            <a:ln w="15875" cap="flat" cmpd="sng">
              <a:solidFill>
                <a:schemeClr val="accent1"/>
              </a:solidFill>
              <a:prstDash val="solid"/>
              <a:round/>
              <a:headEnd type="none" w="sm" len="sm"/>
              <a:tailEnd type="none" w="sm" len="sm"/>
            </a:ln>
          </p:spPr>
        </p:cxnSp>
        <p:cxnSp>
          <p:nvCxnSpPr>
            <p:cNvPr id="198" name="Shape 198"/>
            <p:cNvCxnSpPr/>
            <p:nvPr/>
          </p:nvCxnSpPr>
          <p:spPr>
            <a:xfrm rot="5400000">
              <a:off x="3728835" y="2204312"/>
              <a:ext cx="4505731" cy="76200"/>
            </a:xfrm>
            <a:prstGeom prst="straightConnector1">
              <a:avLst/>
            </a:prstGeom>
            <a:noFill/>
            <a:ln w="38100" cap="flat" cmpd="sng">
              <a:solidFill>
                <a:schemeClr val="accent1">
                  <a:alpha val="46666"/>
                </a:schemeClr>
              </a:solidFill>
              <a:prstDash val="solid"/>
              <a:round/>
              <a:headEnd type="none" w="sm" len="sm"/>
              <a:tailEnd type="none" w="sm" len="sm"/>
            </a:ln>
          </p:spPr>
        </p:cxnSp>
        <p:cxnSp>
          <p:nvCxnSpPr>
            <p:cNvPr id="199" name="Shape 199"/>
            <p:cNvCxnSpPr/>
            <p:nvPr/>
          </p:nvCxnSpPr>
          <p:spPr>
            <a:xfrm rot="-5400000" flipH="1">
              <a:off x="4224135" y="2166212"/>
              <a:ext cx="4505731" cy="1524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200" name="Shape 200"/>
            <p:cNvCxnSpPr/>
            <p:nvPr/>
          </p:nvCxnSpPr>
          <p:spPr>
            <a:xfrm rot="-5400000" flipH="1">
              <a:off x="4414635" y="2051912"/>
              <a:ext cx="4505731" cy="381000"/>
            </a:xfrm>
            <a:prstGeom prst="straightConnector1">
              <a:avLst/>
            </a:prstGeom>
            <a:noFill/>
            <a:ln w="19050" cap="flat" cmpd="sng">
              <a:solidFill>
                <a:schemeClr val="accent1">
                  <a:alpha val="57647"/>
                </a:schemeClr>
              </a:solidFill>
              <a:prstDash val="solid"/>
              <a:round/>
              <a:headEnd type="none" w="sm" len="sm"/>
              <a:tailEnd type="none" w="sm" len="sm"/>
            </a:ln>
          </p:spPr>
        </p:cxnSp>
        <p:cxnSp>
          <p:nvCxnSpPr>
            <p:cNvPr id="201" name="Shape 201"/>
            <p:cNvCxnSpPr/>
            <p:nvPr/>
          </p:nvCxnSpPr>
          <p:spPr>
            <a:xfrm rot="5400000">
              <a:off x="3309735" y="2090012"/>
              <a:ext cx="4505731" cy="304800"/>
            </a:xfrm>
            <a:prstGeom prst="straightConnector1">
              <a:avLst/>
            </a:prstGeom>
            <a:noFill/>
            <a:ln w="47625" cap="flat" cmpd="sng">
              <a:solidFill>
                <a:schemeClr val="accent1">
                  <a:alpha val="62745"/>
                </a:schemeClr>
              </a:solidFill>
              <a:prstDash val="solid"/>
              <a:round/>
              <a:headEnd type="none" w="sm" len="sm"/>
              <a:tailEnd type="none" w="sm" len="sm"/>
            </a:ln>
          </p:spPr>
        </p:cxnSp>
        <p:cxnSp>
          <p:nvCxnSpPr>
            <p:cNvPr id="202" name="Shape 202"/>
            <p:cNvCxnSpPr/>
            <p:nvPr/>
          </p:nvCxnSpPr>
          <p:spPr>
            <a:xfrm rot="-5400000" flipH="1">
              <a:off x="4324148" y="2066200"/>
              <a:ext cx="4505731" cy="352425"/>
            </a:xfrm>
            <a:prstGeom prst="straightConnector1">
              <a:avLst/>
            </a:prstGeom>
            <a:noFill/>
            <a:ln w="15875" cap="flat" cmpd="sng">
              <a:solidFill>
                <a:schemeClr val="accent1">
                  <a:alpha val="71764"/>
                </a:schemeClr>
              </a:solidFill>
              <a:prstDash val="solid"/>
              <a:round/>
              <a:headEnd type="none" w="sm" len="sm"/>
              <a:tailEnd type="none" w="sm" len="sm"/>
            </a:ln>
          </p:spPr>
        </p:cxnSp>
        <p:cxnSp>
          <p:nvCxnSpPr>
            <p:cNvPr id="203" name="Shape 203"/>
            <p:cNvCxnSpPr/>
            <p:nvPr/>
          </p:nvCxnSpPr>
          <p:spPr>
            <a:xfrm rot="5400000">
              <a:off x="4948035" y="2051912"/>
              <a:ext cx="4505731" cy="381000"/>
            </a:xfrm>
            <a:prstGeom prst="straightConnector1">
              <a:avLst/>
            </a:prstGeom>
            <a:noFill/>
            <a:ln w="9525" cap="flat" cmpd="sng">
              <a:solidFill>
                <a:schemeClr val="accent1"/>
              </a:solidFill>
              <a:prstDash val="solid"/>
              <a:round/>
              <a:headEnd type="none" w="sm" len="sm"/>
              <a:tailEnd type="none" w="sm" len="sm"/>
            </a:ln>
          </p:spPr>
        </p:cxnSp>
        <p:cxnSp>
          <p:nvCxnSpPr>
            <p:cNvPr id="204" name="Shape 204"/>
            <p:cNvCxnSpPr/>
            <p:nvPr/>
          </p:nvCxnSpPr>
          <p:spPr>
            <a:xfrm rot="5400000">
              <a:off x="5405235" y="1747112"/>
              <a:ext cx="4505731" cy="990600"/>
            </a:xfrm>
            <a:prstGeom prst="straightConnector1">
              <a:avLst/>
            </a:prstGeom>
            <a:noFill/>
            <a:ln w="28575" cap="flat" cmpd="sng">
              <a:solidFill>
                <a:schemeClr val="accent1">
                  <a:alpha val="57647"/>
                </a:schemeClr>
              </a:solidFill>
              <a:prstDash val="solid"/>
              <a:round/>
              <a:headEnd type="none" w="sm" len="sm"/>
              <a:tailEnd type="none" w="sm" len="sm"/>
            </a:ln>
          </p:spPr>
        </p:cxnSp>
        <p:cxnSp>
          <p:nvCxnSpPr>
            <p:cNvPr id="205" name="Shape 205"/>
            <p:cNvCxnSpPr/>
            <p:nvPr/>
          </p:nvCxnSpPr>
          <p:spPr>
            <a:xfrm rot="-5400000" flipH="1">
              <a:off x="2547735" y="2013814"/>
              <a:ext cx="4505731" cy="457199"/>
            </a:xfrm>
            <a:prstGeom prst="straightConnector1">
              <a:avLst/>
            </a:prstGeom>
            <a:noFill/>
            <a:ln w="38100" cap="flat" cmpd="sng">
              <a:solidFill>
                <a:schemeClr val="accent1">
                  <a:alpha val="46666"/>
                </a:schemeClr>
              </a:solidFill>
              <a:prstDash val="solid"/>
              <a:round/>
              <a:headEnd type="none" w="sm" len="sm"/>
              <a:tailEnd type="none" w="sm" len="sm"/>
            </a:ln>
          </p:spPr>
        </p:cxnSp>
      </p:grpSp>
      <p:sp>
        <p:nvSpPr>
          <p:cNvPr id="206" name="Shape 206"/>
          <p:cNvSpPr/>
          <p:nvPr/>
        </p:nvSpPr>
        <p:spPr>
          <a:xfrm>
            <a:off x="0" y="4311168"/>
            <a:ext cx="9144000" cy="19050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Questrial"/>
              <a:ea typeface="Questrial"/>
              <a:cs typeface="Questrial"/>
              <a:sym typeface="Questrial"/>
            </a:endParaRPr>
          </a:p>
        </p:txBody>
      </p:sp>
      <p:cxnSp>
        <p:nvCxnSpPr>
          <p:cNvPr id="207" name="Shape 207"/>
          <p:cNvCxnSpPr/>
          <p:nvPr/>
        </p:nvCxnSpPr>
        <p:spPr>
          <a:xfrm>
            <a:off x="0" y="4387368"/>
            <a:ext cx="9144000" cy="1588"/>
          </a:xfrm>
          <a:prstGeom prst="straightConnector1">
            <a:avLst/>
          </a:prstGeom>
          <a:noFill/>
          <a:ln w="19050" cap="flat" cmpd="sng">
            <a:solidFill>
              <a:schemeClr val="accent2"/>
            </a:solidFill>
            <a:prstDash val="solid"/>
            <a:round/>
            <a:headEnd type="none" w="sm" len="sm"/>
            <a:tailEnd type="none" w="sm" len="sm"/>
          </a:ln>
        </p:spPr>
      </p:cxnSp>
      <p:cxnSp>
        <p:nvCxnSpPr>
          <p:cNvPr id="208" name="Shape 208"/>
          <p:cNvCxnSpPr/>
          <p:nvPr/>
        </p:nvCxnSpPr>
        <p:spPr>
          <a:xfrm>
            <a:off x="0" y="6138380"/>
            <a:ext cx="9144000" cy="1588"/>
          </a:xfrm>
          <a:prstGeom prst="straightConnector1">
            <a:avLst/>
          </a:prstGeom>
          <a:noFill/>
          <a:ln w="19050" cap="flat" cmpd="sng">
            <a:solidFill>
              <a:schemeClr val="accent2"/>
            </a:solidFill>
            <a:prstDash val="solid"/>
            <a:round/>
            <a:headEnd type="none" w="sm" len="sm"/>
            <a:tailEnd type="none" w="sm" len="sm"/>
          </a:ln>
        </p:spPr>
      </p:cxnSp>
      <p:sp>
        <p:nvSpPr>
          <p:cNvPr id="209" name="Shape 209"/>
          <p:cNvSpPr txBox="1">
            <a:spLocks noGrp="1"/>
          </p:cNvSpPr>
          <p:nvPr>
            <p:ph type="body" idx="1"/>
          </p:nvPr>
        </p:nvSpPr>
        <p:spPr>
          <a:xfrm>
            <a:off x="457200" y="5621364"/>
            <a:ext cx="8305800" cy="414649"/>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rgbClr val="ABC2C8"/>
              </a:buClr>
              <a:buSzPts val="2000"/>
              <a:buFont typeface="Arial"/>
              <a:buNone/>
              <a:defRPr sz="2000" b="0" i="0" u="none" strike="noStrike" cap="none">
                <a:solidFill>
                  <a:srgbClr val="FFFFFF"/>
                </a:solidFill>
                <a:latin typeface="Questrial"/>
                <a:ea typeface="Questrial"/>
                <a:cs typeface="Questrial"/>
                <a:sym typeface="Questrial"/>
              </a:defRPr>
            </a:lvl1pPr>
            <a:lvl2pPr marL="914400" marR="0" lvl="1" indent="-228600" algn="l" rtl="0">
              <a:spcBef>
                <a:spcPts val="360"/>
              </a:spcBef>
              <a:spcAft>
                <a:spcPts val="0"/>
              </a:spcAft>
              <a:buClr>
                <a:srgbClr val="ABC2C8"/>
              </a:buClr>
              <a:buSzPts val="1800"/>
              <a:buFont typeface="Arial"/>
              <a:buNone/>
              <a:defRPr sz="1800" b="0" i="0" u="none" strike="noStrike" cap="none">
                <a:solidFill>
                  <a:srgbClr val="888888"/>
                </a:solidFill>
                <a:latin typeface="Questrial"/>
                <a:ea typeface="Questrial"/>
                <a:cs typeface="Questrial"/>
                <a:sym typeface="Questrial"/>
              </a:defRPr>
            </a:lvl2pPr>
            <a:lvl3pPr marL="1371600" marR="0" lvl="2" indent="-228600" algn="l" rtl="0">
              <a:spcBef>
                <a:spcPts val="320"/>
              </a:spcBef>
              <a:spcAft>
                <a:spcPts val="0"/>
              </a:spcAft>
              <a:buClr>
                <a:schemeClr val="accent2"/>
              </a:buClr>
              <a:buSzPts val="1600"/>
              <a:buFont typeface="Arial"/>
              <a:buNone/>
              <a:defRPr sz="1600" b="0" i="0" u="none" strike="noStrike" cap="none">
                <a:solidFill>
                  <a:srgbClr val="888888"/>
                </a:solidFill>
                <a:latin typeface="Questrial"/>
                <a:ea typeface="Questrial"/>
                <a:cs typeface="Questrial"/>
                <a:sym typeface="Questrial"/>
              </a:defRPr>
            </a:lvl3pPr>
            <a:lvl4pPr marL="1828800" marR="0" lvl="3" indent="-228600" algn="l" rtl="0">
              <a:spcBef>
                <a:spcPts val="280"/>
              </a:spcBef>
              <a:spcAft>
                <a:spcPts val="0"/>
              </a:spcAft>
              <a:buClr>
                <a:schemeClr val="accent3"/>
              </a:buClr>
              <a:buSzPts val="1400"/>
              <a:buFont typeface="Arial"/>
              <a:buNone/>
              <a:defRPr sz="1400" b="0" i="0" u="none" strike="noStrike" cap="none">
                <a:solidFill>
                  <a:srgbClr val="888888"/>
                </a:solidFill>
                <a:latin typeface="Questrial"/>
                <a:ea typeface="Questrial"/>
                <a:cs typeface="Questrial"/>
                <a:sym typeface="Questrial"/>
              </a:defRPr>
            </a:lvl4pPr>
            <a:lvl5pPr marL="2286000" marR="0" lvl="4" indent="-228600" algn="l" rtl="0">
              <a:spcBef>
                <a:spcPts val="280"/>
              </a:spcBef>
              <a:spcAft>
                <a:spcPts val="0"/>
              </a:spcAft>
              <a:buClr>
                <a:schemeClr val="accent4"/>
              </a:buClr>
              <a:buSzPts val="1400"/>
              <a:buFont typeface="Arial"/>
              <a:buNone/>
              <a:defRPr sz="1400" b="0" i="0" u="none" strike="noStrike" cap="none">
                <a:solidFill>
                  <a:srgbClr val="888888"/>
                </a:solidFill>
                <a:latin typeface="Questrial"/>
                <a:ea typeface="Questrial"/>
                <a:cs typeface="Questrial"/>
                <a:sym typeface="Questrial"/>
              </a:defRPr>
            </a:lvl5pPr>
            <a:lvl6pPr marL="2743200" marR="0" lvl="5" indent="-228600" algn="l" rtl="0">
              <a:spcBef>
                <a:spcPts val="280"/>
              </a:spcBef>
              <a:spcAft>
                <a:spcPts val="0"/>
              </a:spcAft>
              <a:buClr>
                <a:schemeClr val="accent5"/>
              </a:buClr>
              <a:buSzPts val="1400"/>
              <a:buFont typeface="Arial"/>
              <a:buNone/>
              <a:defRPr sz="1400" b="0" i="0" u="none" strike="noStrike" cap="none">
                <a:solidFill>
                  <a:srgbClr val="888888"/>
                </a:solidFill>
                <a:latin typeface="Questrial"/>
                <a:ea typeface="Questrial"/>
                <a:cs typeface="Questrial"/>
                <a:sym typeface="Questrial"/>
              </a:defRPr>
            </a:lvl6pPr>
            <a:lvl7pPr marL="3200400" marR="0" lvl="6" indent="-228600" algn="l" rtl="0">
              <a:spcBef>
                <a:spcPts val="280"/>
              </a:spcBef>
              <a:spcAft>
                <a:spcPts val="0"/>
              </a:spcAft>
              <a:buClr>
                <a:schemeClr val="accent6"/>
              </a:buClr>
              <a:buSzPts val="1400"/>
              <a:buFont typeface="Arial"/>
              <a:buNone/>
              <a:defRPr sz="1400" b="0" i="0" u="none" strike="noStrike" cap="none">
                <a:solidFill>
                  <a:srgbClr val="888888"/>
                </a:solidFill>
                <a:latin typeface="Questrial"/>
                <a:ea typeface="Questrial"/>
                <a:cs typeface="Questrial"/>
                <a:sym typeface="Questrial"/>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Questrial"/>
                <a:ea typeface="Questrial"/>
                <a:cs typeface="Questrial"/>
                <a:sym typeface="Questrial"/>
              </a:defRPr>
            </a:lvl8pPr>
            <a:lvl9pPr marL="4114800" marR="0" lvl="8" indent="-228600" algn="l" rtl="0">
              <a:spcBef>
                <a:spcPts val="280"/>
              </a:spcBef>
              <a:spcAft>
                <a:spcPts val="0"/>
              </a:spcAft>
              <a:buClr>
                <a:schemeClr val="accent6"/>
              </a:buClr>
              <a:buSzPts val="1400"/>
              <a:buFont typeface="Arial"/>
              <a:buNone/>
              <a:defRPr sz="1400" b="0" i="0" u="none" strike="noStrike" cap="none">
                <a:solidFill>
                  <a:srgbClr val="888888"/>
                </a:solidFill>
                <a:latin typeface="Questrial"/>
                <a:ea typeface="Questrial"/>
                <a:cs typeface="Questrial"/>
                <a:sym typeface="Questrial"/>
              </a:defRPr>
            </a:lvl9pPr>
          </a:lstStyle>
          <a:p>
            <a:endParaRPr/>
          </a:p>
        </p:txBody>
      </p:sp>
      <p:sp>
        <p:nvSpPr>
          <p:cNvPr id="210" name="Shape 210"/>
          <p:cNvSpPr txBox="1">
            <a:spLocks noGrp="1"/>
          </p:cNvSpPr>
          <p:nvPr>
            <p:ph type="title"/>
          </p:nvPr>
        </p:nvSpPr>
        <p:spPr>
          <a:xfrm>
            <a:off x="457200" y="4463568"/>
            <a:ext cx="8305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1" name="Shape 211"/>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dk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12" name="Shape 212"/>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dk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13" name="Shape 213"/>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Questrial"/>
                <a:ea typeface="Questrial"/>
                <a:cs typeface="Questrial"/>
                <a:sym typeface="Questrial"/>
              </a:defRPr>
            </a:lvl1pPr>
            <a:lvl2pPr marL="0" marR="0" lvl="1" indent="0" algn="r" rtl="0">
              <a:spcBef>
                <a:spcPts val="0"/>
              </a:spcBef>
              <a:buNone/>
              <a:defRPr sz="1200">
                <a:solidFill>
                  <a:schemeClr val="dk2"/>
                </a:solidFill>
                <a:latin typeface="Questrial"/>
                <a:ea typeface="Questrial"/>
                <a:cs typeface="Questrial"/>
                <a:sym typeface="Questrial"/>
              </a:defRPr>
            </a:lvl2pPr>
            <a:lvl3pPr marL="0" marR="0" lvl="2" indent="0" algn="r" rtl="0">
              <a:spcBef>
                <a:spcPts val="0"/>
              </a:spcBef>
              <a:buNone/>
              <a:defRPr sz="1200">
                <a:solidFill>
                  <a:schemeClr val="dk2"/>
                </a:solidFill>
                <a:latin typeface="Questrial"/>
                <a:ea typeface="Questrial"/>
                <a:cs typeface="Questrial"/>
                <a:sym typeface="Questrial"/>
              </a:defRPr>
            </a:lvl3pPr>
            <a:lvl4pPr marL="0" marR="0" lvl="3" indent="0" algn="r" rtl="0">
              <a:spcBef>
                <a:spcPts val="0"/>
              </a:spcBef>
              <a:buNone/>
              <a:defRPr sz="1200">
                <a:solidFill>
                  <a:schemeClr val="dk2"/>
                </a:solidFill>
                <a:latin typeface="Questrial"/>
                <a:ea typeface="Questrial"/>
                <a:cs typeface="Questrial"/>
                <a:sym typeface="Questrial"/>
              </a:defRPr>
            </a:lvl4pPr>
            <a:lvl5pPr marL="0" marR="0" lvl="4" indent="0" algn="r" rtl="0">
              <a:spcBef>
                <a:spcPts val="0"/>
              </a:spcBef>
              <a:buNone/>
              <a:defRPr sz="1200">
                <a:solidFill>
                  <a:schemeClr val="dk2"/>
                </a:solidFill>
                <a:latin typeface="Questrial"/>
                <a:ea typeface="Questrial"/>
                <a:cs typeface="Questrial"/>
                <a:sym typeface="Questrial"/>
              </a:defRPr>
            </a:lvl5pPr>
            <a:lvl6pPr marL="0" marR="0" lvl="5" indent="0" algn="r" rtl="0">
              <a:spcBef>
                <a:spcPts val="0"/>
              </a:spcBef>
              <a:buNone/>
              <a:defRPr sz="1200">
                <a:solidFill>
                  <a:schemeClr val="dk2"/>
                </a:solidFill>
                <a:latin typeface="Questrial"/>
                <a:ea typeface="Questrial"/>
                <a:cs typeface="Questrial"/>
                <a:sym typeface="Questrial"/>
              </a:defRPr>
            </a:lvl6pPr>
            <a:lvl7pPr marL="0" marR="0" lvl="6" indent="0" algn="r" rtl="0">
              <a:spcBef>
                <a:spcPts val="0"/>
              </a:spcBef>
              <a:buNone/>
              <a:defRPr sz="1200">
                <a:solidFill>
                  <a:schemeClr val="dk2"/>
                </a:solidFill>
                <a:latin typeface="Questrial"/>
                <a:ea typeface="Questrial"/>
                <a:cs typeface="Questrial"/>
                <a:sym typeface="Questrial"/>
              </a:defRPr>
            </a:lvl7pPr>
            <a:lvl8pPr marL="0" marR="0" lvl="7" indent="0" algn="r" rtl="0">
              <a:spcBef>
                <a:spcPts val="0"/>
              </a:spcBef>
              <a:buNone/>
              <a:defRPr sz="1200">
                <a:solidFill>
                  <a:schemeClr val="dk2"/>
                </a:solidFill>
                <a:latin typeface="Questrial"/>
                <a:ea typeface="Questrial"/>
                <a:cs typeface="Questrial"/>
                <a:sym typeface="Questrial"/>
              </a:defRPr>
            </a:lvl8pPr>
            <a:lvl9pPr marL="0" marR="0" lvl="8" indent="0" algn="r" rtl="0">
              <a:spcBef>
                <a:spcPts val="0"/>
              </a:spcBef>
              <a:buNone/>
              <a:defRPr sz="1200">
                <a:solidFill>
                  <a:schemeClr val="dk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02752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6" name="Shape 2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ABC2C8"/>
              </a:buClr>
              <a:buSzPts val="2800"/>
              <a:buFont typeface="Arial"/>
              <a:buChar char="•"/>
              <a:defRPr sz="2800" b="0" i="0" u="none" strike="noStrike" cap="none">
                <a:solidFill>
                  <a:schemeClr val="lt2"/>
                </a:solidFill>
                <a:latin typeface="Questrial"/>
                <a:ea typeface="Questrial"/>
                <a:cs typeface="Questrial"/>
                <a:sym typeface="Questrial"/>
              </a:defRPr>
            </a:lvl1pPr>
            <a:lvl2pPr marL="914400" marR="0" lvl="1" indent="-381000" algn="l" rtl="0">
              <a:spcBef>
                <a:spcPts val="480"/>
              </a:spcBef>
              <a:spcAft>
                <a:spcPts val="0"/>
              </a:spcAft>
              <a:buClr>
                <a:srgbClr val="ABC2C8"/>
              </a:buClr>
              <a:buSzPts val="2400"/>
              <a:buFont typeface="Arial"/>
              <a:buChar char="•"/>
              <a:defRPr sz="2400" b="0" i="0" u="none" strike="noStrike" cap="none">
                <a:solidFill>
                  <a:schemeClr val="lt1"/>
                </a:solidFill>
                <a:latin typeface="Questrial"/>
                <a:ea typeface="Questrial"/>
                <a:cs typeface="Questrial"/>
                <a:sym typeface="Questrial"/>
              </a:defRPr>
            </a:lvl2pPr>
            <a:lvl3pPr marL="1371600" marR="0" lvl="2" indent="-355600" algn="l" rtl="0">
              <a:spcBef>
                <a:spcPts val="400"/>
              </a:spcBef>
              <a:spcAft>
                <a:spcPts val="0"/>
              </a:spcAft>
              <a:buClr>
                <a:schemeClr val="accent2"/>
              </a:buClr>
              <a:buSzPts val="2000"/>
              <a:buFont typeface="Arial"/>
              <a:buChar char="•"/>
              <a:defRPr sz="2000" b="0" i="0" u="none" strike="noStrike" cap="none">
                <a:solidFill>
                  <a:schemeClr val="lt2"/>
                </a:solidFill>
                <a:latin typeface="Questrial"/>
                <a:ea typeface="Questrial"/>
                <a:cs typeface="Questrial"/>
                <a:sym typeface="Questrial"/>
              </a:defRPr>
            </a:lvl3pPr>
            <a:lvl4pPr marL="1828800" marR="0" lvl="3"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4pPr>
            <a:lvl5pPr marL="2286000" marR="0" lvl="4" indent="-342900" algn="l" rtl="0">
              <a:spcBef>
                <a:spcPts val="360"/>
              </a:spcBef>
              <a:spcAft>
                <a:spcPts val="0"/>
              </a:spcAft>
              <a:buClr>
                <a:schemeClr val="accent4"/>
              </a:buClr>
              <a:buSzPts val="1800"/>
              <a:buFont typeface="Arial"/>
              <a:buChar char="•"/>
              <a:defRPr sz="1800" b="0" i="0" u="none" strike="noStrike" cap="none">
                <a:solidFill>
                  <a:schemeClr val="lt2"/>
                </a:solidFill>
                <a:latin typeface="Questrial"/>
                <a:ea typeface="Questrial"/>
                <a:cs typeface="Questrial"/>
                <a:sym typeface="Questrial"/>
              </a:defRPr>
            </a:lvl5pPr>
            <a:lvl6pPr marL="2743200" marR="0" lvl="5" indent="-342900" algn="l" rtl="0">
              <a:spcBef>
                <a:spcPts val="360"/>
              </a:spcBef>
              <a:spcAft>
                <a:spcPts val="0"/>
              </a:spcAft>
              <a:buClr>
                <a:schemeClr val="accent5"/>
              </a:buClr>
              <a:buSzPts val="1800"/>
              <a:buFont typeface="Arial"/>
              <a:buChar char="•"/>
              <a:defRPr sz="1800" b="0" i="0" u="none" strike="noStrike" cap="none">
                <a:solidFill>
                  <a:schemeClr val="lt1"/>
                </a:solidFill>
                <a:latin typeface="Questrial"/>
                <a:ea typeface="Questrial"/>
                <a:cs typeface="Questrial"/>
                <a:sym typeface="Quest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Questrial"/>
                <a:ea typeface="Questrial"/>
                <a:cs typeface="Questrial"/>
                <a:sym typeface="Questrial"/>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8pPr>
            <a:lvl9pPr marL="4114800" marR="0" lvl="8" indent="-342900" algn="l" rtl="0">
              <a:spcBef>
                <a:spcPts val="360"/>
              </a:spcBef>
              <a:spcAft>
                <a:spcPts val="0"/>
              </a:spcAft>
              <a:buClr>
                <a:schemeClr val="accent6"/>
              </a:buClr>
              <a:buSzPts val="1800"/>
              <a:buFont typeface="Arial"/>
              <a:buChar char="•"/>
              <a:defRPr sz="1800" b="0" i="0" u="none" strike="noStrike" cap="none">
                <a:solidFill>
                  <a:schemeClr val="lt1"/>
                </a:solidFill>
                <a:latin typeface="Questrial"/>
                <a:ea typeface="Questrial"/>
                <a:cs typeface="Questrial"/>
                <a:sym typeface="Questrial"/>
              </a:defRPr>
            </a:lvl9pPr>
          </a:lstStyle>
          <a:p>
            <a:endParaRPr/>
          </a:p>
        </p:txBody>
      </p:sp>
      <p:sp>
        <p:nvSpPr>
          <p:cNvPr id="217" name="Shape 217"/>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ABC2C8"/>
              </a:buClr>
              <a:buSzPts val="2800"/>
              <a:buFont typeface="Arial"/>
              <a:buChar char="•"/>
              <a:defRPr sz="2800" b="0" i="0" u="none" strike="noStrike" cap="none">
                <a:solidFill>
                  <a:schemeClr val="lt2"/>
                </a:solidFill>
                <a:latin typeface="Questrial"/>
                <a:ea typeface="Questrial"/>
                <a:cs typeface="Questrial"/>
                <a:sym typeface="Questrial"/>
              </a:defRPr>
            </a:lvl1pPr>
            <a:lvl2pPr marL="914400" marR="0" lvl="1" indent="-381000" algn="l" rtl="0">
              <a:spcBef>
                <a:spcPts val="480"/>
              </a:spcBef>
              <a:spcAft>
                <a:spcPts val="0"/>
              </a:spcAft>
              <a:buClr>
                <a:srgbClr val="ABC2C8"/>
              </a:buClr>
              <a:buSzPts val="2400"/>
              <a:buFont typeface="Arial"/>
              <a:buChar char="•"/>
              <a:defRPr sz="2400" b="0" i="0" u="none" strike="noStrike" cap="none">
                <a:solidFill>
                  <a:schemeClr val="lt1"/>
                </a:solidFill>
                <a:latin typeface="Questrial"/>
                <a:ea typeface="Questrial"/>
                <a:cs typeface="Questrial"/>
                <a:sym typeface="Questrial"/>
              </a:defRPr>
            </a:lvl2pPr>
            <a:lvl3pPr marL="1371600" marR="0" lvl="2" indent="-355600" algn="l" rtl="0">
              <a:spcBef>
                <a:spcPts val="400"/>
              </a:spcBef>
              <a:spcAft>
                <a:spcPts val="0"/>
              </a:spcAft>
              <a:buClr>
                <a:schemeClr val="accent2"/>
              </a:buClr>
              <a:buSzPts val="2000"/>
              <a:buFont typeface="Arial"/>
              <a:buChar char="•"/>
              <a:defRPr sz="2000" b="0" i="0" u="none" strike="noStrike" cap="none">
                <a:solidFill>
                  <a:schemeClr val="lt2"/>
                </a:solidFill>
                <a:latin typeface="Questrial"/>
                <a:ea typeface="Questrial"/>
                <a:cs typeface="Questrial"/>
                <a:sym typeface="Questrial"/>
              </a:defRPr>
            </a:lvl3pPr>
            <a:lvl4pPr marL="1828800" marR="0" lvl="3"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4pPr>
            <a:lvl5pPr marL="2286000" marR="0" lvl="4" indent="-342900" algn="l" rtl="0">
              <a:spcBef>
                <a:spcPts val="360"/>
              </a:spcBef>
              <a:spcAft>
                <a:spcPts val="0"/>
              </a:spcAft>
              <a:buClr>
                <a:schemeClr val="accent4"/>
              </a:buClr>
              <a:buSzPts val="1800"/>
              <a:buFont typeface="Arial"/>
              <a:buChar char="•"/>
              <a:defRPr sz="1800" b="0" i="0" u="none" strike="noStrike" cap="none">
                <a:solidFill>
                  <a:schemeClr val="lt2"/>
                </a:solidFill>
                <a:latin typeface="Questrial"/>
                <a:ea typeface="Questrial"/>
                <a:cs typeface="Questrial"/>
                <a:sym typeface="Questrial"/>
              </a:defRPr>
            </a:lvl5pPr>
            <a:lvl6pPr marL="2743200" marR="0" lvl="5" indent="-342900" algn="l" rtl="0">
              <a:spcBef>
                <a:spcPts val="360"/>
              </a:spcBef>
              <a:spcAft>
                <a:spcPts val="0"/>
              </a:spcAft>
              <a:buClr>
                <a:schemeClr val="accent5"/>
              </a:buClr>
              <a:buSzPts val="1800"/>
              <a:buFont typeface="Arial"/>
              <a:buChar char="•"/>
              <a:defRPr sz="1800" b="0" i="0" u="none" strike="noStrike" cap="none">
                <a:solidFill>
                  <a:schemeClr val="lt1"/>
                </a:solidFill>
                <a:latin typeface="Questrial"/>
                <a:ea typeface="Questrial"/>
                <a:cs typeface="Questrial"/>
                <a:sym typeface="Quest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Questrial"/>
                <a:ea typeface="Questrial"/>
                <a:cs typeface="Questrial"/>
                <a:sym typeface="Questrial"/>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8pPr>
            <a:lvl9pPr marL="4114800" marR="0" lvl="8" indent="-342900" algn="l" rtl="0">
              <a:spcBef>
                <a:spcPts val="360"/>
              </a:spcBef>
              <a:spcAft>
                <a:spcPts val="0"/>
              </a:spcAft>
              <a:buClr>
                <a:schemeClr val="accent6"/>
              </a:buClr>
              <a:buSzPts val="1800"/>
              <a:buFont typeface="Arial"/>
              <a:buChar char="•"/>
              <a:defRPr sz="1800" b="0" i="0" u="none" strike="noStrike" cap="none">
                <a:solidFill>
                  <a:schemeClr val="lt1"/>
                </a:solidFill>
                <a:latin typeface="Questrial"/>
                <a:ea typeface="Questrial"/>
                <a:cs typeface="Questrial"/>
                <a:sym typeface="Questrial"/>
              </a:defRPr>
            </a:lvl9pPr>
          </a:lstStyle>
          <a:p>
            <a:endParaRPr/>
          </a:p>
        </p:txBody>
      </p:sp>
      <p:sp>
        <p:nvSpPr>
          <p:cNvPr id="218" name="Shape 218"/>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19" name="Shape 219"/>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0" name="Shape 220"/>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5290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3" name="Shape 2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ctr" rtl="0">
              <a:spcBef>
                <a:spcPts val="480"/>
              </a:spcBef>
              <a:spcAft>
                <a:spcPts val="0"/>
              </a:spcAft>
              <a:buClr>
                <a:srgbClr val="ABC2C8"/>
              </a:buClr>
              <a:buSzPts val="2400"/>
              <a:buFont typeface="Arial"/>
              <a:buNone/>
              <a:defRPr sz="2400" b="1" i="0" u="none" strike="noStrike" cap="none">
                <a:solidFill>
                  <a:schemeClr val="lt2"/>
                </a:solidFill>
                <a:latin typeface="Questrial"/>
                <a:ea typeface="Questrial"/>
                <a:cs typeface="Questrial"/>
                <a:sym typeface="Questrial"/>
              </a:defRPr>
            </a:lvl1pPr>
            <a:lvl2pPr marL="914400" marR="0" lvl="1" indent="-228600" algn="l" rtl="0">
              <a:spcBef>
                <a:spcPts val="400"/>
              </a:spcBef>
              <a:spcAft>
                <a:spcPts val="0"/>
              </a:spcAft>
              <a:buClr>
                <a:srgbClr val="ABC2C8"/>
              </a:buClr>
              <a:buSzPts val="20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spcBef>
                <a:spcPts val="360"/>
              </a:spcBef>
              <a:spcAft>
                <a:spcPts val="0"/>
              </a:spcAft>
              <a:buClr>
                <a:schemeClr val="accent2"/>
              </a:buClr>
              <a:buSzPts val="1800"/>
              <a:buFont typeface="Arial"/>
              <a:buNone/>
              <a:defRPr sz="1800" b="1" i="0" u="none" strike="noStrike" cap="none">
                <a:solidFill>
                  <a:schemeClr val="lt2"/>
                </a:solidFill>
                <a:latin typeface="Questrial"/>
                <a:ea typeface="Questrial"/>
                <a:cs typeface="Questrial"/>
                <a:sym typeface="Questrial"/>
              </a:defRPr>
            </a:lvl3pPr>
            <a:lvl4pPr marL="1828800" marR="0" lvl="3" indent="-228600" algn="l" rtl="0">
              <a:spcBef>
                <a:spcPts val="320"/>
              </a:spcBef>
              <a:spcAft>
                <a:spcPts val="0"/>
              </a:spcAft>
              <a:buClr>
                <a:schemeClr val="accent3"/>
              </a:buClr>
              <a:buSzPts val="16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spcBef>
                <a:spcPts val="320"/>
              </a:spcBef>
              <a:spcAft>
                <a:spcPts val="0"/>
              </a:spcAft>
              <a:buClr>
                <a:schemeClr val="accent4"/>
              </a:buClr>
              <a:buSzPts val="1600"/>
              <a:buFont typeface="Arial"/>
              <a:buNone/>
              <a:defRPr sz="1600" b="1" i="0" u="none" strike="noStrike" cap="none">
                <a:solidFill>
                  <a:schemeClr val="lt2"/>
                </a:solidFill>
                <a:latin typeface="Questrial"/>
                <a:ea typeface="Questrial"/>
                <a:cs typeface="Questrial"/>
                <a:sym typeface="Questrial"/>
              </a:defRPr>
            </a:lvl5pPr>
            <a:lvl6pPr marL="2743200" marR="0" lvl="5" indent="-228600" algn="l" rtl="0">
              <a:spcBef>
                <a:spcPts val="320"/>
              </a:spcBef>
              <a:spcAft>
                <a:spcPts val="0"/>
              </a:spcAft>
              <a:buClr>
                <a:schemeClr val="accent5"/>
              </a:buClr>
              <a:buSzPts val="16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spcBef>
                <a:spcPts val="320"/>
              </a:spcBef>
              <a:spcAft>
                <a:spcPts val="0"/>
              </a:spcAft>
              <a:buClr>
                <a:schemeClr val="accent6"/>
              </a:buClr>
              <a:buSzPts val="16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spcBef>
                <a:spcPts val="320"/>
              </a:spcBef>
              <a:spcAft>
                <a:spcPts val="0"/>
              </a:spcAft>
              <a:buClr>
                <a:schemeClr val="accent6"/>
              </a:buClr>
              <a:buSzPts val="16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24" name="Shape 224"/>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ABC2C8"/>
              </a:buClr>
              <a:buSzPts val="2400"/>
              <a:buFont typeface="Arial"/>
              <a:buChar char="•"/>
              <a:defRPr sz="2400" b="0" i="0" u="none" strike="noStrike" cap="none">
                <a:solidFill>
                  <a:schemeClr val="lt2"/>
                </a:solidFill>
                <a:latin typeface="Questrial"/>
                <a:ea typeface="Questrial"/>
                <a:cs typeface="Questrial"/>
                <a:sym typeface="Questrial"/>
              </a:defRPr>
            </a:lvl1pPr>
            <a:lvl2pPr marL="914400" marR="0" lvl="1" indent="-355600" algn="l" rtl="0">
              <a:spcBef>
                <a:spcPts val="400"/>
              </a:spcBef>
              <a:spcAft>
                <a:spcPts val="0"/>
              </a:spcAft>
              <a:buClr>
                <a:srgbClr val="ABC2C8"/>
              </a:buClr>
              <a:buSzPts val="2000"/>
              <a:buFont typeface="Arial"/>
              <a:buChar char="•"/>
              <a:defRPr sz="2000" b="0" i="0" u="none" strike="noStrike" cap="none">
                <a:solidFill>
                  <a:schemeClr val="lt1"/>
                </a:solidFill>
                <a:latin typeface="Questrial"/>
                <a:ea typeface="Questrial"/>
                <a:cs typeface="Questrial"/>
                <a:sym typeface="Questrial"/>
              </a:defRPr>
            </a:lvl2pPr>
            <a:lvl3pPr marL="1371600" marR="0" lvl="2" indent="-342900" algn="l" rtl="0">
              <a:spcBef>
                <a:spcPts val="360"/>
              </a:spcBef>
              <a:spcAft>
                <a:spcPts val="0"/>
              </a:spcAft>
              <a:buClr>
                <a:schemeClr val="accent2"/>
              </a:buClr>
              <a:buSzPts val="1800"/>
              <a:buFont typeface="Arial"/>
              <a:buChar char="•"/>
              <a:defRPr sz="1800" b="0" i="0" u="none" strike="noStrike" cap="none">
                <a:solidFill>
                  <a:schemeClr val="lt2"/>
                </a:solidFill>
                <a:latin typeface="Questrial"/>
                <a:ea typeface="Questrial"/>
                <a:cs typeface="Questrial"/>
                <a:sym typeface="Questrial"/>
              </a:defRPr>
            </a:lvl3pPr>
            <a:lvl4pPr marL="1828800" marR="0" lvl="3"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4pPr>
            <a:lvl5pPr marL="2286000" marR="0" lvl="4" indent="-330200" algn="l" rtl="0">
              <a:spcBef>
                <a:spcPts val="320"/>
              </a:spcBef>
              <a:spcAft>
                <a:spcPts val="0"/>
              </a:spcAft>
              <a:buClr>
                <a:schemeClr val="accent4"/>
              </a:buClr>
              <a:buSzPts val="1600"/>
              <a:buFont typeface="Arial"/>
              <a:buChar char="•"/>
              <a:defRPr sz="1600" b="0" i="0" u="none" strike="noStrike" cap="none">
                <a:solidFill>
                  <a:schemeClr val="lt2"/>
                </a:solidFill>
                <a:latin typeface="Questrial"/>
                <a:ea typeface="Questrial"/>
                <a:cs typeface="Questrial"/>
                <a:sym typeface="Questrial"/>
              </a:defRPr>
            </a:lvl5pPr>
            <a:lvl6pPr marL="2743200" marR="0" lvl="5" indent="-330200" algn="l" rtl="0">
              <a:spcBef>
                <a:spcPts val="320"/>
              </a:spcBef>
              <a:spcAft>
                <a:spcPts val="0"/>
              </a:spcAft>
              <a:buClr>
                <a:schemeClr val="accent5"/>
              </a:buClr>
              <a:buSzPts val="1600"/>
              <a:buFont typeface="Arial"/>
              <a:buChar char="•"/>
              <a:defRPr sz="1600" b="0" i="0" u="none" strike="noStrike" cap="none">
                <a:solidFill>
                  <a:schemeClr val="lt1"/>
                </a:solidFill>
                <a:latin typeface="Questrial"/>
                <a:ea typeface="Questrial"/>
                <a:cs typeface="Questrial"/>
                <a:sym typeface="Questrial"/>
              </a:defRPr>
            </a:lvl6pPr>
            <a:lvl7pPr marL="3200400" marR="0" lvl="6"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9pPr>
          </a:lstStyle>
          <a:p>
            <a:endParaRPr/>
          </a:p>
        </p:txBody>
      </p:sp>
      <p:sp>
        <p:nvSpPr>
          <p:cNvPr id="225" name="Shape 22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ctr" rtl="0">
              <a:spcBef>
                <a:spcPts val="480"/>
              </a:spcBef>
              <a:spcAft>
                <a:spcPts val="0"/>
              </a:spcAft>
              <a:buClr>
                <a:srgbClr val="ABC2C8"/>
              </a:buClr>
              <a:buSzPts val="2400"/>
              <a:buFont typeface="Arial"/>
              <a:buNone/>
              <a:defRPr sz="2400" b="1" i="0" u="none" strike="noStrike" cap="none">
                <a:solidFill>
                  <a:schemeClr val="lt2"/>
                </a:solidFill>
                <a:latin typeface="Questrial"/>
                <a:ea typeface="Questrial"/>
                <a:cs typeface="Questrial"/>
                <a:sym typeface="Questrial"/>
              </a:defRPr>
            </a:lvl1pPr>
            <a:lvl2pPr marL="914400" marR="0" lvl="1" indent="-228600" algn="l" rtl="0">
              <a:spcBef>
                <a:spcPts val="400"/>
              </a:spcBef>
              <a:spcAft>
                <a:spcPts val="0"/>
              </a:spcAft>
              <a:buClr>
                <a:srgbClr val="ABC2C8"/>
              </a:buClr>
              <a:buSzPts val="20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spcBef>
                <a:spcPts val="360"/>
              </a:spcBef>
              <a:spcAft>
                <a:spcPts val="0"/>
              </a:spcAft>
              <a:buClr>
                <a:schemeClr val="accent2"/>
              </a:buClr>
              <a:buSzPts val="1800"/>
              <a:buFont typeface="Arial"/>
              <a:buNone/>
              <a:defRPr sz="1800" b="1" i="0" u="none" strike="noStrike" cap="none">
                <a:solidFill>
                  <a:schemeClr val="lt2"/>
                </a:solidFill>
                <a:latin typeface="Questrial"/>
                <a:ea typeface="Questrial"/>
                <a:cs typeface="Questrial"/>
                <a:sym typeface="Questrial"/>
              </a:defRPr>
            </a:lvl3pPr>
            <a:lvl4pPr marL="1828800" marR="0" lvl="3" indent="-228600" algn="l" rtl="0">
              <a:spcBef>
                <a:spcPts val="320"/>
              </a:spcBef>
              <a:spcAft>
                <a:spcPts val="0"/>
              </a:spcAft>
              <a:buClr>
                <a:schemeClr val="accent3"/>
              </a:buClr>
              <a:buSzPts val="16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spcBef>
                <a:spcPts val="320"/>
              </a:spcBef>
              <a:spcAft>
                <a:spcPts val="0"/>
              </a:spcAft>
              <a:buClr>
                <a:schemeClr val="accent4"/>
              </a:buClr>
              <a:buSzPts val="1600"/>
              <a:buFont typeface="Arial"/>
              <a:buNone/>
              <a:defRPr sz="1600" b="1" i="0" u="none" strike="noStrike" cap="none">
                <a:solidFill>
                  <a:schemeClr val="lt2"/>
                </a:solidFill>
                <a:latin typeface="Questrial"/>
                <a:ea typeface="Questrial"/>
                <a:cs typeface="Questrial"/>
                <a:sym typeface="Questrial"/>
              </a:defRPr>
            </a:lvl5pPr>
            <a:lvl6pPr marL="2743200" marR="0" lvl="5" indent="-228600" algn="l" rtl="0">
              <a:spcBef>
                <a:spcPts val="320"/>
              </a:spcBef>
              <a:spcAft>
                <a:spcPts val="0"/>
              </a:spcAft>
              <a:buClr>
                <a:schemeClr val="accent5"/>
              </a:buClr>
              <a:buSzPts val="16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spcBef>
                <a:spcPts val="320"/>
              </a:spcBef>
              <a:spcAft>
                <a:spcPts val="0"/>
              </a:spcAft>
              <a:buClr>
                <a:schemeClr val="accent6"/>
              </a:buClr>
              <a:buSzPts val="16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spcBef>
                <a:spcPts val="320"/>
              </a:spcBef>
              <a:spcAft>
                <a:spcPts val="0"/>
              </a:spcAft>
              <a:buClr>
                <a:schemeClr val="accent6"/>
              </a:buClr>
              <a:buSzPts val="16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26" name="Shape 22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ABC2C8"/>
              </a:buClr>
              <a:buSzPts val="2400"/>
              <a:buFont typeface="Arial"/>
              <a:buChar char="•"/>
              <a:defRPr sz="2400" b="0" i="0" u="none" strike="noStrike" cap="none">
                <a:solidFill>
                  <a:schemeClr val="lt2"/>
                </a:solidFill>
                <a:latin typeface="Questrial"/>
                <a:ea typeface="Questrial"/>
                <a:cs typeface="Questrial"/>
                <a:sym typeface="Questrial"/>
              </a:defRPr>
            </a:lvl1pPr>
            <a:lvl2pPr marL="914400" marR="0" lvl="1" indent="-355600" algn="l" rtl="0">
              <a:spcBef>
                <a:spcPts val="400"/>
              </a:spcBef>
              <a:spcAft>
                <a:spcPts val="0"/>
              </a:spcAft>
              <a:buClr>
                <a:srgbClr val="ABC2C8"/>
              </a:buClr>
              <a:buSzPts val="2000"/>
              <a:buFont typeface="Arial"/>
              <a:buChar char="•"/>
              <a:defRPr sz="2000" b="0" i="0" u="none" strike="noStrike" cap="none">
                <a:solidFill>
                  <a:schemeClr val="lt1"/>
                </a:solidFill>
                <a:latin typeface="Questrial"/>
                <a:ea typeface="Questrial"/>
                <a:cs typeface="Questrial"/>
                <a:sym typeface="Questrial"/>
              </a:defRPr>
            </a:lvl2pPr>
            <a:lvl3pPr marL="1371600" marR="0" lvl="2" indent="-342900" algn="l" rtl="0">
              <a:spcBef>
                <a:spcPts val="360"/>
              </a:spcBef>
              <a:spcAft>
                <a:spcPts val="0"/>
              </a:spcAft>
              <a:buClr>
                <a:schemeClr val="accent2"/>
              </a:buClr>
              <a:buSzPts val="1800"/>
              <a:buFont typeface="Arial"/>
              <a:buChar char="•"/>
              <a:defRPr sz="1800" b="0" i="0" u="none" strike="noStrike" cap="none">
                <a:solidFill>
                  <a:schemeClr val="lt2"/>
                </a:solidFill>
                <a:latin typeface="Questrial"/>
                <a:ea typeface="Questrial"/>
                <a:cs typeface="Questrial"/>
                <a:sym typeface="Questrial"/>
              </a:defRPr>
            </a:lvl3pPr>
            <a:lvl4pPr marL="1828800" marR="0" lvl="3"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4pPr>
            <a:lvl5pPr marL="2286000" marR="0" lvl="4" indent="-330200" algn="l" rtl="0">
              <a:spcBef>
                <a:spcPts val="320"/>
              </a:spcBef>
              <a:spcAft>
                <a:spcPts val="0"/>
              </a:spcAft>
              <a:buClr>
                <a:schemeClr val="accent4"/>
              </a:buClr>
              <a:buSzPts val="1600"/>
              <a:buFont typeface="Arial"/>
              <a:buChar char="•"/>
              <a:defRPr sz="1600" b="0" i="0" u="none" strike="noStrike" cap="none">
                <a:solidFill>
                  <a:schemeClr val="lt2"/>
                </a:solidFill>
                <a:latin typeface="Questrial"/>
                <a:ea typeface="Questrial"/>
                <a:cs typeface="Questrial"/>
                <a:sym typeface="Questrial"/>
              </a:defRPr>
            </a:lvl5pPr>
            <a:lvl6pPr marL="2743200" marR="0" lvl="5" indent="-330200" algn="l" rtl="0">
              <a:spcBef>
                <a:spcPts val="320"/>
              </a:spcBef>
              <a:spcAft>
                <a:spcPts val="0"/>
              </a:spcAft>
              <a:buClr>
                <a:schemeClr val="accent5"/>
              </a:buClr>
              <a:buSzPts val="1600"/>
              <a:buFont typeface="Arial"/>
              <a:buChar char="•"/>
              <a:defRPr sz="1600" b="0" i="0" u="none" strike="noStrike" cap="none">
                <a:solidFill>
                  <a:schemeClr val="lt1"/>
                </a:solidFill>
                <a:latin typeface="Questrial"/>
                <a:ea typeface="Questrial"/>
                <a:cs typeface="Questrial"/>
                <a:sym typeface="Questrial"/>
              </a:defRPr>
            </a:lvl6pPr>
            <a:lvl7pPr marL="3200400" marR="0" lvl="6"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9pPr>
          </a:lstStyle>
          <a:p>
            <a:endParaRPr/>
          </a:p>
        </p:txBody>
      </p:sp>
      <p:sp>
        <p:nvSpPr>
          <p:cNvPr id="227" name="Shape 227"/>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8" name="Shape 228"/>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9" name="Shape 229"/>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53929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2" name="Shape 232"/>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33" name="Shape 233"/>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34" name="Shape 234"/>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26825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3200400" y="273050"/>
            <a:ext cx="548640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ABC2C8"/>
              </a:buClr>
              <a:buSzPts val="3200"/>
              <a:buFont typeface="Arial"/>
              <a:buChar char="•"/>
              <a:defRPr sz="3200" b="0" i="0" u="none" strike="noStrike" cap="none">
                <a:solidFill>
                  <a:schemeClr val="lt2"/>
                </a:solidFill>
                <a:latin typeface="Questrial"/>
                <a:ea typeface="Questrial"/>
                <a:cs typeface="Questrial"/>
                <a:sym typeface="Questrial"/>
              </a:defRPr>
            </a:lvl1pPr>
            <a:lvl2pPr marL="914400" marR="0" lvl="1" indent="-406400" algn="l" rtl="0">
              <a:spcBef>
                <a:spcPts val="560"/>
              </a:spcBef>
              <a:spcAft>
                <a:spcPts val="0"/>
              </a:spcAft>
              <a:buClr>
                <a:srgbClr val="ABC2C8"/>
              </a:buClr>
              <a:buSzPts val="2800"/>
              <a:buFont typeface="Arial"/>
              <a:buChar char="•"/>
              <a:defRPr sz="2800" b="0" i="0" u="none" strike="noStrike" cap="none">
                <a:solidFill>
                  <a:schemeClr val="lt1"/>
                </a:solidFill>
                <a:latin typeface="Questrial"/>
                <a:ea typeface="Questrial"/>
                <a:cs typeface="Questrial"/>
                <a:sym typeface="Quest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2"/>
                </a:solidFill>
                <a:latin typeface="Questrial"/>
                <a:ea typeface="Questrial"/>
                <a:cs typeface="Questrial"/>
                <a:sym typeface="Questrial"/>
              </a:defRPr>
            </a:lvl3pPr>
            <a:lvl4pPr marL="1828800" marR="0" lvl="3" indent="-355600" algn="l" rtl="0">
              <a:spcBef>
                <a:spcPts val="400"/>
              </a:spcBef>
              <a:spcAft>
                <a:spcPts val="0"/>
              </a:spcAft>
              <a:buClr>
                <a:schemeClr val="accent3"/>
              </a:buClr>
              <a:buSzPts val="2000"/>
              <a:buFont typeface="Arial"/>
              <a:buChar char="•"/>
              <a:defRPr sz="2000" b="0" i="0" u="none" strike="noStrike" cap="none">
                <a:solidFill>
                  <a:schemeClr val="lt1"/>
                </a:solidFill>
                <a:latin typeface="Questrial"/>
                <a:ea typeface="Questrial"/>
                <a:cs typeface="Questrial"/>
                <a:sym typeface="Questrial"/>
              </a:defRPr>
            </a:lvl4pPr>
            <a:lvl5pPr marL="2286000" marR="0" lvl="4" indent="-355600" algn="l" rtl="0">
              <a:spcBef>
                <a:spcPts val="400"/>
              </a:spcBef>
              <a:spcAft>
                <a:spcPts val="0"/>
              </a:spcAft>
              <a:buClr>
                <a:schemeClr val="accent4"/>
              </a:buClr>
              <a:buSzPts val="2000"/>
              <a:buFont typeface="Arial"/>
              <a:buChar char="•"/>
              <a:defRPr sz="2000" b="0" i="0" u="none" strike="noStrike" cap="none">
                <a:solidFill>
                  <a:schemeClr val="lt2"/>
                </a:solidFill>
                <a:latin typeface="Questrial"/>
                <a:ea typeface="Questrial"/>
                <a:cs typeface="Questrial"/>
                <a:sym typeface="Quest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Questrial"/>
                <a:ea typeface="Questrial"/>
                <a:cs typeface="Questrial"/>
                <a:sym typeface="Questrial"/>
              </a:defRPr>
            </a:lvl6pPr>
            <a:lvl7pPr marL="3200400" marR="0" lvl="6" indent="-355600" algn="l" rtl="0">
              <a:spcBef>
                <a:spcPts val="400"/>
              </a:spcBef>
              <a:spcAft>
                <a:spcPts val="0"/>
              </a:spcAft>
              <a:buClr>
                <a:schemeClr val="accent6"/>
              </a:buClr>
              <a:buSzPts val="2000"/>
              <a:buFont typeface="Arial"/>
              <a:buChar char="•"/>
              <a:defRPr sz="2000" b="0" i="0" u="none" strike="noStrike" cap="none">
                <a:solidFill>
                  <a:schemeClr val="lt1"/>
                </a:solidFill>
                <a:latin typeface="Questrial"/>
                <a:ea typeface="Questrial"/>
                <a:cs typeface="Questrial"/>
                <a:sym typeface="Questrial"/>
              </a:defRPr>
            </a:lvl7pPr>
            <a:lvl8pPr marL="3657600" marR="0" lvl="7" indent="-355600" algn="l" rtl="0">
              <a:spcBef>
                <a:spcPts val="400"/>
              </a:spcBef>
              <a:spcAft>
                <a:spcPts val="0"/>
              </a:spcAft>
              <a:buClr>
                <a:schemeClr val="accent3"/>
              </a:buClr>
              <a:buSzPts val="2000"/>
              <a:buFont typeface="Arial"/>
              <a:buChar char="•"/>
              <a:defRPr sz="2000" b="0" i="0" u="none" strike="noStrike" cap="none">
                <a:solidFill>
                  <a:schemeClr val="lt1"/>
                </a:solidFill>
                <a:latin typeface="Questrial"/>
                <a:ea typeface="Questrial"/>
                <a:cs typeface="Questrial"/>
                <a:sym typeface="Questrial"/>
              </a:defRPr>
            </a:lvl8pPr>
            <a:lvl9pPr marL="4114800" marR="0" lvl="8" indent="-355600" algn="l" rtl="0">
              <a:spcBef>
                <a:spcPts val="400"/>
              </a:spcBef>
              <a:spcAft>
                <a:spcPts val="0"/>
              </a:spcAft>
              <a:buClr>
                <a:schemeClr val="accent6"/>
              </a:buClr>
              <a:buSzPts val="2000"/>
              <a:buFont typeface="Arial"/>
              <a:buChar char="•"/>
              <a:defRPr sz="2000" b="0" i="0" u="none" strike="noStrike" cap="none">
                <a:solidFill>
                  <a:schemeClr val="lt1"/>
                </a:solidFill>
                <a:latin typeface="Questrial"/>
                <a:ea typeface="Questrial"/>
                <a:cs typeface="Questrial"/>
                <a:sym typeface="Questrial"/>
              </a:defRPr>
            </a:lvl9pPr>
          </a:lstStyle>
          <a:p>
            <a:endParaRPr/>
          </a:p>
        </p:txBody>
      </p:sp>
      <p:sp>
        <p:nvSpPr>
          <p:cNvPr id="237" name="Shape 237"/>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38" name="Shape 238"/>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39" name="Shape 239"/>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
        <p:nvSpPr>
          <p:cNvPr id="240" name="Shape 240"/>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Questrial"/>
              <a:ea typeface="Questrial"/>
              <a:cs typeface="Questrial"/>
              <a:sym typeface="Questrial"/>
            </a:endParaRPr>
          </a:p>
        </p:txBody>
      </p:sp>
      <p:cxnSp>
        <p:nvCxnSpPr>
          <p:cNvPr id="241" name="Shape 241"/>
          <p:cNvCxnSpPr/>
          <p:nvPr/>
        </p:nvCxnSpPr>
        <p:spPr>
          <a:xfrm rot="5400000">
            <a:off x="1128157" y="3221339"/>
            <a:ext cx="3017520" cy="794"/>
          </a:xfrm>
          <a:prstGeom prst="straightConnector1">
            <a:avLst/>
          </a:prstGeom>
          <a:noFill/>
          <a:ln w="19050" cap="flat" cmpd="sng">
            <a:solidFill>
              <a:schemeClr val="accent2"/>
            </a:solidFill>
            <a:prstDash val="solid"/>
            <a:round/>
            <a:headEnd type="none" w="sm" len="sm"/>
            <a:tailEnd type="none" w="sm" len="sm"/>
          </a:ln>
        </p:spPr>
      </p:cxnSp>
      <p:cxnSp>
        <p:nvCxnSpPr>
          <p:cNvPr id="242" name="Shape 242"/>
          <p:cNvCxnSpPr/>
          <p:nvPr/>
        </p:nvCxnSpPr>
        <p:spPr>
          <a:xfrm>
            <a:off x="0" y="1712976"/>
            <a:ext cx="2651760" cy="1588"/>
          </a:xfrm>
          <a:prstGeom prst="straightConnector1">
            <a:avLst/>
          </a:prstGeom>
          <a:noFill/>
          <a:ln w="19050" cap="flat" cmpd="sng">
            <a:solidFill>
              <a:schemeClr val="accent2"/>
            </a:solidFill>
            <a:prstDash val="solid"/>
            <a:round/>
            <a:headEnd type="none" w="sm" len="sm"/>
            <a:tailEnd type="none" w="sm" len="sm"/>
          </a:ln>
        </p:spPr>
      </p:cxnSp>
      <p:cxnSp>
        <p:nvCxnSpPr>
          <p:cNvPr id="243" name="Shape 243"/>
          <p:cNvCxnSpPr/>
          <p:nvPr/>
        </p:nvCxnSpPr>
        <p:spPr>
          <a:xfrm>
            <a:off x="0" y="4733544"/>
            <a:ext cx="2651760" cy="1588"/>
          </a:xfrm>
          <a:prstGeom prst="straightConnector1">
            <a:avLst/>
          </a:prstGeom>
          <a:noFill/>
          <a:ln w="19050" cap="flat" cmpd="sng">
            <a:solidFill>
              <a:schemeClr val="accent2"/>
            </a:solidFill>
            <a:prstDash val="solid"/>
            <a:round/>
            <a:headEnd type="none" w="sm" len="sm"/>
            <a:tailEnd type="none" w="sm" len="sm"/>
          </a:ln>
        </p:spPr>
      </p:cxnSp>
      <p:sp>
        <p:nvSpPr>
          <p:cNvPr id="244" name="Shape 244"/>
          <p:cNvSpPr txBox="1">
            <a:spLocks noGrp="1"/>
          </p:cNvSpPr>
          <p:nvPr>
            <p:ph type="title"/>
          </p:nvPr>
        </p:nvSpPr>
        <p:spPr>
          <a:xfrm>
            <a:off x="152400" y="1901952"/>
            <a:ext cx="2377440" cy="1371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2600"/>
              <a:buFont typeface="Questrial"/>
              <a:buNone/>
              <a:defRPr sz="2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Shape 245"/>
          <p:cNvSpPr txBox="1">
            <a:spLocks noGrp="1"/>
          </p:cNvSpPr>
          <p:nvPr>
            <p:ph type="body" idx="2"/>
          </p:nvPr>
        </p:nvSpPr>
        <p:spPr>
          <a:xfrm>
            <a:off x="152400" y="3273552"/>
            <a:ext cx="2377440" cy="13716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rgbClr val="ABC2C8"/>
              </a:buClr>
              <a:buSzPts val="1800"/>
              <a:buFont typeface="Arial"/>
              <a:buNone/>
              <a:defRPr sz="1800" b="0" i="0" u="none" strike="noStrike" cap="none">
                <a:solidFill>
                  <a:srgbClr val="FFFFFF"/>
                </a:solidFill>
                <a:latin typeface="Questrial"/>
                <a:ea typeface="Questrial"/>
                <a:cs typeface="Questrial"/>
                <a:sym typeface="Questrial"/>
              </a:defRPr>
            </a:lvl1pPr>
            <a:lvl2pPr marL="914400" marR="0" lvl="1" indent="-228600" algn="l" rtl="0">
              <a:spcBef>
                <a:spcPts val="240"/>
              </a:spcBef>
              <a:spcAft>
                <a:spcPts val="0"/>
              </a:spcAft>
              <a:buClr>
                <a:srgbClr val="ABC2C8"/>
              </a:buClr>
              <a:buSzPts val="12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spcBef>
                <a:spcPts val="200"/>
              </a:spcBef>
              <a:spcAft>
                <a:spcPts val="0"/>
              </a:spcAft>
              <a:buClr>
                <a:schemeClr val="accent2"/>
              </a:buClr>
              <a:buSzPts val="1000"/>
              <a:buFont typeface="Arial"/>
              <a:buNone/>
              <a:defRPr sz="1000" b="0" i="0" u="none" strike="noStrike" cap="none">
                <a:solidFill>
                  <a:schemeClr val="lt2"/>
                </a:solidFill>
                <a:latin typeface="Questrial"/>
                <a:ea typeface="Questrial"/>
                <a:cs typeface="Questrial"/>
                <a:sym typeface="Questrial"/>
              </a:defRPr>
            </a:lvl3pPr>
            <a:lvl4pPr marL="1828800" marR="0" lvl="3" indent="-228600" algn="l" rtl="0">
              <a:spcBef>
                <a:spcPts val="180"/>
              </a:spcBef>
              <a:spcAft>
                <a:spcPts val="0"/>
              </a:spcAft>
              <a:buClr>
                <a:schemeClr val="accent3"/>
              </a:buClr>
              <a:buSzPts val="900"/>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spcBef>
                <a:spcPts val="180"/>
              </a:spcBef>
              <a:spcAft>
                <a:spcPts val="0"/>
              </a:spcAft>
              <a:buClr>
                <a:schemeClr val="accent4"/>
              </a:buClr>
              <a:buSzPts val="900"/>
              <a:buFont typeface="Arial"/>
              <a:buNone/>
              <a:defRPr sz="900" b="0" i="0" u="none" strike="noStrike" cap="none">
                <a:solidFill>
                  <a:schemeClr val="lt2"/>
                </a:solidFill>
                <a:latin typeface="Questrial"/>
                <a:ea typeface="Questrial"/>
                <a:cs typeface="Questrial"/>
                <a:sym typeface="Questrial"/>
              </a:defRPr>
            </a:lvl5pPr>
            <a:lvl6pPr marL="2743200" marR="0" lvl="5" indent="-228600" algn="l" rtl="0">
              <a:spcBef>
                <a:spcPts val="180"/>
              </a:spcBef>
              <a:spcAft>
                <a:spcPts val="0"/>
              </a:spcAft>
              <a:buClr>
                <a:schemeClr val="accent5"/>
              </a:buClr>
              <a:buSzPts val="900"/>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spcBef>
                <a:spcPts val="180"/>
              </a:spcBef>
              <a:spcAft>
                <a:spcPts val="0"/>
              </a:spcAft>
              <a:buClr>
                <a:schemeClr val="accent6"/>
              </a:buClr>
              <a:buSzPts val="900"/>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spcBef>
                <a:spcPts val="180"/>
              </a:spcBef>
              <a:spcAft>
                <a:spcPts val="0"/>
              </a:spcAft>
              <a:buClr>
                <a:schemeClr val="accent6"/>
              </a:buClr>
              <a:buSzPts val="900"/>
              <a:buFont typeface="Arial"/>
              <a:buNone/>
              <a:defRPr sz="900" b="0" i="0" u="none" strike="noStrike" cap="none">
                <a:solidFill>
                  <a:schemeClr val="lt1"/>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60681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E57FF-CB36-4D25-9570-CED16BE9A308}"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246"/>
        <p:cNvGrpSpPr/>
        <p:nvPr/>
      </p:nvGrpSpPr>
      <p:grpSpPr>
        <a:xfrm>
          <a:off x="0" y="0"/>
          <a:ext cx="0" cy="0"/>
          <a:chOff x="0" y="0"/>
          <a:chExt cx="0" cy="0"/>
        </a:xfrm>
      </p:grpSpPr>
      <p:sp>
        <p:nvSpPr>
          <p:cNvPr id="247" name="Shape 247"/>
          <p:cNvSpPr>
            <a:spLocks noGrp="1"/>
          </p:cNvSpPr>
          <p:nvPr>
            <p:ph type="pic" idx="2"/>
          </p:nvPr>
        </p:nvSpPr>
        <p:spPr>
          <a:xfrm>
            <a:off x="3200400" y="381000"/>
            <a:ext cx="5562600" cy="5638800"/>
          </a:xfrm>
          <a:prstGeom prst="rect">
            <a:avLst/>
          </a:prstGeom>
          <a:solidFill>
            <a:schemeClr val="dk2"/>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91425" rIns="91425" bIns="91425" anchor="t" anchorCtr="0"/>
          <a:lstStyle>
            <a:lvl1pPr marR="0" lvl="0" algn="l" rtl="0">
              <a:spcBef>
                <a:spcPts val="640"/>
              </a:spcBef>
              <a:spcAft>
                <a:spcPts val="0"/>
              </a:spcAft>
              <a:buClr>
                <a:srgbClr val="ABC2C8"/>
              </a:buClr>
              <a:buSzPts val="3200"/>
              <a:buFont typeface="Arial"/>
              <a:buNone/>
              <a:defRPr sz="3200" b="0" i="0" u="none" strike="noStrike" cap="none">
                <a:solidFill>
                  <a:schemeClr val="lt2"/>
                </a:solidFill>
                <a:latin typeface="Questrial"/>
                <a:ea typeface="Questrial"/>
                <a:cs typeface="Questrial"/>
                <a:sym typeface="Questrial"/>
              </a:defRPr>
            </a:lvl1pPr>
            <a:lvl2pPr marR="0" lvl="1" algn="l" rtl="0">
              <a:spcBef>
                <a:spcPts val="560"/>
              </a:spcBef>
              <a:spcAft>
                <a:spcPts val="0"/>
              </a:spcAft>
              <a:buClr>
                <a:srgbClr val="ABC2C8"/>
              </a:buClr>
              <a:buSzPts val="2800"/>
              <a:buFont typeface="Arial"/>
              <a:buNone/>
              <a:defRPr sz="2800" b="0" i="0" u="none" strike="noStrike" cap="none">
                <a:solidFill>
                  <a:schemeClr val="lt1"/>
                </a:solidFill>
                <a:latin typeface="Questrial"/>
                <a:ea typeface="Questrial"/>
                <a:cs typeface="Questrial"/>
                <a:sym typeface="Questrial"/>
              </a:defRPr>
            </a:lvl2pPr>
            <a:lvl3pPr marR="0" lvl="2" algn="l" rtl="0">
              <a:spcBef>
                <a:spcPts val="480"/>
              </a:spcBef>
              <a:spcAft>
                <a:spcPts val="0"/>
              </a:spcAft>
              <a:buClr>
                <a:schemeClr val="accent2"/>
              </a:buClr>
              <a:buSzPts val="2400"/>
              <a:buFont typeface="Arial"/>
              <a:buNone/>
              <a:defRPr sz="2400" b="0" i="0" u="none" strike="noStrike" cap="none">
                <a:solidFill>
                  <a:schemeClr val="lt2"/>
                </a:solidFill>
                <a:latin typeface="Questrial"/>
                <a:ea typeface="Questrial"/>
                <a:cs typeface="Questrial"/>
                <a:sym typeface="Questrial"/>
              </a:defRPr>
            </a:lvl3pPr>
            <a:lvl4pPr marR="0" lvl="3" algn="l" rtl="0">
              <a:spcBef>
                <a:spcPts val="400"/>
              </a:spcBef>
              <a:spcAft>
                <a:spcPts val="0"/>
              </a:spcAft>
              <a:buClr>
                <a:schemeClr val="accent3"/>
              </a:buClr>
              <a:buSzPts val="2000"/>
              <a:buFont typeface="Arial"/>
              <a:buNone/>
              <a:defRPr sz="2000" b="0" i="0" u="none" strike="noStrike" cap="none">
                <a:solidFill>
                  <a:schemeClr val="lt1"/>
                </a:solidFill>
                <a:latin typeface="Questrial"/>
                <a:ea typeface="Questrial"/>
                <a:cs typeface="Questrial"/>
                <a:sym typeface="Questrial"/>
              </a:defRPr>
            </a:lvl4pPr>
            <a:lvl5pPr marR="0" lvl="4" algn="l" rtl="0">
              <a:spcBef>
                <a:spcPts val="400"/>
              </a:spcBef>
              <a:spcAft>
                <a:spcPts val="0"/>
              </a:spcAft>
              <a:buClr>
                <a:schemeClr val="accent4"/>
              </a:buClr>
              <a:buSzPts val="2000"/>
              <a:buFont typeface="Arial"/>
              <a:buNone/>
              <a:defRPr sz="2000" b="0" i="0" u="none" strike="noStrike" cap="none">
                <a:solidFill>
                  <a:schemeClr val="lt2"/>
                </a:solidFill>
                <a:latin typeface="Questrial"/>
                <a:ea typeface="Questrial"/>
                <a:cs typeface="Questrial"/>
                <a:sym typeface="Questrial"/>
              </a:defRPr>
            </a:lvl5pPr>
            <a:lvl6pPr marR="0" lvl="5" algn="l" rtl="0">
              <a:spcBef>
                <a:spcPts val="400"/>
              </a:spcBef>
              <a:spcAft>
                <a:spcPts val="0"/>
              </a:spcAft>
              <a:buClr>
                <a:schemeClr val="accent5"/>
              </a:buClr>
              <a:buSzPts val="2000"/>
              <a:buFont typeface="Arial"/>
              <a:buNone/>
              <a:defRPr sz="2000" b="0" i="0" u="none" strike="noStrike" cap="none">
                <a:solidFill>
                  <a:schemeClr val="lt1"/>
                </a:solidFill>
                <a:latin typeface="Questrial"/>
                <a:ea typeface="Questrial"/>
                <a:cs typeface="Questrial"/>
                <a:sym typeface="Questrial"/>
              </a:defRPr>
            </a:lvl6pPr>
            <a:lvl7pPr marR="0" lvl="6" algn="l" rtl="0">
              <a:spcBef>
                <a:spcPts val="400"/>
              </a:spcBef>
              <a:spcAft>
                <a:spcPts val="0"/>
              </a:spcAft>
              <a:buClr>
                <a:schemeClr val="accent6"/>
              </a:buClr>
              <a:buSzPts val="2000"/>
              <a:buFont typeface="Arial"/>
              <a:buNone/>
              <a:defRPr sz="2000" b="0" i="0" u="none" strike="noStrike" cap="none">
                <a:solidFill>
                  <a:schemeClr val="lt1"/>
                </a:solidFill>
                <a:latin typeface="Questrial"/>
                <a:ea typeface="Questrial"/>
                <a:cs typeface="Questrial"/>
                <a:sym typeface="Questrial"/>
              </a:defRPr>
            </a:lvl7pPr>
            <a:lvl8pPr marR="0" lvl="7" algn="l" rtl="0">
              <a:spcBef>
                <a:spcPts val="400"/>
              </a:spcBef>
              <a:spcAft>
                <a:spcPts val="0"/>
              </a:spcAft>
              <a:buClr>
                <a:schemeClr val="accent3"/>
              </a:buClr>
              <a:buSzPts val="2000"/>
              <a:buFont typeface="Arial"/>
              <a:buNone/>
              <a:defRPr sz="2000" b="0" i="0" u="none" strike="noStrike" cap="none">
                <a:solidFill>
                  <a:schemeClr val="lt1"/>
                </a:solidFill>
                <a:latin typeface="Questrial"/>
                <a:ea typeface="Questrial"/>
                <a:cs typeface="Questrial"/>
                <a:sym typeface="Questrial"/>
              </a:defRPr>
            </a:lvl8pPr>
            <a:lvl9pPr marR="0" lvl="8" algn="l" rtl="0">
              <a:spcBef>
                <a:spcPts val="400"/>
              </a:spcBef>
              <a:spcAft>
                <a:spcPts val="0"/>
              </a:spcAft>
              <a:buClr>
                <a:schemeClr val="accent6"/>
              </a:buClr>
              <a:buSzPts val="2000"/>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248" name="Shape 248"/>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49" name="Shape 249"/>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50" name="Shape 250"/>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
        <p:nvSpPr>
          <p:cNvPr id="251" name="Shape 251"/>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Questrial"/>
              <a:ea typeface="Questrial"/>
              <a:cs typeface="Questrial"/>
              <a:sym typeface="Questrial"/>
            </a:endParaRPr>
          </a:p>
        </p:txBody>
      </p:sp>
      <p:cxnSp>
        <p:nvCxnSpPr>
          <p:cNvPr id="252" name="Shape 252"/>
          <p:cNvCxnSpPr/>
          <p:nvPr/>
        </p:nvCxnSpPr>
        <p:spPr>
          <a:xfrm rot="5400000">
            <a:off x="1128157" y="3221339"/>
            <a:ext cx="3017520" cy="794"/>
          </a:xfrm>
          <a:prstGeom prst="straightConnector1">
            <a:avLst/>
          </a:prstGeom>
          <a:noFill/>
          <a:ln w="19050" cap="flat" cmpd="sng">
            <a:solidFill>
              <a:schemeClr val="accent2"/>
            </a:solidFill>
            <a:prstDash val="solid"/>
            <a:round/>
            <a:headEnd type="none" w="sm" len="sm"/>
            <a:tailEnd type="none" w="sm" len="sm"/>
          </a:ln>
        </p:spPr>
      </p:cxnSp>
      <p:cxnSp>
        <p:nvCxnSpPr>
          <p:cNvPr id="253" name="Shape 253"/>
          <p:cNvCxnSpPr/>
          <p:nvPr/>
        </p:nvCxnSpPr>
        <p:spPr>
          <a:xfrm>
            <a:off x="0" y="1712976"/>
            <a:ext cx="2651760" cy="1588"/>
          </a:xfrm>
          <a:prstGeom prst="straightConnector1">
            <a:avLst/>
          </a:prstGeom>
          <a:noFill/>
          <a:ln w="19050" cap="flat" cmpd="sng">
            <a:solidFill>
              <a:schemeClr val="accent2"/>
            </a:solidFill>
            <a:prstDash val="solid"/>
            <a:round/>
            <a:headEnd type="none" w="sm" len="sm"/>
            <a:tailEnd type="none" w="sm" len="sm"/>
          </a:ln>
        </p:spPr>
      </p:cxnSp>
      <p:cxnSp>
        <p:nvCxnSpPr>
          <p:cNvPr id="254" name="Shape 254"/>
          <p:cNvCxnSpPr/>
          <p:nvPr/>
        </p:nvCxnSpPr>
        <p:spPr>
          <a:xfrm>
            <a:off x="0" y="4733544"/>
            <a:ext cx="2651760" cy="1588"/>
          </a:xfrm>
          <a:prstGeom prst="straightConnector1">
            <a:avLst/>
          </a:prstGeom>
          <a:noFill/>
          <a:ln w="19050" cap="flat" cmpd="sng">
            <a:solidFill>
              <a:schemeClr val="accent2"/>
            </a:solidFill>
            <a:prstDash val="solid"/>
            <a:round/>
            <a:headEnd type="none" w="sm" len="sm"/>
            <a:tailEnd type="none" w="sm" len="sm"/>
          </a:ln>
        </p:spPr>
      </p:cxnSp>
      <p:sp>
        <p:nvSpPr>
          <p:cNvPr id="255" name="Shape 255"/>
          <p:cNvSpPr txBox="1">
            <a:spLocks noGrp="1"/>
          </p:cNvSpPr>
          <p:nvPr>
            <p:ph type="title"/>
          </p:nvPr>
        </p:nvSpPr>
        <p:spPr>
          <a:xfrm>
            <a:off x="155448" y="1905000"/>
            <a:ext cx="2377440" cy="13716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2600"/>
              <a:buFont typeface="Questrial"/>
              <a:buNone/>
              <a:defRPr sz="2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6" name="Shape 256"/>
          <p:cNvSpPr txBox="1">
            <a:spLocks noGrp="1"/>
          </p:cNvSpPr>
          <p:nvPr>
            <p:ph type="body" idx="1"/>
          </p:nvPr>
        </p:nvSpPr>
        <p:spPr>
          <a:xfrm>
            <a:off x="152400" y="3276600"/>
            <a:ext cx="2377440" cy="13716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rgbClr val="ABC2C8"/>
              </a:buClr>
              <a:buSzPts val="1800"/>
              <a:buFont typeface="Arial"/>
              <a:buNone/>
              <a:defRPr sz="1800" b="0" i="0" u="none" strike="noStrike" cap="none">
                <a:solidFill>
                  <a:srgbClr val="FFFFFF"/>
                </a:solidFill>
                <a:latin typeface="Questrial"/>
                <a:ea typeface="Questrial"/>
                <a:cs typeface="Questrial"/>
                <a:sym typeface="Questrial"/>
              </a:defRPr>
            </a:lvl1pPr>
            <a:lvl2pPr marL="914400" marR="0" lvl="1" indent="-228600" algn="l" rtl="0">
              <a:spcBef>
                <a:spcPts val="240"/>
              </a:spcBef>
              <a:spcAft>
                <a:spcPts val="0"/>
              </a:spcAft>
              <a:buClr>
                <a:srgbClr val="ABC2C8"/>
              </a:buClr>
              <a:buSzPts val="12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spcBef>
                <a:spcPts val="200"/>
              </a:spcBef>
              <a:spcAft>
                <a:spcPts val="0"/>
              </a:spcAft>
              <a:buClr>
                <a:schemeClr val="accent2"/>
              </a:buClr>
              <a:buSzPts val="1000"/>
              <a:buFont typeface="Arial"/>
              <a:buNone/>
              <a:defRPr sz="1000" b="0" i="0" u="none" strike="noStrike" cap="none">
                <a:solidFill>
                  <a:schemeClr val="lt2"/>
                </a:solidFill>
                <a:latin typeface="Questrial"/>
                <a:ea typeface="Questrial"/>
                <a:cs typeface="Questrial"/>
                <a:sym typeface="Questrial"/>
              </a:defRPr>
            </a:lvl3pPr>
            <a:lvl4pPr marL="1828800" marR="0" lvl="3" indent="-228600" algn="l" rtl="0">
              <a:spcBef>
                <a:spcPts val="180"/>
              </a:spcBef>
              <a:spcAft>
                <a:spcPts val="0"/>
              </a:spcAft>
              <a:buClr>
                <a:schemeClr val="accent3"/>
              </a:buClr>
              <a:buSzPts val="900"/>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spcBef>
                <a:spcPts val="180"/>
              </a:spcBef>
              <a:spcAft>
                <a:spcPts val="0"/>
              </a:spcAft>
              <a:buClr>
                <a:schemeClr val="accent4"/>
              </a:buClr>
              <a:buSzPts val="900"/>
              <a:buFont typeface="Arial"/>
              <a:buNone/>
              <a:defRPr sz="900" b="0" i="0" u="none" strike="noStrike" cap="none">
                <a:solidFill>
                  <a:schemeClr val="lt2"/>
                </a:solidFill>
                <a:latin typeface="Questrial"/>
                <a:ea typeface="Questrial"/>
                <a:cs typeface="Questrial"/>
                <a:sym typeface="Questrial"/>
              </a:defRPr>
            </a:lvl5pPr>
            <a:lvl6pPr marL="2743200" marR="0" lvl="5" indent="-228600" algn="l" rtl="0">
              <a:spcBef>
                <a:spcPts val="180"/>
              </a:spcBef>
              <a:spcAft>
                <a:spcPts val="0"/>
              </a:spcAft>
              <a:buClr>
                <a:schemeClr val="accent5"/>
              </a:buClr>
              <a:buSzPts val="900"/>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spcBef>
                <a:spcPts val="180"/>
              </a:spcBef>
              <a:spcAft>
                <a:spcPts val="0"/>
              </a:spcAft>
              <a:buClr>
                <a:schemeClr val="accent6"/>
              </a:buClr>
              <a:buSzPts val="900"/>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spcBef>
                <a:spcPts val="180"/>
              </a:spcBef>
              <a:spcAft>
                <a:spcPts val="0"/>
              </a:spcAft>
              <a:buClr>
                <a:schemeClr val="accent6"/>
              </a:buClr>
              <a:buSzPts val="900"/>
              <a:buFont typeface="Arial"/>
              <a:buNone/>
              <a:defRPr sz="900" b="0" i="0" u="none" strike="noStrike" cap="none">
                <a:solidFill>
                  <a:schemeClr val="lt1"/>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3919989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9" name="Shape 25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ABC2C8"/>
              </a:buClr>
              <a:buSzPts val="2400"/>
              <a:buFont typeface="Arial"/>
              <a:buChar char="•"/>
              <a:defRPr sz="2400" b="0" i="0" u="none" strike="noStrike" cap="none">
                <a:solidFill>
                  <a:schemeClr val="lt2"/>
                </a:solidFill>
                <a:latin typeface="Questrial"/>
                <a:ea typeface="Questrial"/>
                <a:cs typeface="Questrial"/>
                <a:sym typeface="Questrial"/>
              </a:defRPr>
            </a:lvl1pPr>
            <a:lvl2pPr marL="914400" marR="0" lvl="1" indent="-355600" algn="l" rtl="0">
              <a:spcBef>
                <a:spcPts val="400"/>
              </a:spcBef>
              <a:spcAft>
                <a:spcPts val="0"/>
              </a:spcAft>
              <a:buClr>
                <a:srgbClr val="ABC2C8"/>
              </a:buClr>
              <a:buSzPts val="2000"/>
              <a:buFont typeface="Arial"/>
              <a:buChar char="•"/>
              <a:defRPr sz="2000" b="0" i="0" u="none" strike="noStrike" cap="none">
                <a:solidFill>
                  <a:schemeClr val="lt1"/>
                </a:solidFill>
                <a:latin typeface="Questrial"/>
                <a:ea typeface="Questrial"/>
                <a:cs typeface="Questrial"/>
                <a:sym typeface="Questrial"/>
              </a:defRPr>
            </a:lvl2pPr>
            <a:lvl3pPr marL="1371600" marR="0" lvl="2" indent="-355600" algn="l" rtl="0">
              <a:spcBef>
                <a:spcPts val="400"/>
              </a:spcBef>
              <a:spcAft>
                <a:spcPts val="0"/>
              </a:spcAft>
              <a:buClr>
                <a:schemeClr val="accent2"/>
              </a:buClr>
              <a:buSzPts val="2000"/>
              <a:buFont typeface="Arial"/>
              <a:buChar char="•"/>
              <a:defRPr sz="2000" b="0" i="0" u="none" strike="noStrike" cap="none">
                <a:solidFill>
                  <a:schemeClr val="lt2"/>
                </a:solidFill>
                <a:latin typeface="Questrial"/>
                <a:ea typeface="Questrial"/>
                <a:cs typeface="Questrial"/>
                <a:sym typeface="Questrial"/>
              </a:defRPr>
            </a:lvl3pPr>
            <a:lvl4pPr marL="1828800" marR="0" lvl="3"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4pPr>
            <a:lvl5pPr marL="2286000" marR="0" lvl="4" indent="-330200" algn="l" rtl="0">
              <a:spcBef>
                <a:spcPts val="320"/>
              </a:spcBef>
              <a:spcAft>
                <a:spcPts val="0"/>
              </a:spcAft>
              <a:buClr>
                <a:schemeClr val="accent4"/>
              </a:buClr>
              <a:buSzPts val="1600"/>
              <a:buFont typeface="Arial"/>
              <a:buChar char="•"/>
              <a:defRPr sz="1600" b="0" i="0" u="none" strike="noStrike" cap="none">
                <a:solidFill>
                  <a:schemeClr val="lt2"/>
                </a:solidFill>
                <a:latin typeface="Questrial"/>
                <a:ea typeface="Questrial"/>
                <a:cs typeface="Questrial"/>
                <a:sym typeface="Questrial"/>
              </a:defRPr>
            </a:lvl5pPr>
            <a:lvl6pPr marL="2743200" marR="0" lvl="5" indent="-330200" algn="l" rtl="0">
              <a:spcBef>
                <a:spcPts val="320"/>
              </a:spcBef>
              <a:spcAft>
                <a:spcPts val="0"/>
              </a:spcAft>
              <a:buClr>
                <a:schemeClr val="accent5"/>
              </a:buClr>
              <a:buSzPts val="1600"/>
              <a:buFont typeface="Arial"/>
              <a:buChar char="•"/>
              <a:defRPr sz="1600" b="0" i="0" u="none" strike="noStrike" cap="none">
                <a:solidFill>
                  <a:schemeClr val="lt1"/>
                </a:solidFill>
                <a:latin typeface="Questrial"/>
                <a:ea typeface="Questrial"/>
                <a:cs typeface="Questrial"/>
                <a:sym typeface="Questrial"/>
              </a:defRPr>
            </a:lvl6pPr>
            <a:lvl7pPr marL="3200400" marR="0" lvl="6"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9pPr>
          </a:lstStyle>
          <a:p>
            <a:endParaRPr/>
          </a:p>
        </p:txBody>
      </p:sp>
      <p:sp>
        <p:nvSpPr>
          <p:cNvPr id="260" name="Shape 260"/>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61" name="Shape 261"/>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62" name="Shape 262"/>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79670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5" name="Shape 26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ABC2C8"/>
              </a:buClr>
              <a:buSzPts val="2400"/>
              <a:buFont typeface="Arial"/>
              <a:buChar char="•"/>
              <a:defRPr sz="2400" b="0" i="0" u="none" strike="noStrike" cap="none">
                <a:solidFill>
                  <a:schemeClr val="lt2"/>
                </a:solidFill>
                <a:latin typeface="Questrial"/>
                <a:ea typeface="Questrial"/>
                <a:cs typeface="Questrial"/>
                <a:sym typeface="Questrial"/>
              </a:defRPr>
            </a:lvl1pPr>
            <a:lvl2pPr marL="914400" marR="0" lvl="1" indent="-355600" algn="l" rtl="0">
              <a:spcBef>
                <a:spcPts val="400"/>
              </a:spcBef>
              <a:spcAft>
                <a:spcPts val="0"/>
              </a:spcAft>
              <a:buClr>
                <a:srgbClr val="ABC2C8"/>
              </a:buClr>
              <a:buSzPts val="2000"/>
              <a:buFont typeface="Arial"/>
              <a:buChar char="•"/>
              <a:defRPr sz="2000" b="0" i="0" u="none" strike="noStrike" cap="none">
                <a:solidFill>
                  <a:schemeClr val="lt1"/>
                </a:solidFill>
                <a:latin typeface="Questrial"/>
                <a:ea typeface="Questrial"/>
                <a:cs typeface="Questrial"/>
                <a:sym typeface="Questrial"/>
              </a:defRPr>
            </a:lvl2pPr>
            <a:lvl3pPr marL="1371600" marR="0" lvl="2" indent="-355600" algn="l" rtl="0">
              <a:spcBef>
                <a:spcPts val="400"/>
              </a:spcBef>
              <a:spcAft>
                <a:spcPts val="0"/>
              </a:spcAft>
              <a:buClr>
                <a:schemeClr val="accent2"/>
              </a:buClr>
              <a:buSzPts val="2000"/>
              <a:buFont typeface="Arial"/>
              <a:buChar char="•"/>
              <a:defRPr sz="2000" b="0" i="0" u="none" strike="noStrike" cap="none">
                <a:solidFill>
                  <a:schemeClr val="lt2"/>
                </a:solidFill>
                <a:latin typeface="Questrial"/>
                <a:ea typeface="Questrial"/>
                <a:cs typeface="Questrial"/>
                <a:sym typeface="Questrial"/>
              </a:defRPr>
            </a:lvl3pPr>
            <a:lvl4pPr marL="1828800" marR="0" lvl="3"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4pPr>
            <a:lvl5pPr marL="2286000" marR="0" lvl="4" indent="-330200" algn="l" rtl="0">
              <a:spcBef>
                <a:spcPts val="320"/>
              </a:spcBef>
              <a:spcAft>
                <a:spcPts val="0"/>
              </a:spcAft>
              <a:buClr>
                <a:schemeClr val="accent4"/>
              </a:buClr>
              <a:buSzPts val="1600"/>
              <a:buFont typeface="Arial"/>
              <a:buChar char="•"/>
              <a:defRPr sz="1600" b="0" i="0" u="none" strike="noStrike" cap="none">
                <a:solidFill>
                  <a:schemeClr val="lt2"/>
                </a:solidFill>
                <a:latin typeface="Questrial"/>
                <a:ea typeface="Questrial"/>
                <a:cs typeface="Questrial"/>
                <a:sym typeface="Questrial"/>
              </a:defRPr>
            </a:lvl5pPr>
            <a:lvl6pPr marL="2743200" marR="0" lvl="5" indent="-330200" algn="l" rtl="0">
              <a:spcBef>
                <a:spcPts val="320"/>
              </a:spcBef>
              <a:spcAft>
                <a:spcPts val="0"/>
              </a:spcAft>
              <a:buClr>
                <a:schemeClr val="accent5"/>
              </a:buClr>
              <a:buSzPts val="1600"/>
              <a:buFont typeface="Arial"/>
              <a:buChar char="•"/>
              <a:defRPr sz="1600" b="0" i="0" u="none" strike="noStrike" cap="none">
                <a:solidFill>
                  <a:schemeClr val="lt1"/>
                </a:solidFill>
                <a:latin typeface="Questrial"/>
                <a:ea typeface="Questrial"/>
                <a:cs typeface="Questrial"/>
                <a:sym typeface="Questrial"/>
              </a:defRPr>
            </a:lvl6pPr>
            <a:lvl7pPr marL="3200400" marR="0" lvl="6"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9pPr>
          </a:lstStyle>
          <a:p>
            <a:endParaRPr/>
          </a:p>
        </p:txBody>
      </p:sp>
      <p:sp>
        <p:nvSpPr>
          <p:cNvPr id="266" name="Shape 266"/>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67" name="Shape 267"/>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68" name="Shape 268"/>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Questrial"/>
                <a:ea typeface="Questrial"/>
                <a:cs typeface="Questrial"/>
                <a:sym typeface="Questrial"/>
              </a:defRPr>
            </a:lvl1pPr>
            <a:lvl2pPr marL="0" marR="0" lvl="1" indent="0" algn="r" rtl="0">
              <a:spcBef>
                <a:spcPts val="0"/>
              </a:spcBef>
              <a:buNone/>
              <a:defRPr sz="1200">
                <a:solidFill>
                  <a:schemeClr val="lt2"/>
                </a:solidFill>
                <a:latin typeface="Questrial"/>
                <a:ea typeface="Questrial"/>
                <a:cs typeface="Questrial"/>
                <a:sym typeface="Questrial"/>
              </a:defRPr>
            </a:lvl2pPr>
            <a:lvl3pPr marL="0" marR="0" lvl="2" indent="0" algn="r" rtl="0">
              <a:spcBef>
                <a:spcPts val="0"/>
              </a:spcBef>
              <a:buNone/>
              <a:defRPr sz="1200">
                <a:solidFill>
                  <a:schemeClr val="lt2"/>
                </a:solidFill>
                <a:latin typeface="Questrial"/>
                <a:ea typeface="Questrial"/>
                <a:cs typeface="Questrial"/>
                <a:sym typeface="Questrial"/>
              </a:defRPr>
            </a:lvl3pPr>
            <a:lvl4pPr marL="0" marR="0" lvl="3" indent="0" algn="r" rtl="0">
              <a:spcBef>
                <a:spcPts val="0"/>
              </a:spcBef>
              <a:buNone/>
              <a:defRPr sz="1200">
                <a:solidFill>
                  <a:schemeClr val="lt2"/>
                </a:solidFill>
                <a:latin typeface="Questrial"/>
                <a:ea typeface="Questrial"/>
                <a:cs typeface="Questrial"/>
                <a:sym typeface="Questrial"/>
              </a:defRPr>
            </a:lvl4pPr>
            <a:lvl5pPr marL="0" marR="0" lvl="4" indent="0" algn="r" rtl="0">
              <a:spcBef>
                <a:spcPts val="0"/>
              </a:spcBef>
              <a:buNone/>
              <a:defRPr sz="1200">
                <a:solidFill>
                  <a:schemeClr val="lt2"/>
                </a:solidFill>
                <a:latin typeface="Questrial"/>
                <a:ea typeface="Questrial"/>
                <a:cs typeface="Questrial"/>
                <a:sym typeface="Questrial"/>
              </a:defRPr>
            </a:lvl5pPr>
            <a:lvl6pPr marL="0" marR="0" lvl="5" indent="0" algn="r" rtl="0">
              <a:spcBef>
                <a:spcPts val="0"/>
              </a:spcBef>
              <a:buNone/>
              <a:defRPr sz="1200">
                <a:solidFill>
                  <a:schemeClr val="lt2"/>
                </a:solidFill>
                <a:latin typeface="Questrial"/>
                <a:ea typeface="Questrial"/>
                <a:cs typeface="Questrial"/>
                <a:sym typeface="Questrial"/>
              </a:defRPr>
            </a:lvl6pPr>
            <a:lvl7pPr marL="0" marR="0" lvl="6" indent="0" algn="r" rtl="0">
              <a:spcBef>
                <a:spcPts val="0"/>
              </a:spcBef>
              <a:buNone/>
              <a:defRPr sz="1200">
                <a:solidFill>
                  <a:schemeClr val="lt2"/>
                </a:solidFill>
                <a:latin typeface="Questrial"/>
                <a:ea typeface="Questrial"/>
                <a:cs typeface="Questrial"/>
                <a:sym typeface="Questrial"/>
              </a:defRPr>
            </a:lvl7pPr>
            <a:lvl8pPr marL="0" marR="0" lvl="7" indent="0" algn="r" rtl="0">
              <a:spcBef>
                <a:spcPts val="0"/>
              </a:spcBef>
              <a:buNone/>
              <a:defRPr sz="1200">
                <a:solidFill>
                  <a:schemeClr val="lt2"/>
                </a:solidFill>
                <a:latin typeface="Questrial"/>
                <a:ea typeface="Questrial"/>
                <a:cs typeface="Questrial"/>
                <a:sym typeface="Questrial"/>
              </a:defRPr>
            </a:lvl8pPr>
            <a:lvl9pPr marL="0" marR="0" lvl="8" indent="0" algn="r" rtl="0">
              <a:spcBef>
                <a:spcPts val="0"/>
              </a:spcBef>
              <a:buNone/>
              <a:defRPr sz="1200">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302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B00E57FF-CB36-4D25-9570-CED16BE9A308}" type="datetimeFigureOut">
              <a:rPr lang="en-US" smtClean="0"/>
              <a:t>6/22/2018</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7952EE36-4A01-4ABC-B3BB-68BE8C858C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0E57FF-CB36-4D25-9570-CED16BE9A308}"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0E57FF-CB36-4D25-9570-CED16BE9A308}" type="datetimeFigureOut">
              <a:rPr lang="en-US" smtClean="0"/>
              <a:t>6/22/2018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0E57FF-CB36-4D25-9570-CED16BE9A308}"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E57FF-CB36-4D25-9570-CED16BE9A308}" type="datetimeFigureOut">
              <a:rPr lang="en-US" smtClean="0"/>
              <a:t>6/22/2018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2EE36-4A01-4ABC-B3BB-68BE8C858C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E57FF-CB36-4D25-9570-CED16BE9A308}"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2EE36-4A01-4ABC-B3BB-68BE8C858CD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B00E57FF-CB36-4D25-9570-CED16BE9A308}"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2EE36-4A01-4ABC-B3BB-68BE8C858CD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00E57FF-CB36-4D25-9570-CED16BE9A308}" type="datetimeFigureOut">
              <a:rPr lang="en-US" smtClean="0"/>
              <a:t>6/22/2018</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7952EE36-4A01-4ABC-B3BB-68BE8C858CD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6B7982"/>
            </a:gs>
            <a:gs pos="100000">
              <a:srgbClr val="002739"/>
            </a:gs>
          </a:gsLst>
          <a:path path="circle">
            <a:fillToRect r="100000" b="100000"/>
          </a:path>
          <a:tileRect l="-100000" t="-100000"/>
        </a:gradFill>
        <a:effectLst/>
      </p:bgPr>
    </p:bg>
    <p:spTree>
      <p:nvGrpSpPr>
        <p:cNvPr id="1" name="Shape 9"/>
        <p:cNvGrpSpPr/>
        <p:nvPr/>
      </p:nvGrpSpPr>
      <p:grpSpPr>
        <a:xfrm>
          <a:off x="0" y="0"/>
          <a:ext cx="0" cy="0"/>
          <a:chOff x="0" y="0"/>
          <a:chExt cx="0" cy="0"/>
        </a:xfrm>
      </p:grpSpPr>
      <p:sp>
        <p:nvSpPr>
          <p:cNvPr id="10" name="Shape 10"/>
          <p:cNvSpPr/>
          <p:nvPr/>
        </p:nvSpPr>
        <p:spPr>
          <a:xfrm>
            <a:off x="149352" y="137160"/>
            <a:ext cx="8869680" cy="6583680"/>
          </a:xfrm>
          <a:prstGeom prst="rect">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Questrial"/>
              <a:ea typeface="Questrial"/>
              <a:cs typeface="Questrial"/>
              <a:sym typeface="Questrial"/>
            </a:endParaRPr>
          </a:p>
        </p:txBody>
      </p:sp>
      <p:sp>
        <p:nvSpPr>
          <p:cNvPr id="11" name="Shape 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FEFEFE"/>
              </a:buClr>
              <a:buSzPts val="3600"/>
              <a:buFont typeface="Questrial"/>
              <a:buNone/>
              <a:defRPr sz="3600" b="1" i="0" u="none" strike="noStrike" cap="none">
                <a:solidFill>
                  <a:srgbClr val="FEFEFE"/>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Shape 12"/>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ABC2C8"/>
              </a:buClr>
              <a:buSzPts val="2400"/>
              <a:buFont typeface="Arial"/>
              <a:buChar char="•"/>
              <a:defRPr sz="2400" b="0" i="0" u="none" strike="noStrike" cap="none">
                <a:solidFill>
                  <a:schemeClr val="lt2"/>
                </a:solidFill>
                <a:latin typeface="Questrial"/>
                <a:ea typeface="Questrial"/>
                <a:cs typeface="Questrial"/>
                <a:sym typeface="Questrial"/>
              </a:defRPr>
            </a:lvl1pPr>
            <a:lvl2pPr marL="914400" marR="0" lvl="1" indent="-355600" algn="l" rtl="0">
              <a:spcBef>
                <a:spcPts val="400"/>
              </a:spcBef>
              <a:spcAft>
                <a:spcPts val="0"/>
              </a:spcAft>
              <a:buClr>
                <a:srgbClr val="ABC2C8"/>
              </a:buClr>
              <a:buSzPts val="2000"/>
              <a:buFont typeface="Arial"/>
              <a:buChar char="•"/>
              <a:defRPr sz="2000" b="0" i="0" u="none" strike="noStrike" cap="none">
                <a:solidFill>
                  <a:schemeClr val="lt1"/>
                </a:solidFill>
                <a:latin typeface="Questrial"/>
                <a:ea typeface="Questrial"/>
                <a:cs typeface="Questrial"/>
                <a:sym typeface="Questrial"/>
              </a:defRPr>
            </a:lvl2pPr>
            <a:lvl3pPr marL="1371600" marR="0" lvl="2" indent="-355600" algn="l" rtl="0">
              <a:spcBef>
                <a:spcPts val="400"/>
              </a:spcBef>
              <a:spcAft>
                <a:spcPts val="0"/>
              </a:spcAft>
              <a:buClr>
                <a:schemeClr val="accent2"/>
              </a:buClr>
              <a:buSzPts val="2000"/>
              <a:buFont typeface="Arial"/>
              <a:buChar char="•"/>
              <a:defRPr sz="2000" b="0" i="0" u="none" strike="noStrike" cap="none">
                <a:solidFill>
                  <a:schemeClr val="lt2"/>
                </a:solidFill>
                <a:latin typeface="Questrial"/>
                <a:ea typeface="Questrial"/>
                <a:cs typeface="Questrial"/>
                <a:sym typeface="Questrial"/>
              </a:defRPr>
            </a:lvl3pPr>
            <a:lvl4pPr marL="1828800" marR="0" lvl="3" indent="-342900" algn="l" rtl="0">
              <a:spcBef>
                <a:spcPts val="360"/>
              </a:spcBef>
              <a:spcAft>
                <a:spcPts val="0"/>
              </a:spcAft>
              <a:buClr>
                <a:schemeClr val="accent3"/>
              </a:buClr>
              <a:buSzPts val="1800"/>
              <a:buFont typeface="Arial"/>
              <a:buChar char="•"/>
              <a:defRPr sz="1800" b="0" i="0" u="none" strike="noStrike" cap="none">
                <a:solidFill>
                  <a:schemeClr val="lt1"/>
                </a:solidFill>
                <a:latin typeface="Questrial"/>
                <a:ea typeface="Questrial"/>
                <a:cs typeface="Questrial"/>
                <a:sym typeface="Questrial"/>
              </a:defRPr>
            </a:lvl4pPr>
            <a:lvl5pPr marL="2286000" marR="0" lvl="4" indent="-330200" algn="l" rtl="0">
              <a:spcBef>
                <a:spcPts val="320"/>
              </a:spcBef>
              <a:spcAft>
                <a:spcPts val="0"/>
              </a:spcAft>
              <a:buClr>
                <a:schemeClr val="accent4"/>
              </a:buClr>
              <a:buSzPts val="1600"/>
              <a:buFont typeface="Arial"/>
              <a:buChar char="•"/>
              <a:defRPr sz="1600" b="0" i="0" u="none" strike="noStrike" cap="none">
                <a:solidFill>
                  <a:schemeClr val="lt2"/>
                </a:solidFill>
                <a:latin typeface="Questrial"/>
                <a:ea typeface="Questrial"/>
                <a:cs typeface="Questrial"/>
                <a:sym typeface="Questrial"/>
              </a:defRPr>
            </a:lvl5pPr>
            <a:lvl6pPr marL="2743200" marR="0" lvl="5" indent="-330200" algn="l" rtl="0">
              <a:spcBef>
                <a:spcPts val="320"/>
              </a:spcBef>
              <a:spcAft>
                <a:spcPts val="0"/>
              </a:spcAft>
              <a:buClr>
                <a:schemeClr val="accent5"/>
              </a:buClr>
              <a:buSzPts val="1600"/>
              <a:buFont typeface="Arial"/>
              <a:buChar char="•"/>
              <a:defRPr sz="1600" b="0" i="0" u="none" strike="noStrike" cap="none">
                <a:solidFill>
                  <a:schemeClr val="lt1"/>
                </a:solidFill>
                <a:latin typeface="Questrial"/>
                <a:ea typeface="Questrial"/>
                <a:cs typeface="Questrial"/>
                <a:sym typeface="Questrial"/>
              </a:defRPr>
            </a:lvl6pPr>
            <a:lvl7pPr marL="3200400" marR="0" lvl="6"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lt1"/>
                </a:solidFill>
                <a:latin typeface="Questrial"/>
                <a:ea typeface="Questrial"/>
                <a:cs typeface="Questrial"/>
                <a:sym typeface="Quest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Questrial"/>
                <a:ea typeface="Questrial"/>
                <a:cs typeface="Questrial"/>
                <a:sym typeface="Questrial"/>
              </a:defRPr>
            </a:lvl9pPr>
          </a:lstStyle>
          <a:p>
            <a:endParaRPr/>
          </a:p>
        </p:txBody>
      </p:sp>
      <p:sp>
        <p:nvSpPr>
          <p:cNvPr id="13" name="Shape 13"/>
          <p:cNvSpPr txBox="1">
            <a:spLocks noGrp="1"/>
          </p:cNvSpPr>
          <p:nvPr>
            <p:ph type="dt" idx="10"/>
          </p:nvPr>
        </p:nvSpPr>
        <p:spPr>
          <a:xfrm>
            <a:off x="457200" y="6312408"/>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 name="Shape 14"/>
          <p:cNvSpPr txBox="1">
            <a:spLocks noGrp="1"/>
          </p:cNvSpPr>
          <p:nvPr>
            <p:ph type="ftr" idx="11"/>
          </p:nvPr>
        </p:nvSpPr>
        <p:spPr>
          <a:xfrm>
            <a:off x="2831123" y="6312408"/>
            <a:ext cx="348175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chemeClr val="lt2"/>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 name="Shape 15"/>
          <p:cNvSpPr txBox="1">
            <a:spLocks noGrp="1"/>
          </p:cNvSpPr>
          <p:nvPr>
            <p:ph type="sldNum" idx="12"/>
          </p:nvPr>
        </p:nvSpPr>
        <p:spPr>
          <a:xfrm>
            <a:off x="6553200" y="6312408"/>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Questrial"/>
                <a:ea typeface="Questrial"/>
                <a:cs typeface="Questrial"/>
                <a:sym typeface="Questrial"/>
              </a:defRPr>
            </a:lvl1pPr>
            <a:lvl2pPr marL="0" marR="0" lvl="1" indent="0" algn="r" rtl="0">
              <a:spcBef>
                <a:spcPts val="0"/>
              </a:spcBef>
              <a:buNone/>
              <a:defRPr sz="1200" b="0" i="0" u="none" strike="noStrike" cap="none">
                <a:solidFill>
                  <a:schemeClr val="lt2"/>
                </a:solidFill>
                <a:latin typeface="Questrial"/>
                <a:ea typeface="Questrial"/>
                <a:cs typeface="Questrial"/>
                <a:sym typeface="Questrial"/>
              </a:defRPr>
            </a:lvl2pPr>
            <a:lvl3pPr marL="0" marR="0" lvl="2" indent="0" algn="r" rtl="0">
              <a:spcBef>
                <a:spcPts val="0"/>
              </a:spcBef>
              <a:buNone/>
              <a:defRPr sz="1200" b="0" i="0" u="none" strike="noStrike" cap="none">
                <a:solidFill>
                  <a:schemeClr val="lt2"/>
                </a:solidFill>
                <a:latin typeface="Questrial"/>
                <a:ea typeface="Questrial"/>
                <a:cs typeface="Questrial"/>
                <a:sym typeface="Questrial"/>
              </a:defRPr>
            </a:lvl3pPr>
            <a:lvl4pPr marL="0" marR="0" lvl="3" indent="0" algn="r" rtl="0">
              <a:spcBef>
                <a:spcPts val="0"/>
              </a:spcBef>
              <a:buNone/>
              <a:defRPr sz="1200" b="0" i="0" u="none" strike="noStrike" cap="none">
                <a:solidFill>
                  <a:schemeClr val="lt2"/>
                </a:solidFill>
                <a:latin typeface="Questrial"/>
                <a:ea typeface="Questrial"/>
                <a:cs typeface="Questrial"/>
                <a:sym typeface="Questrial"/>
              </a:defRPr>
            </a:lvl4pPr>
            <a:lvl5pPr marL="0" marR="0" lvl="4" indent="0" algn="r" rtl="0">
              <a:spcBef>
                <a:spcPts val="0"/>
              </a:spcBef>
              <a:buNone/>
              <a:defRPr sz="1200" b="0" i="0" u="none" strike="noStrike" cap="none">
                <a:solidFill>
                  <a:schemeClr val="lt2"/>
                </a:solidFill>
                <a:latin typeface="Questrial"/>
                <a:ea typeface="Questrial"/>
                <a:cs typeface="Questrial"/>
                <a:sym typeface="Questrial"/>
              </a:defRPr>
            </a:lvl5pPr>
            <a:lvl6pPr marL="0" marR="0" lvl="5" indent="0" algn="r" rtl="0">
              <a:spcBef>
                <a:spcPts val="0"/>
              </a:spcBef>
              <a:buNone/>
              <a:defRPr sz="1200" b="0" i="0" u="none" strike="noStrike" cap="none">
                <a:solidFill>
                  <a:schemeClr val="lt2"/>
                </a:solidFill>
                <a:latin typeface="Questrial"/>
                <a:ea typeface="Questrial"/>
                <a:cs typeface="Questrial"/>
                <a:sym typeface="Questrial"/>
              </a:defRPr>
            </a:lvl6pPr>
            <a:lvl7pPr marL="0" marR="0" lvl="6" indent="0" algn="r" rtl="0">
              <a:spcBef>
                <a:spcPts val="0"/>
              </a:spcBef>
              <a:buNone/>
              <a:defRPr sz="1200" b="0" i="0" u="none" strike="noStrike" cap="none">
                <a:solidFill>
                  <a:schemeClr val="lt2"/>
                </a:solidFill>
                <a:latin typeface="Questrial"/>
                <a:ea typeface="Questrial"/>
                <a:cs typeface="Questrial"/>
                <a:sym typeface="Questrial"/>
              </a:defRPr>
            </a:lvl7pPr>
            <a:lvl8pPr marL="0" marR="0" lvl="7" indent="0" algn="r" rtl="0">
              <a:spcBef>
                <a:spcPts val="0"/>
              </a:spcBef>
              <a:buNone/>
              <a:defRPr sz="1200" b="0" i="0" u="none" strike="noStrike" cap="none">
                <a:solidFill>
                  <a:schemeClr val="lt2"/>
                </a:solidFill>
                <a:latin typeface="Questrial"/>
                <a:ea typeface="Questrial"/>
                <a:cs typeface="Questrial"/>
                <a:sym typeface="Questrial"/>
              </a:defRPr>
            </a:lvl8pPr>
            <a:lvl9pPr marL="0" marR="0" lvl="8" indent="0" algn="r" rtl="0">
              <a:spcBef>
                <a:spcPts val="0"/>
              </a:spcBef>
              <a:buNone/>
              <a:defRPr sz="1200" b="0" i="0" u="none" strike="noStrike" cap="none">
                <a:solidFill>
                  <a:schemeClr val="lt2"/>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18063921"/>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X:\OHSU Shared\Restricted\PS\LAB\Genetics Labs\Forms, FAX , Ltrhead\OHSU Logos\KDL Logo 4 Col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700" y="4648200"/>
            <a:ext cx="3581400" cy="1337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81200" y="3422579"/>
            <a:ext cx="5486400" cy="923330"/>
          </a:xfrm>
          <a:prstGeom prst="rect">
            <a:avLst/>
          </a:prstGeom>
          <a:noFill/>
        </p:spPr>
        <p:txBody>
          <a:bodyPr wrap="square" rtlCol="0">
            <a:spAutoFit/>
          </a:bodyPr>
          <a:lstStyle/>
          <a:p>
            <a:pPr algn="ctr"/>
            <a:r>
              <a:rPr lang="en-US" dirty="0"/>
              <a:t>Lora W. Lucas</a:t>
            </a:r>
          </a:p>
          <a:p>
            <a:pPr algn="ctr"/>
            <a:r>
              <a:rPr lang="en-US" dirty="0"/>
              <a:t>Lead Cytogenetic Technologist-Microarray</a:t>
            </a:r>
          </a:p>
          <a:p>
            <a:pPr algn="ctr"/>
            <a:r>
              <a:rPr lang="en-US" dirty="0"/>
              <a:t>Cytogenetics Lab</a:t>
            </a:r>
          </a:p>
        </p:txBody>
      </p:sp>
      <p:sp>
        <p:nvSpPr>
          <p:cNvPr id="6" name="TextBox 5"/>
          <p:cNvSpPr txBox="1"/>
          <p:nvPr/>
        </p:nvSpPr>
        <p:spPr>
          <a:xfrm>
            <a:off x="2838450" y="1197036"/>
            <a:ext cx="3695700" cy="1323439"/>
          </a:xfrm>
          <a:prstGeom prst="rect">
            <a:avLst/>
          </a:prstGeom>
          <a:noFill/>
        </p:spPr>
        <p:txBody>
          <a:bodyPr wrap="square" rtlCol="0">
            <a:spAutoFit/>
          </a:bodyPr>
          <a:lstStyle/>
          <a:p>
            <a:pPr algn="ctr"/>
            <a:r>
              <a:rPr lang="en-US" sz="4000" dirty="0"/>
              <a:t>CLINICAL CYTOGENETICS</a:t>
            </a:r>
          </a:p>
        </p:txBody>
      </p:sp>
    </p:spTree>
    <p:extLst>
      <p:ext uri="{BB962C8B-B14F-4D97-AF65-F5344CB8AC3E}">
        <p14:creationId xmlns:p14="http://schemas.microsoft.com/office/powerpoint/2010/main" val="51144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Shape 299"/>
          <p:cNvSpPr txBox="1">
            <a:spLocks noGrp="1"/>
          </p:cNvSpPr>
          <p:nvPr>
            <p:ph type="body" idx="1"/>
          </p:nvPr>
        </p:nvSpPr>
        <p:spPr>
          <a:xfrm>
            <a:off x="457200" y="1371600"/>
            <a:ext cx="8229600" cy="4879275"/>
          </a:xfrm>
          <a:prstGeom prst="rect">
            <a:avLst/>
          </a:prstGeom>
          <a:noFill/>
          <a:ln>
            <a:noFill/>
          </a:ln>
        </p:spPr>
        <p:txBody>
          <a:bodyPr spcFirstLastPara="1" wrap="square" lIns="91425" tIns="45700" rIns="91425" bIns="45700" anchor="t" anchorCtr="0">
            <a:noAutofit/>
          </a:bodyPr>
          <a:lstStyle/>
          <a:p>
            <a:pPr marL="274320" marR="0" lvl="0" indent="-121920" algn="l" rtl="0">
              <a:spcBef>
                <a:spcPts val="480"/>
              </a:spcBef>
              <a:spcAft>
                <a:spcPts val="0"/>
              </a:spcAft>
              <a:buClr>
                <a:srgbClr val="ABC2C8"/>
              </a:buClr>
              <a:buSzPts val="2400"/>
              <a:buFont typeface="Arial"/>
              <a:buNone/>
            </a:pPr>
            <a:r>
              <a:rPr lang="en-US" sz="2400" b="0" i="0" u="none" strike="noStrike" cap="none" dirty="0">
                <a:solidFill>
                  <a:schemeClr val="lt2"/>
                </a:solidFill>
                <a:latin typeface="Questrial"/>
                <a:ea typeface="Questrial"/>
                <a:cs typeface="Questrial"/>
                <a:sym typeface="Questrial"/>
              </a:rPr>
              <a:t>Whole chromosome gain</a:t>
            </a:r>
          </a:p>
          <a:p>
            <a:pPr marL="274320" marR="0" lvl="0" indent="-121920" algn="l" rtl="0">
              <a:spcBef>
                <a:spcPts val="480"/>
              </a:spcBef>
              <a:spcAft>
                <a:spcPts val="0"/>
              </a:spcAft>
              <a:buClr>
                <a:srgbClr val="ABC2C8"/>
              </a:buClr>
              <a:buSzPts val="2400"/>
              <a:buFont typeface="Arial"/>
              <a:buNone/>
            </a:pPr>
            <a:r>
              <a:rPr lang="en-US" dirty="0">
                <a:solidFill>
                  <a:schemeClr val="lt2"/>
                </a:solidFill>
                <a:latin typeface="Questrial"/>
                <a:ea typeface="Questrial"/>
                <a:cs typeface="Questrial"/>
                <a:sym typeface="Questrial"/>
              </a:rPr>
              <a:t>47,XX,+21</a:t>
            </a:r>
          </a:p>
          <a:p>
            <a:pPr marL="274320" marR="0" lvl="0" indent="-121920" algn="l" rtl="0">
              <a:spcBef>
                <a:spcPts val="480"/>
              </a:spcBef>
              <a:spcAft>
                <a:spcPts val="0"/>
              </a:spcAft>
              <a:buClr>
                <a:srgbClr val="ABC2C8"/>
              </a:buClr>
              <a:buSzPts val="2400"/>
              <a:buFont typeface="Arial"/>
              <a:buNone/>
            </a:pPr>
            <a:r>
              <a:rPr lang="en-US" sz="2400" b="0" i="0" u="none" strike="noStrike" cap="none" dirty="0">
                <a:solidFill>
                  <a:schemeClr val="lt2"/>
                </a:solidFill>
                <a:latin typeface="Questrial"/>
                <a:ea typeface="Questrial"/>
                <a:cs typeface="Questrial"/>
                <a:sym typeface="Questrial"/>
              </a:rPr>
              <a:t>Down Syndrome</a:t>
            </a:r>
            <a:endParaRPr sz="2400" b="0" i="0" u="none" strike="noStrike" cap="none" dirty="0">
              <a:solidFill>
                <a:schemeClr val="lt2"/>
              </a:solidFill>
              <a:latin typeface="Questrial"/>
              <a:ea typeface="Questrial"/>
              <a:cs typeface="Questrial"/>
              <a:sym typeface="Questrial"/>
            </a:endParaRPr>
          </a:p>
        </p:txBody>
      </p:sp>
      <p:sp>
        <p:nvSpPr>
          <p:cNvPr id="301" name="Shape 301"/>
          <p:cNvSpPr/>
          <p:nvPr/>
        </p:nvSpPr>
        <p:spPr>
          <a:xfrm>
            <a:off x="1822622" y="5690286"/>
            <a:ext cx="457200" cy="347662"/>
          </a:xfrm>
          <a:prstGeom prst="ellipse">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estrial"/>
              <a:ea typeface="Questrial"/>
              <a:cs typeface="Questrial"/>
              <a:sym typeface="Questrial"/>
            </a:endParaRPr>
          </a:p>
        </p:txBody>
      </p:sp>
      <p:pic>
        <p:nvPicPr>
          <p:cNvPr id="302" name="Shape 302"/>
          <p:cNvPicPr preferRelativeResize="0"/>
          <p:nvPr/>
        </p:nvPicPr>
        <p:blipFill rotWithShape="1">
          <a:blip r:embed="rId3">
            <a:alphaModFix/>
          </a:blip>
          <a:srcRect/>
          <a:stretch/>
        </p:blipFill>
        <p:spPr>
          <a:xfrm>
            <a:off x="3810000" y="3367087"/>
            <a:ext cx="2393416" cy="2695575"/>
          </a:xfrm>
          <a:prstGeom prst="rect">
            <a:avLst/>
          </a:prstGeom>
          <a:noFill/>
          <a:ln>
            <a:noFill/>
          </a:ln>
        </p:spPr>
      </p:pic>
      <p:sp>
        <p:nvSpPr>
          <p:cNvPr id="303" name="Shape 303"/>
          <p:cNvSpPr txBox="1"/>
          <p:nvPr/>
        </p:nvSpPr>
        <p:spPr>
          <a:xfrm>
            <a:off x="6248400" y="3113175"/>
            <a:ext cx="2362200" cy="313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lt1"/>
                </a:solidFill>
                <a:latin typeface="Questrial"/>
                <a:ea typeface="Questrial"/>
                <a:cs typeface="Questrial"/>
                <a:sym typeface="Questrial"/>
              </a:rPr>
              <a:t>-Characteristic facial features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-Anomalies affecting heart and gastrointestinal tract</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-Increased risk of leukemia</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-Immune systems defects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-Developmental delays/disabilities</a:t>
            </a:r>
            <a:endParaRPr sz="1800" dirty="0">
              <a:solidFill>
                <a:schemeClr val="lt1"/>
              </a:solidFill>
              <a:latin typeface="Questrial"/>
              <a:ea typeface="Questrial"/>
              <a:cs typeface="Questrial"/>
              <a:sym typeface="Questrial"/>
            </a:endParaRPr>
          </a:p>
        </p:txBody>
      </p:sp>
      <p:sp>
        <p:nvSpPr>
          <p:cNvPr id="3" name="Title 2">
            <a:extLst>
              <a:ext uri="{FF2B5EF4-FFF2-40B4-BE49-F238E27FC236}">
                <a16:creationId xmlns:a16="http://schemas.microsoft.com/office/drawing/2014/main" id="{4691E41D-0BB5-41B6-8F17-C973F29FFF14}"/>
              </a:ext>
            </a:extLst>
          </p:cNvPr>
          <p:cNvSpPr>
            <a:spLocks noGrp="1"/>
          </p:cNvSpPr>
          <p:nvPr>
            <p:ph type="title"/>
          </p:nvPr>
        </p:nvSpPr>
        <p:spPr>
          <a:xfrm>
            <a:off x="457200" y="274638"/>
            <a:ext cx="8229600" cy="792162"/>
          </a:xfrm>
        </p:spPr>
        <p:txBody>
          <a:bodyPr>
            <a:normAutofit/>
          </a:bodyPr>
          <a:lstStyle/>
          <a:p>
            <a:pPr algn="ctr"/>
            <a:r>
              <a:rPr lang="en-US" sz="3200" dirty="0">
                <a:solidFill>
                  <a:schemeClr val="lt1"/>
                </a:solidFill>
                <a:latin typeface="Questrial"/>
                <a:ea typeface="Questrial"/>
                <a:cs typeface="Questrial"/>
                <a:sym typeface="Questrial"/>
              </a:rPr>
              <a:t>Copy Number Changes</a:t>
            </a:r>
            <a:endParaRPr lang="en-US" sz="3200" dirty="0"/>
          </a:p>
        </p:txBody>
      </p:sp>
      <p:sp>
        <p:nvSpPr>
          <p:cNvPr id="4" name="AutoShape 2" descr="Image result for male with down syndrome image">
            <a:extLst>
              <a:ext uri="{FF2B5EF4-FFF2-40B4-BE49-F238E27FC236}">
                <a16:creationId xmlns:a16="http://schemas.microsoft.com/office/drawing/2014/main" id="{4E2E1064-3F58-47A7-8208-59EF03539D2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617249B-5DDB-4EA9-8CB8-69CDAA39214E}"/>
              </a:ext>
            </a:extLst>
          </p:cNvPr>
          <p:cNvPicPr>
            <a:picLocks noChangeAspect="1"/>
          </p:cNvPicPr>
          <p:nvPr/>
        </p:nvPicPr>
        <p:blipFill>
          <a:blip r:embed="rId4"/>
          <a:stretch>
            <a:fillRect/>
          </a:stretch>
        </p:blipFill>
        <p:spPr>
          <a:xfrm>
            <a:off x="297916" y="3367087"/>
            <a:ext cx="3467100" cy="2747963"/>
          </a:xfrm>
          <a:prstGeom prst="rect">
            <a:avLst/>
          </a:prstGeom>
        </p:spPr>
      </p:pic>
    </p:spTree>
    <p:extLst>
      <p:ext uri="{BB962C8B-B14F-4D97-AF65-F5344CB8AC3E}">
        <p14:creationId xmlns:p14="http://schemas.microsoft.com/office/powerpoint/2010/main" val="309550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143000" y="274638"/>
            <a:ext cx="6477000" cy="11430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240"/>
              <a:buFont typeface="Questrial"/>
              <a:buNone/>
            </a:pPr>
            <a:r>
              <a:rPr lang="en-US" sz="3240" b="1" i="0" u="none" strike="noStrike" cap="none" dirty="0">
                <a:solidFill>
                  <a:srgbClr val="FEFEFE"/>
                </a:solidFill>
                <a:latin typeface="Questrial"/>
                <a:ea typeface="Questrial"/>
                <a:cs typeface="Questrial"/>
                <a:sym typeface="Questrial"/>
              </a:rPr>
              <a:t>Copy Number Changes</a:t>
            </a:r>
            <a:br>
              <a:rPr lang="en-US" sz="3240" dirty="0">
                <a:solidFill>
                  <a:srgbClr val="FEFEFE"/>
                </a:solidFill>
                <a:latin typeface="Questrial"/>
                <a:ea typeface="Questrial"/>
                <a:cs typeface="Questrial"/>
                <a:sym typeface="Questrial"/>
              </a:rPr>
            </a:br>
            <a:endParaRPr sz="3240" b="1" i="0" u="none" strike="noStrike" cap="none" dirty="0">
              <a:solidFill>
                <a:srgbClr val="FEFEFE"/>
              </a:solidFill>
              <a:latin typeface="Questrial"/>
              <a:ea typeface="Questrial"/>
              <a:cs typeface="Questrial"/>
              <a:sym typeface="Questrial"/>
            </a:endParaRPr>
          </a:p>
        </p:txBody>
      </p:sp>
      <p:sp>
        <p:nvSpPr>
          <p:cNvPr id="310" name="Shape 31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p>
            <a:pPr marL="685800" marR="0" lvl="2" indent="0" algn="l" rtl="0">
              <a:spcBef>
                <a:spcPts val="400"/>
              </a:spcBef>
              <a:spcAft>
                <a:spcPts val="0"/>
              </a:spcAft>
              <a:buClr>
                <a:schemeClr val="accent2"/>
              </a:buClr>
              <a:buSzPts val="2000"/>
              <a:buNone/>
            </a:pPr>
            <a:r>
              <a:rPr lang="en-US" sz="2400" b="0" i="0" u="none" strike="noStrike" cap="none" dirty="0">
                <a:solidFill>
                  <a:schemeClr val="lt2"/>
                </a:solidFill>
                <a:latin typeface="Questrial"/>
                <a:ea typeface="Questrial"/>
                <a:cs typeface="Questrial"/>
                <a:sym typeface="Questrial"/>
              </a:rPr>
              <a:t>Whole chromosome loss</a:t>
            </a:r>
          </a:p>
          <a:p>
            <a:pPr marL="685800" marR="0" lvl="2" indent="0" algn="l" rtl="0">
              <a:spcBef>
                <a:spcPts val="400"/>
              </a:spcBef>
              <a:spcAft>
                <a:spcPts val="0"/>
              </a:spcAft>
              <a:buClr>
                <a:schemeClr val="accent2"/>
              </a:buClr>
              <a:buSzPts val="2000"/>
              <a:buNone/>
            </a:pPr>
            <a:r>
              <a:rPr lang="en-US" sz="2400" b="0" i="0" u="none" strike="noStrike" cap="none" dirty="0">
                <a:solidFill>
                  <a:schemeClr val="lt1"/>
                </a:solidFill>
                <a:latin typeface="Questrial"/>
                <a:ea typeface="Questrial"/>
                <a:cs typeface="Questrial"/>
                <a:sym typeface="Questrial"/>
              </a:rPr>
              <a:t>45,X</a:t>
            </a:r>
          </a:p>
          <a:p>
            <a:pPr marL="685800" marR="0" lvl="2" indent="0" algn="l" rtl="0">
              <a:spcBef>
                <a:spcPts val="400"/>
              </a:spcBef>
              <a:spcAft>
                <a:spcPts val="0"/>
              </a:spcAft>
              <a:buClr>
                <a:schemeClr val="accent2"/>
              </a:buClr>
              <a:buSzPts val="2000"/>
              <a:buNone/>
            </a:pPr>
            <a:r>
              <a:rPr lang="en-US" sz="2400" b="0" i="0" u="none" strike="noStrike" cap="none" dirty="0">
                <a:solidFill>
                  <a:schemeClr val="lt1"/>
                </a:solidFill>
                <a:latin typeface="Questrial"/>
                <a:ea typeface="Questrial"/>
                <a:cs typeface="Questrial"/>
                <a:sym typeface="Questrial"/>
              </a:rPr>
              <a:t>Turner Syndrome</a:t>
            </a:r>
            <a:endParaRPr sz="2400" b="0" i="0" u="none" strike="noStrike" cap="none" dirty="0">
              <a:solidFill>
                <a:schemeClr val="lt1"/>
              </a:solidFill>
              <a:latin typeface="Questrial"/>
              <a:ea typeface="Questrial"/>
              <a:cs typeface="Questrial"/>
              <a:sym typeface="Questrial"/>
            </a:endParaRPr>
          </a:p>
          <a:p>
            <a:pPr marL="960120" marR="0" lvl="3" indent="0" algn="l" rtl="0">
              <a:spcBef>
                <a:spcPts val="360"/>
              </a:spcBef>
              <a:spcAft>
                <a:spcPts val="0"/>
              </a:spcAft>
              <a:buClr>
                <a:schemeClr val="accent3"/>
              </a:buClr>
              <a:buSzPts val="1800"/>
              <a:buFont typeface="Arial"/>
              <a:buNone/>
            </a:pPr>
            <a:endParaRPr sz="1800" b="0" i="0" u="none" strike="noStrike" cap="none" dirty="0">
              <a:solidFill>
                <a:schemeClr val="lt1"/>
              </a:solidFill>
              <a:latin typeface="Questrial"/>
              <a:ea typeface="Questrial"/>
              <a:cs typeface="Questrial"/>
              <a:sym typeface="Questrial"/>
            </a:endParaRPr>
          </a:p>
          <a:p>
            <a:pPr marL="274320" marR="0" lvl="0" indent="-121920" algn="l" rtl="0">
              <a:spcBef>
                <a:spcPts val="480"/>
              </a:spcBef>
              <a:spcAft>
                <a:spcPts val="0"/>
              </a:spcAft>
              <a:buClr>
                <a:srgbClr val="ABC2C8"/>
              </a:buClr>
              <a:buSzPts val="2400"/>
              <a:buFont typeface="Arial"/>
              <a:buNone/>
            </a:pPr>
            <a:endParaRPr sz="2400" b="0" i="0" u="none" strike="noStrike" cap="none" dirty="0">
              <a:solidFill>
                <a:schemeClr val="lt2"/>
              </a:solidFill>
              <a:latin typeface="Questrial"/>
              <a:ea typeface="Questrial"/>
              <a:cs typeface="Questrial"/>
              <a:sym typeface="Questrial"/>
            </a:endParaRPr>
          </a:p>
          <a:p>
            <a:pPr marL="274320" marR="0" lvl="0" indent="-121920" algn="l" rtl="0">
              <a:spcBef>
                <a:spcPts val="480"/>
              </a:spcBef>
              <a:spcAft>
                <a:spcPts val="0"/>
              </a:spcAft>
              <a:buClr>
                <a:srgbClr val="ABC2C8"/>
              </a:buClr>
              <a:buSzPts val="2400"/>
              <a:buFont typeface="Arial"/>
              <a:buNone/>
            </a:pPr>
            <a:endParaRPr sz="2400" b="0" i="0" u="none" strike="noStrike" cap="none" dirty="0">
              <a:solidFill>
                <a:schemeClr val="lt2"/>
              </a:solidFill>
              <a:latin typeface="Questrial"/>
              <a:ea typeface="Questrial"/>
              <a:cs typeface="Questrial"/>
              <a:sym typeface="Questrial"/>
            </a:endParaRPr>
          </a:p>
        </p:txBody>
      </p:sp>
      <p:pic>
        <p:nvPicPr>
          <p:cNvPr id="311" name="Shape 311"/>
          <p:cNvPicPr preferRelativeResize="0"/>
          <p:nvPr/>
        </p:nvPicPr>
        <p:blipFill rotWithShape="1">
          <a:blip r:embed="rId3">
            <a:alphaModFix/>
          </a:blip>
          <a:srcRect/>
          <a:stretch/>
        </p:blipFill>
        <p:spPr>
          <a:xfrm>
            <a:off x="632254" y="3327356"/>
            <a:ext cx="3048000" cy="2764142"/>
          </a:xfrm>
          <a:prstGeom prst="rect">
            <a:avLst/>
          </a:prstGeom>
          <a:noFill/>
          <a:ln>
            <a:noFill/>
          </a:ln>
        </p:spPr>
      </p:pic>
      <p:sp>
        <p:nvSpPr>
          <p:cNvPr id="312" name="Shape 312"/>
          <p:cNvSpPr/>
          <p:nvPr/>
        </p:nvSpPr>
        <p:spPr>
          <a:xfrm>
            <a:off x="2590800" y="5257800"/>
            <a:ext cx="381000" cy="685800"/>
          </a:xfrm>
          <a:prstGeom prst="ellipse">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estrial"/>
              <a:ea typeface="Questrial"/>
              <a:cs typeface="Questrial"/>
              <a:sym typeface="Questrial"/>
            </a:endParaRPr>
          </a:p>
        </p:txBody>
      </p:sp>
      <p:pic>
        <p:nvPicPr>
          <p:cNvPr id="313" name="Shape 313"/>
          <p:cNvPicPr preferRelativeResize="0"/>
          <p:nvPr/>
        </p:nvPicPr>
        <p:blipFill rotWithShape="1">
          <a:blip r:embed="rId4">
            <a:alphaModFix/>
          </a:blip>
          <a:srcRect/>
          <a:stretch/>
        </p:blipFill>
        <p:spPr>
          <a:xfrm>
            <a:off x="3680253" y="3327356"/>
            <a:ext cx="2101807" cy="2764142"/>
          </a:xfrm>
          <a:prstGeom prst="rect">
            <a:avLst/>
          </a:prstGeom>
          <a:noFill/>
          <a:ln>
            <a:noFill/>
          </a:ln>
        </p:spPr>
      </p:pic>
      <p:sp>
        <p:nvSpPr>
          <p:cNvPr id="314" name="Shape 314"/>
          <p:cNvSpPr txBox="1"/>
          <p:nvPr/>
        </p:nvSpPr>
        <p:spPr>
          <a:xfrm>
            <a:off x="5782060" y="3048000"/>
            <a:ext cx="2889422"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-Shorter than average height</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-Low set ears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-Webbed neck (variable)</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-Infertile due to non-functional ovaries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-Frequent ear infections (early childhood)</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-May require hormone treatment to develop a more female physique.</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-Cardiac and renal defects</a:t>
            </a:r>
            <a:endParaRPr dirty="0"/>
          </a:p>
        </p:txBody>
      </p:sp>
    </p:spTree>
    <p:extLst>
      <p:ext uri="{BB962C8B-B14F-4D97-AF65-F5344CB8AC3E}">
        <p14:creationId xmlns:p14="http://schemas.microsoft.com/office/powerpoint/2010/main" val="145794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74638"/>
            <a:ext cx="6477000" cy="1143000"/>
          </a:xfrm>
        </p:spPr>
        <p:txBody>
          <a:bodyPr>
            <a:normAutofit fontScale="90000"/>
          </a:bodyPr>
          <a:lstStyle/>
          <a:p>
            <a:pPr algn="ctr"/>
            <a:r>
              <a:rPr lang="en-US" dirty="0"/>
              <a:t>Copy Number Changes</a:t>
            </a:r>
            <a:br>
              <a:rPr lang="en-US" dirty="0"/>
            </a:br>
            <a:r>
              <a:rPr lang="en-US" dirty="0"/>
              <a:t>Within Chromosomes</a:t>
            </a:r>
          </a:p>
        </p:txBody>
      </p:sp>
      <p:sp>
        <p:nvSpPr>
          <p:cNvPr id="5" name="Content Placeholder 4"/>
          <p:cNvSpPr>
            <a:spLocks noGrp="1"/>
          </p:cNvSpPr>
          <p:nvPr>
            <p:ph idx="1"/>
          </p:nvPr>
        </p:nvSpPr>
        <p:spPr>
          <a:xfrm>
            <a:off x="457200" y="1600200"/>
            <a:ext cx="8229600" cy="4953000"/>
          </a:xfrm>
        </p:spPr>
        <p:txBody>
          <a:bodyPr>
            <a:normAutofit/>
          </a:bodyPr>
          <a:lstStyle/>
          <a:p>
            <a:pPr marL="1234440" lvl="4" indent="0">
              <a:buNone/>
            </a:pPr>
            <a:endParaRPr lang="en-US" dirty="0"/>
          </a:p>
          <a:p>
            <a:pPr marL="685800" lvl="2" indent="0">
              <a:buNone/>
            </a:pPr>
            <a:r>
              <a:rPr lang="en-US" dirty="0"/>
              <a:t>Deletion 4p                                            Duplication 15q</a:t>
            </a:r>
          </a:p>
          <a:p>
            <a:pPr marL="685800" lvl="2" indent="0">
              <a:buNone/>
            </a:pPr>
            <a:r>
              <a:rPr lang="en-US" dirty="0"/>
              <a:t>Wolf-Hirschhorn syndrome                       Sometimes </a:t>
            </a:r>
            <a:r>
              <a:rPr lang="en-US" dirty="0" err="1"/>
              <a:t>assoc</a:t>
            </a:r>
            <a:r>
              <a:rPr lang="en-US" dirty="0"/>
              <a:t> with ASD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342" y="3614056"/>
            <a:ext cx="3400832" cy="2950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592284"/>
            <a:ext cx="3766600"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5676900" y="5257800"/>
            <a:ext cx="381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250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43000" y="274638"/>
            <a:ext cx="6477000" cy="11430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240"/>
              <a:buFont typeface="Questrial"/>
              <a:buNone/>
            </a:pPr>
            <a:r>
              <a:rPr lang="en-US" sz="3240" b="1" i="0" u="none" strike="noStrike" cap="none" dirty="0">
                <a:solidFill>
                  <a:srgbClr val="FEFEFE"/>
                </a:solidFill>
                <a:latin typeface="Questrial"/>
                <a:ea typeface="Questrial"/>
                <a:cs typeface="Questrial"/>
                <a:sym typeface="Questrial"/>
              </a:rPr>
              <a:t>Copy Number Change</a:t>
            </a:r>
            <a:br>
              <a:rPr lang="en-US" sz="3240" b="1" i="0" u="none" strike="noStrike" cap="none" dirty="0">
                <a:solidFill>
                  <a:srgbClr val="FEFEFE"/>
                </a:solidFill>
                <a:latin typeface="Questrial"/>
                <a:ea typeface="Questrial"/>
                <a:cs typeface="Questrial"/>
                <a:sym typeface="Questrial"/>
              </a:rPr>
            </a:br>
            <a:r>
              <a:rPr lang="en-US" sz="3240" b="1" i="0" u="none" strike="noStrike" cap="none" dirty="0">
                <a:solidFill>
                  <a:srgbClr val="FEFEFE"/>
                </a:solidFill>
                <a:latin typeface="Questrial"/>
                <a:ea typeface="Questrial"/>
                <a:cs typeface="Questrial"/>
                <a:sym typeface="Questrial"/>
              </a:rPr>
              <a:t>Within Chromosomes</a:t>
            </a:r>
            <a:endParaRPr sz="3240" b="1" i="0" u="none" strike="noStrike" cap="none" dirty="0">
              <a:solidFill>
                <a:srgbClr val="FEFEFE"/>
              </a:solidFill>
              <a:latin typeface="Questrial"/>
              <a:ea typeface="Questrial"/>
              <a:cs typeface="Questrial"/>
              <a:sym typeface="Questrial"/>
            </a:endParaRPr>
          </a:p>
        </p:txBody>
      </p:sp>
      <p:sp>
        <p:nvSpPr>
          <p:cNvPr id="331" name="Shape 331"/>
          <p:cNvSpPr txBox="1">
            <a:spLocks noGrp="1"/>
          </p:cNvSpPr>
          <p:nvPr>
            <p:ph type="body" idx="1"/>
          </p:nvPr>
        </p:nvSpPr>
        <p:spPr>
          <a:xfrm>
            <a:off x="333821" y="1600200"/>
            <a:ext cx="8505379" cy="4953000"/>
          </a:xfrm>
          <a:prstGeom prst="rect">
            <a:avLst/>
          </a:prstGeom>
          <a:noFill/>
          <a:ln>
            <a:noFill/>
          </a:ln>
        </p:spPr>
        <p:txBody>
          <a:bodyPr spcFirstLastPara="1" wrap="square" lIns="91425" tIns="45700" rIns="91425" bIns="45700" anchor="t" anchorCtr="0">
            <a:noAutofit/>
          </a:bodyPr>
          <a:lstStyle/>
          <a:p>
            <a:pPr marL="1234440" marR="0" lvl="4" indent="0" algn="l" rtl="0">
              <a:spcBef>
                <a:spcPts val="320"/>
              </a:spcBef>
              <a:spcAft>
                <a:spcPts val="0"/>
              </a:spcAft>
              <a:buClr>
                <a:schemeClr val="accent4"/>
              </a:buClr>
              <a:buSzPts val="1600"/>
              <a:buNone/>
            </a:pPr>
            <a:r>
              <a:rPr lang="en-US" sz="2400" b="0" i="0" u="none" strike="noStrike" cap="none" dirty="0">
                <a:solidFill>
                  <a:schemeClr val="lt2"/>
                </a:solidFill>
                <a:latin typeface="Questrial"/>
                <a:ea typeface="Questrial"/>
                <a:cs typeface="Questrial"/>
                <a:sym typeface="Questrial"/>
              </a:rPr>
              <a:t>Deletions </a:t>
            </a:r>
            <a:endParaRPr sz="2400" dirty="0"/>
          </a:p>
          <a:p>
            <a:pPr marL="1234440" marR="0" lvl="4" indent="0" algn="l" rtl="0">
              <a:spcBef>
                <a:spcPts val="320"/>
              </a:spcBef>
              <a:spcAft>
                <a:spcPts val="0"/>
              </a:spcAft>
              <a:buClr>
                <a:schemeClr val="accent4"/>
              </a:buClr>
              <a:buSzPts val="1600"/>
              <a:buNone/>
            </a:pPr>
            <a:r>
              <a:rPr lang="en-US" sz="2400" b="0" i="0" u="none" strike="noStrike" cap="none" dirty="0">
                <a:solidFill>
                  <a:schemeClr val="lt2"/>
                </a:solidFill>
                <a:latin typeface="Questrial"/>
                <a:ea typeface="Questrial"/>
                <a:cs typeface="Questrial"/>
                <a:sym typeface="Questrial"/>
              </a:rPr>
              <a:t>Wolf-</a:t>
            </a:r>
            <a:r>
              <a:rPr lang="en-US" sz="2400" b="0" i="0" u="none" strike="noStrike" cap="none" dirty="0" err="1">
                <a:solidFill>
                  <a:schemeClr val="lt2"/>
                </a:solidFill>
                <a:latin typeface="Questrial"/>
                <a:ea typeface="Questrial"/>
                <a:cs typeface="Questrial"/>
                <a:sym typeface="Questrial"/>
              </a:rPr>
              <a:t>Hirschorn</a:t>
            </a:r>
            <a:r>
              <a:rPr lang="en-US" sz="2400" b="0" i="0" u="none" strike="noStrike" cap="none" dirty="0">
                <a:solidFill>
                  <a:schemeClr val="lt2"/>
                </a:solidFill>
                <a:latin typeface="Questrial"/>
                <a:ea typeface="Questrial"/>
                <a:cs typeface="Questrial"/>
                <a:sym typeface="Questrial"/>
              </a:rPr>
              <a:t> Syndrome, 4p-</a:t>
            </a:r>
            <a:endParaRPr sz="2400" b="0" i="0" u="none" strike="noStrike" cap="none" dirty="0">
              <a:solidFill>
                <a:schemeClr val="lt2"/>
              </a:solidFill>
              <a:latin typeface="Questrial"/>
              <a:ea typeface="Questrial"/>
              <a:cs typeface="Questrial"/>
              <a:sym typeface="Questrial"/>
            </a:endParaRPr>
          </a:p>
          <a:p>
            <a:pPr marL="274320" marR="0" lvl="0" indent="-121920" algn="l" rtl="0">
              <a:spcBef>
                <a:spcPts val="480"/>
              </a:spcBef>
              <a:spcAft>
                <a:spcPts val="0"/>
              </a:spcAft>
              <a:buClr>
                <a:srgbClr val="ABC2C8"/>
              </a:buClr>
              <a:buSzPts val="2400"/>
              <a:buFont typeface="Arial"/>
              <a:buNone/>
            </a:pPr>
            <a:endParaRPr sz="2400" b="0" i="0" u="none" strike="noStrike" cap="none" dirty="0">
              <a:solidFill>
                <a:schemeClr val="lt2"/>
              </a:solidFill>
              <a:latin typeface="Questrial"/>
              <a:ea typeface="Questrial"/>
              <a:cs typeface="Questrial"/>
              <a:sym typeface="Questrial"/>
            </a:endParaRPr>
          </a:p>
          <a:p>
            <a:pPr marL="274320" marR="0" lvl="0" indent="-121920" algn="l" rtl="0">
              <a:spcBef>
                <a:spcPts val="480"/>
              </a:spcBef>
              <a:spcAft>
                <a:spcPts val="0"/>
              </a:spcAft>
              <a:buClr>
                <a:srgbClr val="ABC2C8"/>
              </a:buClr>
              <a:buSzPts val="2400"/>
              <a:buFont typeface="Arial"/>
              <a:buNone/>
            </a:pPr>
            <a:endParaRPr sz="2400" b="0" i="0" u="none" strike="noStrike" cap="none" dirty="0">
              <a:solidFill>
                <a:schemeClr val="lt2"/>
              </a:solidFill>
              <a:latin typeface="Questrial"/>
              <a:ea typeface="Questrial"/>
              <a:cs typeface="Questrial"/>
              <a:sym typeface="Questrial"/>
            </a:endParaRPr>
          </a:p>
        </p:txBody>
      </p:sp>
      <p:pic>
        <p:nvPicPr>
          <p:cNvPr id="332" name="Shape 332"/>
          <p:cNvPicPr preferRelativeResize="0"/>
          <p:nvPr/>
        </p:nvPicPr>
        <p:blipFill rotWithShape="1">
          <a:blip r:embed="rId3">
            <a:alphaModFix/>
          </a:blip>
          <a:srcRect/>
          <a:stretch/>
        </p:blipFill>
        <p:spPr>
          <a:xfrm>
            <a:off x="3782139" y="3200400"/>
            <a:ext cx="2346005" cy="3186867"/>
          </a:xfrm>
          <a:prstGeom prst="rect">
            <a:avLst/>
          </a:prstGeom>
          <a:noFill/>
          <a:ln>
            <a:noFill/>
          </a:ln>
        </p:spPr>
      </p:pic>
      <p:pic>
        <p:nvPicPr>
          <p:cNvPr id="333" name="Shape 333"/>
          <p:cNvPicPr preferRelativeResize="0"/>
          <p:nvPr/>
        </p:nvPicPr>
        <p:blipFill rotWithShape="1">
          <a:blip r:embed="rId4">
            <a:alphaModFix/>
          </a:blip>
          <a:srcRect/>
          <a:stretch/>
        </p:blipFill>
        <p:spPr>
          <a:xfrm>
            <a:off x="333821" y="3200400"/>
            <a:ext cx="3442140" cy="3165419"/>
          </a:xfrm>
          <a:prstGeom prst="rect">
            <a:avLst/>
          </a:prstGeom>
          <a:noFill/>
          <a:ln>
            <a:noFill/>
          </a:ln>
        </p:spPr>
      </p:pic>
      <p:sp>
        <p:nvSpPr>
          <p:cNvPr id="334" name="Shape 334"/>
          <p:cNvSpPr txBox="1"/>
          <p:nvPr/>
        </p:nvSpPr>
        <p:spPr>
          <a:xfrm>
            <a:off x="6128144" y="3224172"/>
            <a:ext cx="2863456"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-characteristic facial features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-delayed growth and development</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-impaired verbal communication/language skills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-low muscle tone</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-prone to seizures</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-microcephaly</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-short stature</a:t>
            </a:r>
            <a:endParaRPr dirty="0"/>
          </a:p>
          <a:p>
            <a:pPr marL="0" marR="0" lvl="0" indent="0" algn="l" rtl="0">
              <a:spcBef>
                <a:spcPts val="0"/>
              </a:spcBef>
              <a:spcAft>
                <a:spcPts val="0"/>
              </a:spcAft>
              <a:buNone/>
            </a:pPr>
            <a:r>
              <a:rPr lang="en-US" sz="1800" dirty="0">
                <a:solidFill>
                  <a:schemeClr val="lt1"/>
                </a:solidFill>
                <a:latin typeface="Questrial"/>
                <a:ea typeface="Questrial"/>
                <a:cs typeface="Questrial"/>
                <a:sym typeface="Questrial"/>
              </a:rPr>
              <a:t>-skeletal anomalies</a:t>
            </a:r>
            <a:endParaRPr dirty="0"/>
          </a:p>
        </p:txBody>
      </p:sp>
    </p:spTree>
    <p:extLst>
      <p:ext uri="{BB962C8B-B14F-4D97-AF65-F5344CB8AC3E}">
        <p14:creationId xmlns:p14="http://schemas.microsoft.com/office/powerpoint/2010/main" val="419812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3247-DB22-4D40-B5EA-BADA5D2B75FD}"/>
              </a:ext>
            </a:extLst>
          </p:cNvPr>
          <p:cNvSpPr>
            <a:spLocks noGrp="1"/>
          </p:cNvSpPr>
          <p:nvPr>
            <p:ph type="title"/>
          </p:nvPr>
        </p:nvSpPr>
        <p:spPr/>
        <p:txBody>
          <a:bodyPr>
            <a:normAutofit fontScale="90000"/>
          </a:bodyPr>
          <a:lstStyle/>
          <a:p>
            <a:pPr algn="ctr"/>
            <a:r>
              <a:rPr lang="en-US" dirty="0">
                <a:solidFill>
                  <a:srgbClr val="FEFEFE"/>
                </a:solidFill>
                <a:latin typeface="Questrial"/>
                <a:ea typeface="Questrial"/>
                <a:cs typeface="Questrial"/>
                <a:sym typeface="Questrial"/>
              </a:rPr>
              <a:t>Copy Number Change</a:t>
            </a:r>
            <a:br>
              <a:rPr lang="en-US" dirty="0">
                <a:solidFill>
                  <a:srgbClr val="FEFEFE"/>
                </a:solidFill>
                <a:latin typeface="Questrial"/>
                <a:ea typeface="Questrial"/>
                <a:cs typeface="Questrial"/>
                <a:sym typeface="Questrial"/>
              </a:rPr>
            </a:br>
            <a:r>
              <a:rPr lang="en-US" dirty="0">
                <a:solidFill>
                  <a:srgbClr val="FEFEFE"/>
                </a:solidFill>
                <a:latin typeface="Questrial"/>
                <a:ea typeface="Questrial"/>
                <a:cs typeface="Questrial"/>
                <a:sym typeface="Questrial"/>
              </a:rPr>
              <a:t>Within Chromosomes</a:t>
            </a:r>
            <a:endParaRPr lang="en-US" dirty="0"/>
          </a:p>
        </p:txBody>
      </p:sp>
      <p:sp>
        <p:nvSpPr>
          <p:cNvPr id="3" name="Content Placeholder 2">
            <a:extLst>
              <a:ext uri="{FF2B5EF4-FFF2-40B4-BE49-F238E27FC236}">
                <a16:creationId xmlns:a16="http://schemas.microsoft.com/office/drawing/2014/main" id="{B1EF0C91-2C73-4AC2-BF7E-602C251C50BD}"/>
              </a:ext>
            </a:extLst>
          </p:cNvPr>
          <p:cNvSpPr>
            <a:spLocks noGrp="1"/>
          </p:cNvSpPr>
          <p:nvPr>
            <p:ph idx="1"/>
          </p:nvPr>
        </p:nvSpPr>
        <p:spPr/>
        <p:txBody>
          <a:bodyPr/>
          <a:lstStyle/>
          <a:p>
            <a:pPr marL="0" indent="0">
              <a:buNone/>
            </a:pPr>
            <a:r>
              <a:rPr lang="en-US" dirty="0"/>
              <a:t>  Duplication</a:t>
            </a:r>
          </a:p>
          <a:p>
            <a:pPr marL="0" indent="0">
              <a:buNone/>
            </a:pPr>
            <a:r>
              <a:rPr lang="en-US" dirty="0"/>
              <a:t>  15q</a:t>
            </a:r>
          </a:p>
          <a:p>
            <a:pPr marL="0" indent="0">
              <a:buNone/>
            </a:pPr>
            <a:r>
              <a:rPr lang="en-US" dirty="0"/>
              <a:t>  ASD</a:t>
            </a:r>
          </a:p>
        </p:txBody>
      </p:sp>
      <p:sp>
        <p:nvSpPr>
          <p:cNvPr id="4" name="TextBox 3">
            <a:extLst>
              <a:ext uri="{FF2B5EF4-FFF2-40B4-BE49-F238E27FC236}">
                <a16:creationId xmlns:a16="http://schemas.microsoft.com/office/drawing/2014/main" id="{D5F8962E-DBE3-4F88-BD33-89DDA2DCE9D5}"/>
              </a:ext>
            </a:extLst>
          </p:cNvPr>
          <p:cNvSpPr txBox="1"/>
          <p:nvPr/>
        </p:nvSpPr>
        <p:spPr>
          <a:xfrm>
            <a:off x="4953000" y="3116112"/>
            <a:ext cx="3505200" cy="2031325"/>
          </a:xfrm>
          <a:prstGeom prst="rect">
            <a:avLst/>
          </a:prstGeom>
          <a:noFill/>
        </p:spPr>
        <p:txBody>
          <a:bodyPr wrap="square" rtlCol="0">
            <a:spAutoFit/>
          </a:bodyPr>
          <a:lstStyle/>
          <a:p>
            <a:r>
              <a:rPr lang="en-US" dirty="0"/>
              <a:t>neurobehavioral syndrome characterized by difficulties with social interaction, impairment of receptive and expressive communication skills, and stereotypic and repetitive behaviors with onset before 3 years of age </a:t>
            </a:r>
          </a:p>
        </p:txBody>
      </p:sp>
      <p:pic>
        <p:nvPicPr>
          <p:cNvPr id="5" name="Picture 3">
            <a:extLst>
              <a:ext uri="{FF2B5EF4-FFF2-40B4-BE49-F238E27FC236}">
                <a16:creationId xmlns:a16="http://schemas.microsoft.com/office/drawing/2014/main" id="{5B78263C-6DD6-4ED8-95CC-795AD14A3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54360"/>
            <a:ext cx="3766600"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D37E367-EDC8-4333-B415-AF13C6DEDC37}"/>
              </a:ext>
            </a:extLst>
          </p:cNvPr>
          <p:cNvPicPr>
            <a:picLocks noChangeAspect="1"/>
          </p:cNvPicPr>
          <p:nvPr/>
        </p:nvPicPr>
        <p:blipFill>
          <a:blip r:embed="rId4"/>
          <a:stretch>
            <a:fillRect/>
          </a:stretch>
        </p:blipFill>
        <p:spPr>
          <a:xfrm>
            <a:off x="1551414" y="4800600"/>
            <a:ext cx="402371" cy="548688"/>
          </a:xfrm>
          <a:prstGeom prst="rect">
            <a:avLst/>
          </a:prstGeom>
        </p:spPr>
      </p:pic>
    </p:spTree>
    <p:extLst>
      <p:ext uri="{BB962C8B-B14F-4D97-AF65-F5344CB8AC3E}">
        <p14:creationId xmlns:p14="http://schemas.microsoft.com/office/powerpoint/2010/main" val="17226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143000" y="274638"/>
            <a:ext cx="6477000" cy="11430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240"/>
              <a:buFont typeface="Questrial"/>
              <a:buNone/>
            </a:pPr>
            <a:r>
              <a:rPr lang="en-US" sz="3240" b="1" i="0" u="none" strike="noStrike" cap="none" dirty="0">
                <a:solidFill>
                  <a:srgbClr val="FEFEFE"/>
                </a:solidFill>
                <a:latin typeface="Questrial"/>
                <a:ea typeface="Questrial"/>
                <a:cs typeface="Questrial"/>
                <a:sym typeface="Questrial"/>
              </a:rPr>
              <a:t>Other chromosomal abnormalities</a:t>
            </a:r>
            <a:endParaRPr sz="3240" b="1" i="0" u="none" strike="noStrike" cap="none" dirty="0">
              <a:solidFill>
                <a:srgbClr val="FEFEFE"/>
              </a:solidFill>
              <a:latin typeface="Questrial"/>
              <a:ea typeface="Questrial"/>
              <a:cs typeface="Questrial"/>
              <a:sym typeface="Questrial"/>
            </a:endParaRPr>
          </a:p>
        </p:txBody>
      </p:sp>
      <p:sp>
        <p:nvSpPr>
          <p:cNvPr id="341" name="Shape 341"/>
          <p:cNvSpPr txBox="1">
            <a:spLocks noGrp="1"/>
          </p:cNvSpPr>
          <p:nvPr>
            <p:ph type="body" idx="1"/>
          </p:nvPr>
        </p:nvSpPr>
        <p:spPr>
          <a:xfrm>
            <a:off x="457200" y="1600200"/>
            <a:ext cx="8562600" cy="5019600"/>
          </a:xfrm>
          <a:prstGeom prst="rect">
            <a:avLst/>
          </a:prstGeom>
          <a:noFill/>
          <a:ln>
            <a:noFill/>
          </a:ln>
        </p:spPr>
        <p:txBody>
          <a:bodyPr spcFirstLastPara="1" wrap="square" lIns="91425" tIns="45700" rIns="91425" bIns="45700" anchor="t" anchorCtr="0">
            <a:noAutofit/>
          </a:bodyPr>
          <a:lstStyle/>
          <a:p>
            <a:pPr marL="548640" marR="0" lvl="1" indent="-182880" algn="l" rtl="0">
              <a:spcBef>
                <a:spcPts val="400"/>
              </a:spcBef>
              <a:spcAft>
                <a:spcPts val="0"/>
              </a:spcAft>
              <a:buClr>
                <a:srgbClr val="ABC2C8"/>
              </a:buClr>
              <a:buSzPts val="2000"/>
              <a:buFont typeface="Arial"/>
              <a:buChar char="•"/>
            </a:pPr>
            <a:r>
              <a:rPr lang="en-US" sz="2000" b="0" i="0" u="none" strike="noStrike" cap="none" dirty="0">
                <a:solidFill>
                  <a:schemeClr val="lt1"/>
                </a:solidFill>
                <a:latin typeface="Questrial"/>
                <a:ea typeface="Questrial"/>
                <a:cs typeface="Questrial"/>
                <a:sym typeface="Questrial"/>
              </a:rPr>
              <a:t>Rearrangements</a:t>
            </a:r>
            <a:endParaRPr dirty="0"/>
          </a:p>
          <a:p>
            <a:pPr marL="914400" marR="0" lvl="2" indent="-228600" algn="l" rtl="0">
              <a:spcBef>
                <a:spcPts val="400"/>
              </a:spcBef>
              <a:spcAft>
                <a:spcPts val="0"/>
              </a:spcAft>
              <a:buClr>
                <a:schemeClr val="accent2"/>
              </a:buClr>
              <a:buSzPts val="2000"/>
              <a:buFont typeface="Arial"/>
              <a:buChar char="•"/>
            </a:pPr>
            <a:r>
              <a:rPr lang="en-US" sz="2000" b="0" i="0" u="none" strike="noStrike" cap="none" dirty="0">
                <a:solidFill>
                  <a:schemeClr val="lt2"/>
                </a:solidFill>
                <a:latin typeface="Questrial"/>
                <a:ea typeface="Questrial"/>
                <a:cs typeface="Questrial"/>
                <a:sym typeface="Questrial"/>
              </a:rPr>
              <a:t>Translocations-2 different chromosomes </a:t>
            </a:r>
            <a:br>
              <a:rPr lang="en-US" dirty="0"/>
            </a:br>
            <a:r>
              <a:rPr lang="en-US" sz="2000" b="0" i="0" u="none" strike="noStrike" cap="none" dirty="0">
                <a:solidFill>
                  <a:schemeClr val="lt2"/>
                </a:solidFill>
                <a:latin typeface="Questrial"/>
                <a:ea typeface="Questrial"/>
                <a:cs typeface="Questrial"/>
                <a:sym typeface="Questrial"/>
              </a:rPr>
              <a:t>exchange</a:t>
            </a:r>
            <a:r>
              <a:rPr lang="en-US" dirty="0"/>
              <a:t> </a:t>
            </a:r>
            <a:r>
              <a:rPr lang="en-US" sz="2000" b="0" i="0" u="none" strike="noStrike" cap="none" dirty="0">
                <a:solidFill>
                  <a:schemeClr val="lt2"/>
                </a:solidFill>
                <a:latin typeface="Questrial"/>
                <a:ea typeface="Questrial"/>
                <a:cs typeface="Questrial"/>
                <a:sym typeface="Questrial"/>
              </a:rPr>
              <a:t>segments</a:t>
            </a:r>
            <a:endParaRPr dirty="0"/>
          </a:p>
          <a:p>
            <a:pPr marL="1234440" marR="0" lvl="4" indent="0" algn="l" rtl="0">
              <a:spcBef>
                <a:spcPts val="320"/>
              </a:spcBef>
              <a:spcAft>
                <a:spcPts val="0"/>
              </a:spcAft>
              <a:buClr>
                <a:schemeClr val="accent4"/>
              </a:buClr>
              <a:buSzPts val="1600"/>
              <a:buFont typeface="Arial"/>
              <a:buNone/>
            </a:pPr>
            <a:r>
              <a:rPr lang="en-US" sz="1600" b="1" i="0" u="none" strike="noStrike" cap="none" dirty="0">
                <a:solidFill>
                  <a:schemeClr val="lt2"/>
                </a:solidFill>
                <a:latin typeface="Questrial"/>
                <a:ea typeface="Questrial"/>
                <a:cs typeface="Questrial"/>
                <a:sym typeface="Questrial"/>
              </a:rPr>
              <a:t>Balanced/reciprocal</a:t>
            </a:r>
            <a:endParaRPr sz="1600" b="0" i="0" u="none" strike="noStrike" cap="none" dirty="0">
              <a:solidFill>
                <a:schemeClr val="lt2"/>
              </a:solidFill>
              <a:latin typeface="Questrial"/>
              <a:ea typeface="Questrial"/>
              <a:cs typeface="Questrial"/>
              <a:sym typeface="Questrial"/>
            </a:endParaRPr>
          </a:p>
          <a:p>
            <a:pPr marL="1234440" marR="0" lvl="4" indent="0" algn="l" rtl="0">
              <a:spcBef>
                <a:spcPts val="320"/>
              </a:spcBef>
              <a:spcAft>
                <a:spcPts val="0"/>
              </a:spcAft>
              <a:buClr>
                <a:schemeClr val="accent4"/>
              </a:buClr>
              <a:buSzPts val="1600"/>
              <a:buFont typeface="Arial"/>
              <a:buNone/>
            </a:pPr>
            <a:r>
              <a:rPr lang="en-US" sz="1600" b="0" i="0" u="none" strike="noStrike" cap="none" dirty="0">
                <a:solidFill>
                  <a:schemeClr val="lt2"/>
                </a:solidFill>
                <a:latin typeface="Questrial"/>
                <a:ea typeface="Questrial"/>
                <a:cs typeface="Questrial"/>
                <a:sym typeface="Questrial"/>
              </a:rPr>
              <a:t>	No overall gain or loss of genetic material, </a:t>
            </a:r>
            <a:endParaRPr dirty="0"/>
          </a:p>
          <a:p>
            <a:pPr marL="1234440" marR="0" lvl="4" indent="0" algn="l" rtl="0">
              <a:spcBef>
                <a:spcPts val="320"/>
              </a:spcBef>
              <a:spcAft>
                <a:spcPts val="0"/>
              </a:spcAft>
              <a:buClr>
                <a:schemeClr val="accent4"/>
              </a:buClr>
              <a:buSzPts val="1600"/>
              <a:buFont typeface="Arial"/>
              <a:buNone/>
            </a:pPr>
            <a:r>
              <a:rPr lang="en-US" sz="1600" b="0" i="0" u="none" strike="noStrike" cap="none" dirty="0">
                <a:solidFill>
                  <a:schemeClr val="lt2"/>
                </a:solidFill>
                <a:latin typeface="Questrial"/>
                <a:ea typeface="Questrial"/>
                <a:cs typeface="Questrial"/>
                <a:sym typeface="Questrial"/>
              </a:rPr>
              <a:t>	however, important genes may be interrupted</a:t>
            </a:r>
            <a:endParaRPr dirty="0"/>
          </a:p>
          <a:p>
            <a:pPr marL="1234440" marR="0" lvl="4" indent="0" algn="l" rtl="0">
              <a:spcBef>
                <a:spcPts val="320"/>
              </a:spcBef>
              <a:spcAft>
                <a:spcPts val="0"/>
              </a:spcAft>
              <a:buClr>
                <a:schemeClr val="accent4"/>
              </a:buClr>
              <a:buSzPts val="1600"/>
              <a:buFont typeface="Arial"/>
              <a:buNone/>
            </a:pPr>
            <a:r>
              <a:rPr lang="en-US" sz="1600" b="1" i="0" u="none" strike="noStrike" cap="none" dirty="0">
                <a:solidFill>
                  <a:schemeClr val="lt2"/>
                </a:solidFill>
                <a:latin typeface="Questrial"/>
                <a:ea typeface="Questrial"/>
                <a:cs typeface="Questrial"/>
                <a:sym typeface="Questrial"/>
              </a:rPr>
              <a:t>Unbalanced</a:t>
            </a:r>
            <a:endParaRPr dirty="0"/>
          </a:p>
          <a:p>
            <a:pPr marL="1234440" marR="0" lvl="4" indent="0" algn="l" rtl="0">
              <a:spcBef>
                <a:spcPts val="320"/>
              </a:spcBef>
              <a:spcAft>
                <a:spcPts val="0"/>
              </a:spcAft>
              <a:buClr>
                <a:schemeClr val="accent4"/>
              </a:buClr>
              <a:buSzPts val="1600"/>
              <a:buFont typeface="Arial"/>
              <a:buNone/>
            </a:pPr>
            <a:r>
              <a:rPr lang="en-US" sz="1600" b="1" i="0" u="none" strike="noStrike" cap="none" dirty="0">
                <a:solidFill>
                  <a:schemeClr val="lt2"/>
                </a:solidFill>
                <a:latin typeface="Questrial"/>
                <a:ea typeface="Questrial"/>
                <a:cs typeface="Questrial"/>
                <a:sym typeface="Questrial"/>
              </a:rPr>
              <a:t>	</a:t>
            </a:r>
            <a:r>
              <a:rPr lang="en-US" sz="1600" b="0" i="0" u="none" strike="noStrike" cap="none" dirty="0">
                <a:solidFill>
                  <a:schemeClr val="lt2"/>
                </a:solidFill>
                <a:latin typeface="Questrial"/>
                <a:ea typeface="Questrial"/>
                <a:cs typeface="Questrial"/>
                <a:sym typeface="Questrial"/>
              </a:rPr>
              <a:t>Results in overall loss and/or gain of segments of </a:t>
            </a:r>
            <a:endParaRPr dirty="0"/>
          </a:p>
          <a:p>
            <a:pPr marL="1234440" marR="0" lvl="4" indent="0" algn="l" rtl="0">
              <a:spcBef>
                <a:spcPts val="320"/>
              </a:spcBef>
              <a:spcAft>
                <a:spcPts val="0"/>
              </a:spcAft>
              <a:buClr>
                <a:schemeClr val="accent4"/>
              </a:buClr>
              <a:buSzPts val="1600"/>
              <a:buFont typeface="Arial"/>
              <a:buNone/>
            </a:pPr>
            <a:r>
              <a:rPr lang="en-US" sz="1600" b="0" i="0" u="none" strike="noStrike" cap="none" dirty="0">
                <a:solidFill>
                  <a:schemeClr val="lt2"/>
                </a:solidFill>
                <a:latin typeface="Questrial"/>
                <a:ea typeface="Questrial"/>
                <a:cs typeface="Questrial"/>
                <a:sym typeface="Questrial"/>
              </a:rPr>
              <a:t>	genetic material -&gt;often serious negative effects</a:t>
            </a:r>
            <a:endParaRPr dirty="0"/>
          </a:p>
          <a:p>
            <a:pPr marL="914400" marR="0" lvl="2" indent="-228600" algn="l" rtl="0">
              <a:spcBef>
                <a:spcPts val="400"/>
              </a:spcBef>
              <a:spcAft>
                <a:spcPts val="0"/>
              </a:spcAft>
              <a:buClr>
                <a:schemeClr val="accent2"/>
              </a:buClr>
              <a:buSzPts val="2000"/>
              <a:buFont typeface="Arial"/>
              <a:buChar char="•"/>
            </a:pPr>
            <a:r>
              <a:rPr lang="en-US" sz="2000" b="0" i="0" u="none" strike="noStrike" cap="none" dirty="0">
                <a:solidFill>
                  <a:schemeClr val="lt2"/>
                </a:solidFill>
                <a:latin typeface="Questrial"/>
                <a:ea typeface="Questrial"/>
                <a:cs typeface="Questrial"/>
                <a:sym typeface="Questrial"/>
              </a:rPr>
              <a:t>Inversion-rearrangement “with a twist” within </a:t>
            </a:r>
            <a:br>
              <a:rPr lang="en-US" dirty="0"/>
            </a:br>
            <a:r>
              <a:rPr lang="en-US" sz="2000" b="0" i="0" u="none" strike="noStrike" cap="none" dirty="0">
                <a:solidFill>
                  <a:schemeClr val="lt2"/>
                </a:solidFill>
                <a:latin typeface="Questrial"/>
                <a:ea typeface="Questrial"/>
                <a:cs typeface="Questrial"/>
                <a:sym typeface="Questrial"/>
              </a:rPr>
              <a:t>same chromosome</a:t>
            </a:r>
            <a:r>
              <a:rPr lang="en-US" dirty="0"/>
              <a:t> </a:t>
            </a:r>
            <a:r>
              <a:rPr lang="en-US" sz="2000" b="0" i="0" u="none" strike="noStrike" cap="none" dirty="0">
                <a:solidFill>
                  <a:schemeClr val="lt2"/>
                </a:solidFill>
                <a:latin typeface="Questrial"/>
                <a:ea typeface="Questrial"/>
                <a:cs typeface="Questrial"/>
                <a:sym typeface="Questrial"/>
              </a:rPr>
              <a:t>180°</a:t>
            </a:r>
            <a:endParaRPr dirty="0"/>
          </a:p>
          <a:p>
            <a:pPr marL="685800" marR="0" lvl="2" indent="0" algn="l" rtl="0">
              <a:spcBef>
                <a:spcPts val="320"/>
              </a:spcBef>
              <a:spcAft>
                <a:spcPts val="0"/>
              </a:spcAft>
              <a:buClr>
                <a:schemeClr val="accent2"/>
              </a:buClr>
              <a:buSzPts val="1600"/>
              <a:buFont typeface="Arial"/>
              <a:buNone/>
            </a:pPr>
            <a:r>
              <a:rPr lang="en-US" sz="1600" b="0" i="0" u="none" strike="noStrike" cap="none" dirty="0">
                <a:solidFill>
                  <a:schemeClr val="lt2"/>
                </a:solidFill>
                <a:latin typeface="Questrial"/>
                <a:ea typeface="Questrial"/>
                <a:cs typeface="Questrial"/>
                <a:sym typeface="Questrial"/>
              </a:rPr>
              <a:t>		No overall change in amount of genetic material</a:t>
            </a:r>
            <a:endParaRPr dirty="0"/>
          </a:p>
          <a:p>
            <a:pPr marL="685800" marR="0" lvl="2" indent="0" algn="l" rtl="0">
              <a:spcBef>
                <a:spcPts val="320"/>
              </a:spcBef>
              <a:spcAft>
                <a:spcPts val="0"/>
              </a:spcAft>
              <a:buClr>
                <a:schemeClr val="accent2"/>
              </a:buClr>
              <a:buSzPts val="1600"/>
              <a:buFont typeface="Arial"/>
              <a:buNone/>
            </a:pPr>
            <a:r>
              <a:rPr lang="en-US" sz="1600" b="0" i="0" u="none" strike="noStrike" cap="none" dirty="0">
                <a:solidFill>
                  <a:schemeClr val="lt2"/>
                </a:solidFill>
                <a:latin typeface="Questrial"/>
                <a:ea typeface="Questrial"/>
                <a:cs typeface="Questrial"/>
                <a:sym typeface="Questrial"/>
              </a:rPr>
              <a:t>		Can be harmful if critical gene is interrupted.</a:t>
            </a:r>
            <a:endParaRPr sz="1600" b="0" i="0" u="none" strike="noStrike" cap="none" dirty="0">
              <a:solidFill>
                <a:schemeClr val="lt2"/>
              </a:solidFill>
              <a:latin typeface="Questrial"/>
              <a:ea typeface="Questrial"/>
              <a:cs typeface="Questrial"/>
              <a:sym typeface="Questrial"/>
            </a:endParaRPr>
          </a:p>
        </p:txBody>
      </p:sp>
      <p:pic>
        <p:nvPicPr>
          <p:cNvPr id="342" name="Shape 342"/>
          <p:cNvPicPr preferRelativeResize="0"/>
          <p:nvPr/>
        </p:nvPicPr>
        <p:blipFill rotWithShape="1">
          <a:blip r:embed="rId3">
            <a:alphaModFix/>
          </a:blip>
          <a:srcRect/>
          <a:stretch/>
        </p:blipFill>
        <p:spPr>
          <a:xfrm>
            <a:off x="6727705" y="1417675"/>
            <a:ext cx="2145781" cy="1480745"/>
          </a:xfrm>
          <a:prstGeom prst="rect">
            <a:avLst/>
          </a:prstGeom>
          <a:noFill/>
          <a:ln>
            <a:noFill/>
          </a:ln>
        </p:spPr>
      </p:pic>
      <p:pic>
        <p:nvPicPr>
          <p:cNvPr id="343" name="Shape 343"/>
          <p:cNvPicPr preferRelativeResize="0"/>
          <p:nvPr/>
        </p:nvPicPr>
        <p:blipFill rotWithShape="1">
          <a:blip r:embed="rId4">
            <a:alphaModFix/>
          </a:blip>
          <a:srcRect/>
          <a:stretch/>
        </p:blipFill>
        <p:spPr>
          <a:xfrm>
            <a:off x="7003774" y="3090199"/>
            <a:ext cx="1738316" cy="1966219"/>
          </a:xfrm>
          <a:prstGeom prst="rect">
            <a:avLst/>
          </a:prstGeom>
          <a:noFill/>
          <a:ln>
            <a:noFill/>
          </a:ln>
        </p:spPr>
      </p:pic>
      <p:pic>
        <p:nvPicPr>
          <p:cNvPr id="344" name="Shape 344"/>
          <p:cNvPicPr preferRelativeResize="0"/>
          <p:nvPr/>
        </p:nvPicPr>
        <p:blipFill rotWithShape="1">
          <a:blip r:embed="rId5">
            <a:alphaModFix/>
          </a:blip>
          <a:srcRect/>
          <a:stretch/>
        </p:blipFill>
        <p:spPr>
          <a:xfrm>
            <a:off x="6727704" y="5248192"/>
            <a:ext cx="2292095" cy="1371600"/>
          </a:xfrm>
          <a:prstGeom prst="rect">
            <a:avLst/>
          </a:prstGeom>
          <a:noFill/>
          <a:ln>
            <a:noFill/>
          </a:ln>
        </p:spPr>
      </p:pic>
    </p:spTree>
    <p:extLst>
      <p:ext uri="{BB962C8B-B14F-4D97-AF65-F5344CB8AC3E}">
        <p14:creationId xmlns:p14="http://schemas.microsoft.com/office/powerpoint/2010/main" val="347731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algn="ctr"/>
            <a:r>
              <a:rPr lang="en-US" dirty="0"/>
              <a:t>HOW DO WE DETECT </a:t>
            </a:r>
            <a:br>
              <a:rPr lang="en-US" dirty="0"/>
            </a:br>
            <a:r>
              <a:rPr lang="en-US" dirty="0"/>
              <a:t>CHROMOSOMAL CHANGES?</a:t>
            </a:r>
          </a:p>
        </p:txBody>
      </p:sp>
      <p:sp>
        <p:nvSpPr>
          <p:cNvPr id="3" name="Content Placeholder 2"/>
          <p:cNvSpPr>
            <a:spLocks noGrp="1"/>
          </p:cNvSpPr>
          <p:nvPr>
            <p:ph idx="1"/>
          </p:nvPr>
        </p:nvSpPr>
        <p:spPr/>
        <p:txBody>
          <a:bodyPr/>
          <a:lstStyle/>
          <a:p>
            <a:r>
              <a:rPr lang="en-US" dirty="0"/>
              <a:t>Karyotyping</a:t>
            </a:r>
          </a:p>
          <a:p>
            <a:pPr lvl="1"/>
            <a:r>
              <a:rPr lang="en-US" dirty="0"/>
              <a:t>Organizational map of your chromosomes</a:t>
            </a:r>
          </a:p>
          <a:p>
            <a:pPr lvl="1"/>
            <a:r>
              <a:rPr lang="en-US" dirty="0"/>
              <a:t>Normal human=46</a:t>
            </a:r>
          </a:p>
          <a:p>
            <a:pPr lvl="2"/>
            <a:r>
              <a:rPr lang="en-US" dirty="0"/>
              <a:t>44 autosomes (23 pairs)</a:t>
            </a:r>
          </a:p>
          <a:p>
            <a:pPr lvl="2"/>
            <a:r>
              <a:rPr lang="en-US" dirty="0"/>
              <a:t>2 sex chromosomes (1 pair: XX or XY)</a:t>
            </a:r>
          </a:p>
          <a:p>
            <a:pPr lvl="1"/>
            <a:r>
              <a:rPr lang="en-US" dirty="0"/>
              <a:t>G-banding (Giemsa Stain)</a:t>
            </a:r>
          </a:p>
          <a:p>
            <a:pPr lvl="2"/>
            <a:r>
              <a:rPr lang="en-US" dirty="0"/>
              <a:t>Adenine-Thymine rich regions stain dark</a:t>
            </a:r>
          </a:p>
          <a:p>
            <a:pPr lvl="2"/>
            <a:r>
              <a:rPr lang="en-US" dirty="0"/>
              <a:t>Guanine-Cytosine rich regions stain lighter</a:t>
            </a:r>
          </a:p>
          <a:p>
            <a:pPr lvl="2"/>
            <a:r>
              <a:rPr lang="en-US" dirty="0"/>
              <a:t>Creates a unique banding pattern for each chromosome pair</a:t>
            </a:r>
          </a:p>
          <a:p>
            <a:pPr lvl="1"/>
            <a:r>
              <a:rPr lang="en-US" dirty="0"/>
              <a:t>Detection range:  5Mb and up</a:t>
            </a:r>
          </a:p>
          <a:p>
            <a:pPr lvl="2"/>
            <a:r>
              <a:rPr lang="en-US" dirty="0"/>
              <a:t>(Remember your bases:  A,T,G,C ?  5Mb=5,000,000 of those bases)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2819400" cy="2953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90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457200" y="1600200"/>
            <a:ext cx="8229600" cy="4923109"/>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rgbClr val="ABC2C8"/>
              </a:buClr>
              <a:buSzPts val="2400"/>
              <a:buFont typeface="Arial"/>
              <a:buChar char="•"/>
            </a:pPr>
            <a:r>
              <a:rPr lang="en-US" sz="2400" b="0" i="0" u="none" strike="noStrike" cap="none" dirty="0">
                <a:solidFill>
                  <a:schemeClr val="lt2"/>
                </a:solidFill>
                <a:latin typeface="Questrial"/>
                <a:ea typeface="Questrial"/>
                <a:cs typeface="Questrial"/>
                <a:sym typeface="Questrial"/>
              </a:rPr>
              <a:t>FISH</a:t>
            </a:r>
            <a:endParaRPr dirty="0"/>
          </a:p>
          <a:p>
            <a:pPr marL="548640" marR="0" lvl="1" indent="-182880" algn="l" rtl="0">
              <a:spcBef>
                <a:spcPts val="400"/>
              </a:spcBef>
              <a:spcAft>
                <a:spcPts val="0"/>
              </a:spcAft>
              <a:buClr>
                <a:srgbClr val="ABC2C8"/>
              </a:buClr>
              <a:buSzPts val="2000"/>
              <a:buFont typeface="Arial"/>
              <a:buChar char="•"/>
            </a:pPr>
            <a:r>
              <a:rPr lang="en-US" sz="2000" b="0" i="0" u="none" strike="noStrike" cap="none" dirty="0">
                <a:solidFill>
                  <a:schemeClr val="lt1"/>
                </a:solidFill>
                <a:latin typeface="Questrial"/>
                <a:ea typeface="Questrial"/>
                <a:cs typeface="Questrial"/>
                <a:sym typeface="Questrial"/>
              </a:rPr>
              <a:t>Fluorescence</a:t>
            </a:r>
            <a:endParaRPr dirty="0"/>
          </a:p>
          <a:p>
            <a:pPr marL="914400" marR="0" lvl="2" indent="-228600" algn="l" rtl="0">
              <a:spcBef>
                <a:spcPts val="400"/>
              </a:spcBef>
              <a:spcAft>
                <a:spcPts val="0"/>
              </a:spcAft>
              <a:buClr>
                <a:schemeClr val="accent2"/>
              </a:buClr>
              <a:buSzPts val="2000"/>
              <a:buFont typeface="Arial"/>
              <a:buChar char="•"/>
            </a:pPr>
            <a:r>
              <a:rPr lang="en-US" sz="2000" b="0" i="0" u="none" strike="noStrike" cap="none" dirty="0">
                <a:solidFill>
                  <a:schemeClr val="lt2"/>
                </a:solidFill>
                <a:latin typeface="Questrial"/>
                <a:ea typeface="Questrial"/>
                <a:cs typeface="Questrial"/>
                <a:sym typeface="Questrial"/>
              </a:rPr>
              <a:t>ssDNA probe with a fluorescent tag which can be seen using a fluorescent microscope.</a:t>
            </a:r>
            <a:endParaRPr dirty="0"/>
          </a:p>
          <a:p>
            <a:pPr marL="548640" marR="0" lvl="1" indent="-182880" algn="l" rtl="0">
              <a:spcBef>
                <a:spcPts val="400"/>
              </a:spcBef>
              <a:spcAft>
                <a:spcPts val="0"/>
              </a:spcAft>
              <a:buClr>
                <a:srgbClr val="ABC2C8"/>
              </a:buClr>
              <a:buSzPts val="2000"/>
              <a:buFont typeface="Arial"/>
              <a:buChar char="•"/>
            </a:pPr>
            <a:r>
              <a:rPr lang="en-US" sz="2000" b="0" i="0" u="none" strike="noStrike" cap="none" dirty="0">
                <a:solidFill>
                  <a:schemeClr val="lt1"/>
                </a:solidFill>
                <a:latin typeface="Questrial"/>
                <a:ea typeface="Questrial"/>
                <a:cs typeface="Questrial"/>
                <a:sym typeface="Questrial"/>
              </a:rPr>
              <a:t>In Situ</a:t>
            </a:r>
            <a:endParaRPr dirty="0"/>
          </a:p>
          <a:p>
            <a:pPr marL="914400" marR="0" lvl="2" indent="-228600" algn="l" rtl="0">
              <a:spcBef>
                <a:spcPts val="400"/>
              </a:spcBef>
              <a:spcAft>
                <a:spcPts val="0"/>
              </a:spcAft>
              <a:buClr>
                <a:schemeClr val="accent2"/>
              </a:buClr>
              <a:buSzPts val="2000"/>
              <a:buFont typeface="Arial"/>
              <a:buChar char="•"/>
            </a:pPr>
            <a:r>
              <a:rPr lang="en-US" sz="2000" b="0" i="0" u="none" strike="noStrike" cap="none" dirty="0">
                <a:solidFill>
                  <a:schemeClr val="lt2"/>
                </a:solidFill>
                <a:latin typeface="Questrial"/>
                <a:ea typeface="Questrial"/>
                <a:cs typeface="Questrial"/>
                <a:sym typeface="Questrial"/>
              </a:rPr>
              <a:t>Patient’s cells are “in place” a.k.a. fixed to the slide (patient sample)</a:t>
            </a:r>
            <a:endParaRPr dirty="0"/>
          </a:p>
          <a:p>
            <a:pPr marL="548640" marR="0" lvl="1" indent="-182880" algn="l" rtl="0">
              <a:spcBef>
                <a:spcPts val="400"/>
              </a:spcBef>
              <a:spcAft>
                <a:spcPts val="0"/>
              </a:spcAft>
              <a:buClr>
                <a:srgbClr val="ABC2C8"/>
              </a:buClr>
              <a:buSzPts val="2000"/>
              <a:buFont typeface="Arial"/>
              <a:buChar char="•"/>
            </a:pPr>
            <a:r>
              <a:rPr lang="en-US" sz="2000" b="0" i="0" u="none" strike="noStrike" cap="none" dirty="0">
                <a:solidFill>
                  <a:schemeClr val="lt1"/>
                </a:solidFill>
                <a:latin typeface="Questrial"/>
                <a:ea typeface="Questrial"/>
                <a:cs typeface="Questrial"/>
                <a:sym typeface="Questrial"/>
              </a:rPr>
              <a:t>Hybridization</a:t>
            </a:r>
            <a:endParaRPr dirty="0"/>
          </a:p>
          <a:p>
            <a:pPr marL="914400" marR="0" lvl="2" indent="-228600" algn="l" rtl="0">
              <a:spcBef>
                <a:spcPts val="400"/>
              </a:spcBef>
              <a:spcAft>
                <a:spcPts val="0"/>
              </a:spcAft>
              <a:buClr>
                <a:schemeClr val="accent2"/>
              </a:buClr>
              <a:buSzPts val="2000"/>
              <a:buFont typeface="Arial"/>
              <a:buChar char="•"/>
            </a:pPr>
            <a:r>
              <a:rPr lang="en-US" sz="2000" b="0" i="0" u="none" strike="noStrike" cap="none" dirty="0">
                <a:solidFill>
                  <a:schemeClr val="lt2"/>
                </a:solidFill>
                <a:latin typeface="Questrial"/>
                <a:ea typeface="Questrial"/>
                <a:cs typeface="Questrial"/>
                <a:sym typeface="Questrial"/>
              </a:rPr>
              <a:t>Binding process between the patient’s ssDNA which is already affixed to the slide and the ssDNA fluorescent probe which is subsequently applied to that same slide.</a:t>
            </a:r>
            <a:endParaRPr dirty="0"/>
          </a:p>
        </p:txBody>
      </p:sp>
      <p:sp>
        <p:nvSpPr>
          <p:cNvPr id="386" name="Shape 386"/>
          <p:cNvSpPr txBox="1">
            <a:spLocks noGrp="1"/>
          </p:cNvSpPr>
          <p:nvPr>
            <p:ph type="title"/>
          </p:nvPr>
        </p:nvSpPr>
        <p:spPr>
          <a:xfrm>
            <a:off x="457200" y="274638"/>
            <a:ext cx="8229600" cy="102076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240"/>
              <a:buFont typeface="Questrial"/>
              <a:buNone/>
            </a:pPr>
            <a:r>
              <a:rPr lang="en-US" sz="3240" b="1" i="0" u="none" strike="noStrike" cap="none">
                <a:solidFill>
                  <a:srgbClr val="FEFEFE"/>
                </a:solidFill>
                <a:latin typeface="Questrial"/>
                <a:ea typeface="Questrial"/>
                <a:cs typeface="Questrial"/>
                <a:sym typeface="Questrial"/>
              </a:rPr>
              <a:t>HOW DO WE DETECT </a:t>
            </a:r>
            <a:br>
              <a:rPr lang="en-US" sz="3240" b="1" i="0" u="none" strike="noStrike" cap="none">
                <a:solidFill>
                  <a:srgbClr val="FEFEFE"/>
                </a:solidFill>
                <a:latin typeface="Questrial"/>
                <a:ea typeface="Questrial"/>
                <a:cs typeface="Questrial"/>
                <a:sym typeface="Questrial"/>
              </a:rPr>
            </a:br>
            <a:r>
              <a:rPr lang="en-US" sz="3240" b="1" i="0" u="none" strike="noStrike" cap="none">
                <a:solidFill>
                  <a:srgbClr val="FEFEFE"/>
                </a:solidFill>
                <a:latin typeface="Questrial"/>
                <a:ea typeface="Questrial"/>
                <a:cs typeface="Questrial"/>
                <a:sym typeface="Questrial"/>
              </a:rPr>
              <a:t>CHROMOSOMAL CHANGES?</a:t>
            </a:r>
            <a:endParaRPr sz="3240" b="1" i="0" u="none" strike="noStrike" cap="none">
              <a:solidFill>
                <a:srgbClr val="FEFEFE"/>
              </a:solidFill>
              <a:latin typeface="Questrial"/>
              <a:ea typeface="Questrial"/>
              <a:cs typeface="Questrial"/>
              <a:sym typeface="Questrial"/>
            </a:endParaRPr>
          </a:p>
        </p:txBody>
      </p:sp>
    </p:spTree>
    <p:extLst>
      <p:ext uri="{BB962C8B-B14F-4D97-AF65-F5344CB8AC3E}">
        <p14:creationId xmlns:p14="http://schemas.microsoft.com/office/powerpoint/2010/main" val="240816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600"/>
              <a:buFont typeface="Questrial"/>
              <a:buNone/>
            </a:pPr>
            <a:r>
              <a:rPr lang="en-US" sz="3600" b="1" i="0" u="none" strike="noStrike" cap="none">
                <a:solidFill>
                  <a:srgbClr val="FEFEFE"/>
                </a:solidFill>
                <a:latin typeface="Questrial"/>
                <a:ea typeface="Questrial"/>
                <a:cs typeface="Questrial"/>
                <a:sym typeface="Questrial"/>
              </a:rPr>
              <a:t>FISH</a:t>
            </a:r>
            <a:endParaRPr sz="3600" b="1" i="0" u="none" strike="noStrike" cap="none">
              <a:solidFill>
                <a:srgbClr val="FEFEFE"/>
              </a:solidFill>
              <a:latin typeface="Questrial"/>
              <a:ea typeface="Questrial"/>
              <a:cs typeface="Questrial"/>
              <a:sym typeface="Questrial"/>
            </a:endParaRPr>
          </a:p>
        </p:txBody>
      </p:sp>
      <p:sp>
        <p:nvSpPr>
          <p:cNvPr id="401" name="Shape 40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rgbClr val="ABC2C8"/>
              </a:buClr>
              <a:buSzPts val="2400"/>
              <a:buFont typeface="Arial"/>
              <a:buChar char="•"/>
            </a:pPr>
            <a:r>
              <a:rPr lang="en-US" sz="2400" b="0" i="0" u="none" strike="noStrike" cap="none">
                <a:solidFill>
                  <a:schemeClr val="lt2"/>
                </a:solidFill>
                <a:latin typeface="Questrial"/>
                <a:ea typeface="Questrial"/>
                <a:cs typeface="Questrial"/>
                <a:sym typeface="Questrial"/>
              </a:rPr>
              <a:t>Once your sample is affixed to the slide (similar to slide making for karyotyping)</a:t>
            </a:r>
            <a:endParaRPr/>
          </a:p>
          <a:p>
            <a:pPr marL="548640" marR="0" lvl="1" indent="-182880" algn="l" rtl="0">
              <a:spcBef>
                <a:spcPts val="400"/>
              </a:spcBef>
              <a:spcAft>
                <a:spcPts val="0"/>
              </a:spcAft>
              <a:buClr>
                <a:srgbClr val="ABC2C8"/>
              </a:buClr>
              <a:buSzPts val="2000"/>
              <a:buFont typeface="Arial"/>
              <a:buChar char="•"/>
            </a:pPr>
            <a:r>
              <a:rPr lang="en-US" sz="2000" b="0" i="0" u="none" strike="noStrike" cap="none">
                <a:solidFill>
                  <a:schemeClr val="lt1"/>
                </a:solidFill>
                <a:latin typeface="Questrial"/>
                <a:ea typeface="Questrial"/>
                <a:cs typeface="Questrial"/>
                <a:sym typeface="Questrial"/>
              </a:rPr>
              <a:t>Denature you</a:t>
            </a:r>
            <a:r>
              <a:rPr lang="en-US"/>
              <a:t>r</a:t>
            </a:r>
            <a:r>
              <a:rPr lang="en-US" sz="2000" b="0" i="0" u="none" strike="noStrike" cap="none">
                <a:solidFill>
                  <a:schemeClr val="lt1"/>
                </a:solidFill>
                <a:latin typeface="Questrial"/>
                <a:ea typeface="Questrial"/>
                <a:cs typeface="Questrial"/>
                <a:sym typeface="Questrial"/>
              </a:rPr>
              <a:t> dsDNA (within the chromosomes)          ssDNA.</a:t>
            </a:r>
            <a:endParaRPr sz="2000" b="0" i="0" u="none" strike="noStrike" cap="none">
              <a:solidFill>
                <a:schemeClr val="lt1"/>
              </a:solidFill>
              <a:latin typeface="Questrial"/>
              <a:ea typeface="Questrial"/>
              <a:cs typeface="Questrial"/>
              <a:sym typeface="Questrial"/>
            </a:endParaRPr>
          </a:p>
        </p:txBody>
      </p:sp>
      <p:pic>
        <p:nvPicPr>
          <p:cNvPr id="402" name="Shape 402"/>
          <p:cNvPicPr preferRelativeResize="0"/>
          <p:nvPr/>
        </p:nvPicPr>
        <p:blipFill rotWithShape="1">
          <a:blip r:embed="rId3">
            <a:alphaModFix/>
          </a:blip>
          <a:srcRect/>
          <a:stretch/>
        </p:blipFill>
        <p:spPr>
          <a:xfrm>
            <a:off x="2156254" y="2971800"/>
            <a:ext cx="4454096" cy="1371600"/>
          </a:xfrm>
          <a:prstGeom prst="rect">
            <a:avLst/>
          </a:prstGeom>
          <a:noFill/>
          <a:ln>
            <a:noFill/>
          </a:ln>
        </p:spPr>
      </p:pic>
      <p:pic>
        <p:nvPicPr>
          <p:cNvPr id="403" name="Shape 403"/>
          <p:cNvPicPr preferRelativeResize="0"/>
          <p:nvPr/>
        </p:nvPicPr>
        <p:blipFill rotWithShape="1">
          <a:blip r:embed="rId4">
            <a:alphaModFix/>
          </a:blip>
          <a:srcRect/>
          <a:stretch/>
        </p:blipFill>
        <p:spPr>
          <a:xfrm>
            <a:off x="2133600" y="4572000"/>
            <a:ext cx="4476750" cy="1200150"/>
          </a:xfrm>
          <a:prstGeom prst="rect">
            <a:avLst/>
          </a:prstGeom>
          <a:noFill/>
          <a:ln>
            <a:noFill/>
          </a:ln>
        </p:spPr>
      </p:pic>
      <p:sp>
        <p:nvSpPr>
          <p:cNvPr id="404" name="Shape 404"/>
          <p:cNvSpPr/>
          <p:nvPr/>
        </p:nvSpPr>
        <p:spPr>
          <a:xfrm>
            <a:off x="6686544" y="2532575"/>
            <a:ext cx="304800" cy="152400"/>
          </a:xfrm>
          <a:prstGeom prst="rightArrow">
            <a:avLst>
              <a:gd name="adj1" fmla="val 50000"/>
              <a:gd name="adj2" fmla="val 50000"/>
            </a:avLst>
          </a:prstGeom>
          <a:solidFill>
            <a:srgbClr val="FF0000"/>
          </a:solidFill>
          <a:ln w="15875" cap="flat" cmpd="sng">
            <a:solidFill>
              <a:srgbClr val="5570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90837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600"/>
              <a:buFont typeface="Questrial"/>
              <a:buNone/>
            </a:pPr>
            <a:r>
              <a:rPr lang="en-US" sz="3600" b="1" i="0" u="none" strike="noStrike" cap="none">
                <a:solidFill>
                  <a:srgbClr val="FEFEFE"/>
                </a:solidFill>
                <a:latin typeface="Questrial"/>
                <a:ea typeface="Questrial"/>
                <a:cs typeface="Questrial"/>
                <a:sym typeface="Questrial"/>
              </a:rPr>
              <a:t>FISH</a:t>
            </a:r>
            <a:endParaRPr sz="3600" b="1" i="0" u="none" strike="noStrike" cap="none">
              <a:solidFill>
                <a:srgbClr val="FEFEFE"/>
              </a:solidFill>
              <a:latin typeface="Questrial"/>
              <a:ea typeface="Questrial"/>
              <a:cs typeface="Questrial"/>
              <a:sym typeface="Questrial"/>
            </a:endParaRPr>
          </a:p>
        </p:txBody>
      </p:sp>
      <p:sp>
        <p:nvSpPr>
          <p:cNvPr id="411" name="Shape 4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BC2C8"/>
              </a:buClr>
              <a:buSzPts val="2400"/>
              <a:buFont typeface="Arial"/>
              <a:buNone/>
            </a:pPr>
            <a:r>
              <a:rPr lang="en-US" sz="2400" b="0" i="0" u="none" strike="noStrike" cap="none">
                <a:solidFill>
                  <a:schemeClr val="lt2"/>
                </a:solidFill>
                <a:latin typeface="Questrial"/>
                <a:ea typeface="Questrial"/>
                <a:cs typeface="Questrial"/>
                <a:sym typeface="Questrial"/>
              </a:rPr>
              <a:t>Apply fluorescently labeled ssDNA probes to the slide.</a:t>
            </a:r>
            <a:endParaRPr/>
          </a:p>
          <a:p>
            <a:pPr marL="0" marR="0" lvl="0" indent="0" algn="l" rtl="0">
              <a:spcBef>
                <a:spcPts val="400"/>
              </a:spcBef>
              <a:spcAft>
                <a:spcPts val="0"/>
              </a:spcAft>
              <a:buClr>
                <a:srgbClr val="ABC2C8"/>
              </a:buClr>
              <a:buSzPts val="2000"/>
              <a:buFont typeface="Arial"/>
              <a:buNone/>
            </a:pPr>
            <a:r>
              <a:rPr lang="en-US" sz="2000" b="0" i="0" u="none" strike="noStrike" cap="none">
                <a:solidFill>
                  <a:schemeClr val="lt2"/>
                </a:solidFill>
                <a:latin typeface="Questrial"/>
                <a:ea typeface="Questrial"/>
                <a:cs typeface="Questrial"/>
                <a:sym typeface="Questrial"/>
              </a:rPr>
              <a:t>Remember, these ssDNA probes have a specific sequence and only bind to ssDNA that is complementary to that sequence.  If that specific sequence does not exist in the patient sample it won’t bind indicating that the patient has a deletion in that region.</a:t>
            </a:r>
            <a:endParaRPr sz="2000" b="0" i="0" u="none" strike="noStrike" cap="none">
              <a:solidFill>
                <a:schemeClr val="lt2"/>
              </a:solidFill>
              <a:latin typeface="Questrial"/>
              <a:ea typeface="Questrial"/>
              <a:cs typeface="Questrial"/>
              <a:sym typeface="Questrial"/>
            </a:endParaRPr>
          </a:p>
        </p:txBody>
      </p:sp>
      <p:pic>
        <p:nvPicPr>
          <p:cNvPr id="412" name="Shape 412"/>
          <p:cNvPicPr preferRelativeResize="0"/>
          <p:nvPr/>
        </p:nvPicPr>
        <p:blipFill rotWithShape="1">
          <a:blip r:embed="rId3">
            <a:alphaModFix/>
          </a:blip>
          <a:srcRect/>
          <a:stretch/>
        </p:blipFill>
        <p:spPr>
          <a:xfrm>
            <a:off x="457200" y="3480898"/>
            <a:ext cx="3505200" cy="2538902"/>
          </a:xfrm>
          <a:prstGeom prst="rect">
            <a:avLst/>
          </a:prstGeom>
          <a:noFill/>
          <a:ln>
            <a:noFill/>
          </a:ln>
        </p:spPr>
      </p:pic>
      <p:pic>
        <p:nvPicPr>
          <p:cNvPr id="413" name="Shape 413"/>
          <p:cNvPicPr preferRelativeResize="0"/>
          <p:nvPr/>
        </p:nvPicPr>
        <p:blipFill rotWithShape="1">
          <a:blip r:embed="rId4">
            <a:alphaModFix/>
          </a:blip>
          <a:srcRect/>
          <a:stretch/>
        </p:blipFill>
        <p:spPr>
          <a:xfrm>
            <a:off x="4953000" y="3435072"/>
            <a:ext cx="3276600" cy="2584728"/>
          </a:xfrm>
          <a:prstGeom prst="rect">
            <a:avLst/>
          </a:prstGeom>
          <a:noFill/>
          <a:ln>
            <a:noFill/>
          </a:ln>
        </p:spPr>
      </p:pic>
    </p:spTree>
    <p:extLst>
      <p:ext uri="{BB962C8B-B14F-4D97-AF65-F5344CB8AC3E}">
        <p14:creationId xmlns:p14="http://schemas.microsoft.com/office/powerpoint/2010/main" val="42057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7924800" cy="4031873"/>
          </a:xfrm>
          <a:prstGeom prst="rect">
            <a:avLst/>
          </a:prstGeom>
          <a:noFill/>
        </p:spPr>
        <p:txBody>
          <a:bodyPr wrap="square" rtlCol="0">
            <a:spAutoFit/>
          </a:bodyPr>
          <a:lstStyle/>
          <a:p>
            <a:pPr algn="ctr"/>
            <a:r>
              <a:rPr lang="en-US" sz="3200" dirty="0"/>
              <a:t>CYTOGENETICS</a:t>
            </a:r>
          </a:p>
          <a:p>
            <a:pPr algn="ctr"/>
            <a:endParaRPr lang="en-US" sz="3200" dirty="0"/>
          </a:p>
          <a:p>
            <a:r>
              <a:rPr lang="en-US" sz="2400" dirty="0"/>
              <a:t>Branch of genetics that focuses on the examination of </a:t>
            </a:r>
            <a:r>
              <a:rPr lang="en-US" sz="2400" b="1" dirty="0"/>
              <a:t>chromosomes</a:t>
            </a:r>
            <a:r>
              <a:rPr lang="en-US" sz="2400" dirty="0"/>
              <a:t> to identify structural changes that result in abnormalities that we are born with or that we acquire over time.</a:t>
            </a:r>
          </a:p>
          <a:p>
            <a:endParaRPr lang="en-US" sz="2400" dirty="0"/>
          </a:p>
          <a:p>
            <a:r>
              <a:rPr lang="en-US" sz="2400" dirty="0"/>
              <a:t>	</a:t>
            </a:r>
          </a:p>
          <a:p>
            <a:endParaRPr lang="en-US" sz="2400" dirty="0"/>
          </a:p>
          <a:p>
            <a:endParaRPr lang="en-US" sz="2400" dirty="0"/>
          </a:p>
        </p:txBody>
      </p:sp>
      <p:sp>
        <p:nvSpPr>
          <p:cNvPr id="3" name="TextBox 2"/>
          <p:cNvSpPr txBox="1"/>
          <p:nvPr/>
        </p:nvSpPr>
        <p:spPr>
          <a:xfrm>
            <a:off x="647536" y="3886200"/>
            <a:ext cx="8191664" cy="1477328"/>
          </a:xfrm>
          <a:prstGeom prst="rect">
            <a:avLst/>
          </a:prstGeom>
          <a:noFill/>
        </p:spPr>
        <p:txBody>
          <a:bodyPr wrap="square" rtlCol="0">
            <a:spAutoFit/>
          </a:bodyPr>
          <a:lstStyle/>
          <a:p>
            <a:r>
              <a:rPr lang="en-US" dirty="0"/>
              <a:t>Birth defects</a:t>
            </a:r>
          </a:p>
          <a:p>
            <a:r>
              <a:rPr lang="en-US" dirty="0"/>
              <a:t>Developmental and/or intellectual delays/disabilities</a:t>
            </a:r>
          </a:p>
          <a:p>
            <a:r>
              <a:rPr lang="en-US" dirty="0"/>
              <a:t>Infertility</a:t>
            </a:r>
          </a:p>
          <a:p>
            <a:r>
              <a:rPr lang="en-US" dirty="0"/>
              <a:t>Recurrent miscarriages</a:t>
            </a:r>
          </a:p>
          <a:p>
            <a:r>
              <a:rPr lang="en-US" dirty="0"/>
              <a:t>Cancer	</a:t>
            </a:r>
          </a:p>
        </p:txBody>
      </p:sp>
    </p:spTree>
    <p:extLst>
      <p:ext uri="{BB962C8B-B14F-4D97-AF65-F5344CB8AC3E}">
        <p14:creationId xmlns:p14="http://schemas.microsoft.com/office/powerpoint/2010/main" val="266296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990600" y="304800"/>
            <a:ext cx="7162800" cy="11430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FEFEFE"/>
              </a:buClr>
              <a:buSzPts val="3240"/>
              <a:buFont typeface="Questrial"/>
              <a:buNone/>
            </a:pPr>
            <a:r>
              <a:rPr lang="en-US" sz="3240" b="1" i="0" u="none" strike="noStrike" cap="none">
                <a:solidFill>
                  <a:srgbClr val="FEFEFE"/>
                </a:solidFill>
                <a:latin typeface="Questrial"/>
                <a:ea typeface="Questrial"/>
                <a:cs typeface="Questrial"/>
                <a:sym typeface="Questrial"/>
              </a:rPr>
              <a:t>aCGH-ARRAY COMPARATIVE GENOMIC HYBRIDIZATION</a:t>
            </a:r>
            <a:endParaRPr sz="3240" b="1" i="0" u="none" strike="noStrike" cap="none">
              <a:solidFill>
                <a:srgbClr val="FEFEFE"/>
              </a:solidFill>
              <a:latin typeface="Questrial"/>
              <a:ea typeface="Questrial"/>
              <a:cs typeface="Questrial"/>
              <a:sym typeface="Questrial"/>
            </a:endParaRPr>
          </a:p>
        </p:txBody>
      </p:sp>
      <p:sp>
        <p:nvSpPr>
          <p:cNvPr id="482" name="Shape 4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rgbClr val="ABC2C8"/>
              </a:buClr>
              <a:buSzPts val="2400"/>
              <a:buFont typeface="Arial"/>
              <a:buChar char="•"/>
            </a:pPr>
            <a:r>
              <a:rPr lang="en-US" sz="2400" b="0" i="0" u="none" strike="noStrike" cap="none">
                <a:solidFill>
                  <a:schemeClr val="lt2"/>
                </a:solidFill>
                <a:latin typeface="Questrial"/>
                <a:ea typeface="Questrial"/>
                <a:cs typeface="Questrial"/>
                <a:sym typeface="Questrial"/>
              </a:rPr>
              <a:t>Why would I use this instead of karyotyping or FISH?</a:t>
            </a:r>
            <a:endParaRPr/>
          </a:p>
          <a:p>
            <a:pPr marL="548640" marR="0" lvl="1" indent="-182880" algn="l" rtl="0">
              <a:spcBef>
                <a:spcPts val="400"/>
              </a:spcBef>
              <a:spcAft>
                <a:spcPts val="0"/>
              </a:spcAft>
              <a:buClr>
                <a:srgbClr val="ABC2C8"/>
              </a:buClr>
              <a:buSzPts val="2000"/>
              <a:buFont typeface="Arial"/>
              <a:buChar char="•"/>
            </a:pPr>
            <a:r>
              <a:rPr lang="en-US" sz="2000" b="0" i="0" u="none" strike="noStrike" cap="none">
                <a:solidFill>
                  <a:schemeClr val="lt1"/>
                </a:solidFill>
                <a:latin typeface="Questrial"/>
                <a:ea typeface="Questrial"/>
                <a:cs typeface="Questrial"/>
                <a:sym typeface="Questrial"/>
              </a:rPr>
              <a:t>Covers the entire genome, like karyotyping,</a:t>
            </a:r>
            <a:endParaRPr/>
          </a:p>
          <a:p>
            <a:pPr marL="548640" marR="0" lvl="1" indent="-182880" algn="l" rtl="0">
              <a:spcBef>
                <a:spcPts val="400"/>
              </a:spcBef>
              <a:spcAft>
                <a:spcPts val="0"/>
              </a:spcAft>
              <a:buClr>
                <a:srgbClr val="ABC2C8"/>
              </a:buClr>
              <a:buSzPts val="2000"/>
              <a:buFont typeface="Arial"/>
              <a:buChar char="•"/>
            </a:pPr>
            <a:r>
              <a:rPr lang="en-US" sz="2000" b="0" i="0" u="none" strike="noStrike" cap="none">
                <a:solidFill>
                  <a:schemeClr val="lt1"/>
                </a:solidFill>
                <a:latin typeface="Questrial"/>
                <a:ea typeface="Questrial"/>
                <a:cs typeface="Questrial"/>
                <a:sym typeface="Questrial"/>
              </a:rPr>
              <a:t>Can detect deletions and duplications as low as 100 Kb, like FISH.</a:t>
            </a:r>
            <a:endParaRPr/>
          </a:p>
          <a:p>
            <a:pPr marL="548640" marR="0" lvl="1" indent="-182880" algn="l" rtl="0">
              <a:spcBef>
                <a:spcPts val="400"/>
              </a:spcBef>
              <a:spcAft>
                <a:spcPts val="0"/>
              </a:spcAft>
              <a:buClr>
                <a:srgbClr val="ABC2C8"/>
              </a:buClr>
              <a:buSzPts val="2000"/>
              <a:buFont typeface="Arial"/>
              <a:buChar char="•"/>
            </a:pPr>
            <a:r>
              <a:rPr lang="en-US" sz="2000" b="0" i="0" u="none" strike="noStrike" cap="none">
                <a:solidFill>
                  <a:schemeClr val="lt1"/>
                </a:solidFill>
                <a:latin typeface="Questrial"/>
                <a:ea typeface="Questrial"/>
                <a:cs typeface="Questrial"/>
                <a:sym typeface="Questrial"/>
              </a:rPr>
              <a:t>Can give you the EXACT st</a:t>
            </a:r>
            <a:r>
              <a:rPr lang="en-US"/>
              <a:t>art</a:t>
            </a:r>
            <a:r>
              <a:rPr lang="en-US" sz="2000" b="0" i="0" u="none" strike="noStrike" cap="none">
                <a:solidFill>
                  <a:schemeClr val="lt1"/>
                </a:solidFill>
                <a:latin typeface="Questrial"/>
                <a:ea typeface="Questrial"/>
                <a:cs typeface="Questrial"/>
                <a:sym typeface="Questrial"/>
              </a:rPr>
              <a:t> and stop coordinates for your deletion or duplication, down to the individual base numbers. This means you know the EXACT size of the copy number change (del/dup).</a:t>
            </a:r>
            <a:endParaRPr/>
          </a:p>
          <a:p>
            <a:pPr marL="548640" marR="0" lvl="1" indent="-55880" algn="l" rtl="0">
              <a:spcBef>
                <a:spcPts val="400"/>
              </a:spcBef>
              <a:spcAft>
                <a:spcPts val="0"/>
              </a:spcAft>
              <a:buClr>
                <a:srgbClr val="ABC2C8"/>
              </a:buClr>
              <a:buSzPts val="2000"/>
              <a:buFont typeface="Arial"/>
              <a:buNone/>
            </a:pPr>
            <a:endParaRPr sz="2000" b="0" i="0" u="none" strike="noStrike" cap="none">
              <a:solidFill>
                <a:schemeClr val="lt1"/>
              </a:solidFill>
              <a:latin typeface="Questrial"/>
              <a:ea typeface="Questrial"/>
              <a:cs typeface="Questrial"/>
              <a:sym typeface="Questrial"/>
            </a:endParaRPr>
          </a:p>
          <a:p>
            <a:pPr marL="548640" marR="0" lvl="1" indent="-182880" algn="l" rtl="0">
              <a:spcBef>
                <a:spcPts val="400"/>
              </a:spcBef>
              <a:spcAft>
                <a:spcPts val="0"/>
              </a:spcAft>
              <a:buClr>
                <a:srgbClr val="ABC2C8"/>
              </a:buClr>
              <a:buSzPts val="2000"/>
              <a:buFont typeface="Arial"/>
              <a:buChar char="•"/>
            </a:pPr>
            <a:r>
              <a:rPr lang="en-US" sz="2000" b="0" i="0" u="none" strike="noStrike" cap="none">
                <a:solidFill>
                  <a:schemeClr val="lt1"/>
                </a:solidFill>
                <a:latin typeface="Questrial"/>
                <a:ea typeface="Questrial"/>
                <a:cs typeface="Questrial"/>
                <a:sym typeface="Questrial"/>
              </a:rPr>
              <a:t>What aCGH can’t do…</a:t>
            </a:r>
            <a:endParaRPr/>
          </a:p>
          <a:p>
            <a:pPr marL="914400" marR="0" lvl="2" indent="-228600" algn="l" rtl="0">
              <a:spcBef>
                <a:spcPts val="400"/>
              </a:spcBef>
              <a:spcAft>
                <a:spcPts val="0"/>
              </a:spcAft>
              <a:buClr>
                <a:schemeClr val="accent2"/>
              </a:buClr>
              <a:buSzPts val="2000"/>
              <a:buFont typeface="Arial"/>
              <a:buChar char="•"/>
            </a:pPr>
            <a:r>
              <a:rPr lang="en-US" sz="2000" b="0" i="0" u="none" strike="noStrike" cap="none">
                <a:solidFill>
                  <a:schemeClr val="lt2"/>
                </a:solidFill>
                <a:latin typeface="Questrial"/>
                <a:ea typeface="Questrial"/>
                <a:cs typeface="Questrial"/>
                <a:sym typeface="Questrial"/>
              </a:rPr>
              <a:t>Accurately detect rearrangements</a:t>
            </a:r>
            <a:endParaRPr/>
          </a:p>
          <a:p>
            <a:pPr marL="914400" marR="0" lvl="2" indent="-228600" algn="l" rtl="0">
              <a:spcBef>
                <a:spcPts val="400"/>
              </a:spcBef>
              <a:spcAft>
                <a:spcPts val="0"/>
              </a:spcAft>
              <a:buClr>
                <a:schemeClr val="accent2"/>
              </a:buClr>
              <a:buSzPts val="2000"/>
              <a:buFont typeface="Arial"/>
              <a:buChar char="•"/>
            </a:pPr>
            <a:r>
              <a:rPr lang="en-US" sz="2000" b="0" i="0" u="none" strike="noStrike" cap="none">
                <a:solidFill>
                  <a:schemeClr val="lt2"/>
                </a:solidFill>
                <a:latin typeface="Questrial"/>
                <a:ea typeface="Questrial"/>
                <a:cs typeface="Questrial"/>
                <a:sym typeface="Questrial"/>
              </a:rPr>
              <a:t>Can’t detect balanced rearrangements at all</a:t>
            </a:r>
            <a:endParaRPr/>
          </a:p>
          <a:p>
            <a:pPr marL="914400" marR="0" lvl="2" indent="-101600" algn="l" rtl="0">
              <a:spcBef>
                <a:spcPts val="400"/>
              </a:spcBef>
              <a:spcAft>
                <a:spcPts val="0"/>
              </a:spcAft>
              <a:buClr>
                <a:schemeClr val="accent2"/>
              </a:buClr>
              <a:buSzPts val="2000"/>
              <a:buFont typeface="Arial"/>
              <a:buNone/>
            </a:pPr>
            <a:endParaRPr sz="2000" b="0" i="0" u="none" strike="noStrike" cap="none">
              <a:solidFill>
                <a:schemeClr val="lt2"/>
              </a:solidFill>
              <a:latin typeface="Questrial"/>
              <a:ea typeface="Questrial"/>
              <a:cs typeface="Questrial"/>
              <a:sym typeface="Questrial"/>
            </a:endParaRPr>
          </a:p>
          <a:p>
            <a:pPr marL="914400" marR="0" lvl="2" indent="-101600" algn="l" rtl="0">
              <a:spcBef>
                <a:spcPts val="400"/>
              </a:spcBef>
              <a:spcAft>
                <a:spcPts val="0"/>
              </a:spcAft>
              <a:buClr>
                <a:schemeClr val="accent2"/>
              </a:buClr>
              <a:buSzPts val="2000"/>
              <a:buFont typeface="Arial"/>
              <a:buNone/>
            </a:pPr>
            <a:endParaRPr sz="2000" b="0" i="0" u="none" strike="noStrike" cap="none">
              <a:solidFill>
                <a:schemeClr val="lt2"/>
              </a:solidFill>
              <a:latin typeface="Questrial"/>
              <a:ea typeface="Questrial"/>
              <a:cs typeface="Questrial"/>
              <a:sym typeface="Questrial"/>
            </a:endParaRPr>
          </a:p>
        </p:txBody>
      </p:sp>
    </p:spTree>
    <p:extLst>
      <p:ext uri="{BB962C8B-B14F-4D97-AF65-F5344CB8AC3E}">
        <p14:creationId xmlns:p14="http://schemas.microsoft.com/office/powerpoint/2010/main" val="42174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772400" cy="584775"/>
          </a:xfrm>
          <a:prstGeom prst="rect">
            <a:avLst/>
          </a:prstGeom>
          <a:noFill/>
        </p:spPr>
        <p:txBody>
          <a:bodyPr wrap="square" rtlCol="0">
            <a:spAutoFit/>
          </a:bodyPr>
          <a:lstStyle/>
          <a:p>
            <a:pPr algn="ctr"/>
            <a:r>
              <a:rPr lang="en-US" sz="3200" dirty="0"/>
              <a:t>What is a chromosome?</a:t>
            </a:r>
          </a:p>
        </p:txBody>
      </p:sp>
      <p:sp>
        <p:nvSpPr>
          <p:cNvPr id="4" name="TextBox 3"/>
          <p:cNvSpPr txBox="1"/>
          <p:nvPr/>
        </p:nvSpPr>
        <p:spPr>
          <a:xfrm>
            <a:off x="914400" y="1752600"/>
            <a:ext cx="6934200" cy="923330"/>
          </a:xfrm>
          <a:prstGeom prst="rect">
            <a:avLst/>
          </a:prstGeom>
          <a:noFill/>
        </p:spPr>
        <p:txBody>
          <a:bodyPr wrap="square" rtlCol="0">
            <a:spAutoFit/>
          </a:bodyPr>
          <a:lstStyle/>
          <a:p>
            <a:r>
              <a:rPr lang="en-US" dirty="0"/>
              <a:t>Organized, thread-like, tightly packaged molecule of DNA found in the nucleus of the cell</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643273"/>
            <a:ext cx="50101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017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056" y="1822860"/>
            <a:ext cx="5386688" cy="455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19200" y="457200"/>
            <a:ext cx="7010400" cy="1077218"/>
          </a:xfrm>
          <a:prstGeom prst="rect">
            <a:avLst/>
          </a:prstGeom>
          <a:noFill/>
        </p:spPr>
        <p:txBody>
          <a:bodyPr wrap="square" rtlCol="0">
            <a:spAutoFit/>
          </a:bodyPr>
          <a:lstStyle/>
          <a:p>
            <a:pPr algn="ctr"/>
            <a:r>
              <a:rPr lang="en-US" sz="3200" dirty="0"/>
              <a:t>Chromosomes:</a:t>
            </a:r>
          </a:p>
          <a:p>
            <a:pPr algn="ctr"/>
            <a:r>
              <a:rPr lang="en-US" sz="3200" dirty="0"/>
              <a:t> in the grand scheme of things</a:t>
            </a:r>
          </a:p>
        </p:txBody>
      </p:sp>
    </p:spTree>
    <p:extLst>
      <p:ext uri="{BB962C8B-B14F-4D97-AF65-F5344CB8AC3E}">
        <p14:creationId xmlns:p14="http://schemas.microsoft.com/office/powerpoint/2010/main" val="197998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7772400" cy="1077218"/>
          </a:xfrm>
          <a:prstGeom prst="rect">
            <a:avLst/>
          </a:prstGeom>
          <a:noFill/>
        </p:spPr>
        <p:txBody>
          <a:bodyPr wrap="square" rtlCol="0">
            <a:spAutoFit/>
          </a:bodyPr>
          <a:lstStyle/>
          <a:p>
            <a:r>
              <a:rPr lang="en-US" sz="3200" dirty="0"/>
              <a:t>Before you can analyze for abnormalities, you have to know what NORMAL looks like…</a:t>
            </a:r>
          </a:p>
        </p:txBody>
      </p:sp>
    </p:spTree>
    <p:extLst>
      <p:ext uri="{BB962C8B-B14F-4D97-AF65-F5344CB8AC3E}">
        <p14:creationId xmlns:p14="http://schemas.microsoft.com/office/powerpoint/2010/main" val="131790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94" y="2514600"/>
            <a:ext cx="3781348" cy="385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47056" y="1598869"/>
            <a:ext cx="3048000" cy="646331"/>
          </a:xfrm>
          <a:prstGeom prst="rect">
            <a:avLst/>
          </a:prstGeom>
          <a:noFill/>
        </p:spPr>
        <p:txBody>
          <a:bodyPr wrap="square" rtlCol="0">
            <a:spAutoFit/>
          </a:bodyPr>
          <a:lstStyle/>
          <a:p>
            <a:pPr algn="ctr"/>
            <a:r>
              <a:rPr lang="en-US" dirty="0"/>
              <a:t>Normal Female</a:t>
            </a:r>
          </a:p>
          <a:p>
            <a:pPr algn="ctr"/>
            <a:r>
              <a:rPr lang="en-US" dirty="0"/>
              <a:t>46,XX</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514600"/>
            <a:ext cx="3857192" cy="385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0" y="1614564"/>
            <a:ext cx="2743200" cy="646331"/>
          </a:xfrm>
          <a:prstGeom prst="rect">
            <a:avLst/>
          </a:prstGeom>
          <a:noFill/>
        </p:spPr>
        <p:txBody>
          <a:bodyPr wrap="square" rtlCol="0">
            <a:spAutoFit/>
          </a:bodyPr>
          <a:lstStyle/>
          <a:p>
            <a:pPr algn="ctr"/>
            <a:r>
              <a:rPr lang="en-US" dirty="0"/>
              <a:t>Normal Male</a:t>
            </a:r>
          </a:p>
          <a:p>
            <a:pPr algn="ctr"/>
            <a:r>
              <a:rPr lang="en-US" dirty="0"/>
              <a:t>46,XY</a:t>
            </a:r>
          </a:p>
        </p:txBody>
      </p:sp>
      <p:sp>
        <p:nvSpPr>
          <p:cNvPr id="7" name="TextBox 6"/>
          <p:cNvSpPr txBox="1"/>
          <p:nvPr/>
        </p:nvSpPr>
        <p:spPr>
          <a:xfrm>
            <a:off x="2057400" y="685800"/>
            <a:ext cx="5410200" cy="954107"/>
          </a:xfrm>
          <a:prstGeom prst="rect">
            <a:avLst/>
          </a:prstGeom>
          <a:noFill/>
        </p:spPr>
        <p:txBody>
          <a:bodyPr wrap="square" rtlCol="0">
            <a:spAutoFit/>
          </a:bodyPr>
          <a:lstStyle/>
          <a:p>
            <a:pPr algn="ctr"/>
            <a:r>
              <a:rPr lang="en-US" sz="3200" dirty="0"/>
              <a:t>Normal </a:t>
            </a:r>
            <a:r>
              <a:rPr lang="en-US" sz="3200" dirty="0" err="1"/>
              <a:t>Karyograms</a:t>
            </a:r>
            <a:endParaRPr lang="en-US" sz="3200" dirty="0"/>
          </a:p>
          <a:p>
            <a:pPr algn="ctr"/>
            <a:r>
              <a:rPr lang="en-US" sz="2400" dirty="0"/>
              <a:t>G-banded chromosomes</a:t>
            </a:r>
          </a:p>
        </p:txBody>
      </p:sp>
    </p:spTree>
    <p:extLst>
      <p:ext uri="{BB962C8B-B14F-4D97-AF65-F5344CB8AC3E}">
        <p14:creationId xmlns:p14="http://schemas.microsoft.com/office/powerpoint/2010/main" val="146004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a:t>Have we lost or gained any genetic material?</a:t>
            </a:r>
          </a:p>
          <a:p>
            <a:pPr lvl="3"/>
            <a:r>
              <a:rPr lang="en-US" sz="2400" dirty="0"/>
              <a:t>Whole genome </a:t>
            </a:r>
          </a:p>
          <a:p>
            <a:pPr lvl="4"/>
            <a:r>
              <a:rPr lang="en-US" dirty="0"/>
              <a:t>46, XY vs. 69,XXY</a:t>
            </a:r>
          </a:p>
          <a:p>
            <a:pPr lvl="4"/>
            <a:endParaRPr lang="en-US" dirty="0"/>
          </a:p>
          <a:p>
            <a:pPr lvl="3"/>
            <a:r>
              <a:rPr lang="en-US" sz="2400" dirty="0"/>
              <a:t>Whole chromosomes </a:t>
            </a:r>
          </a:p>
          <a:p>
            <a:pPr lvl="4"/>
            <a:r>
              <a:rPr lang="en-US" dirty="0"/>
              <a:t>Trisomy:  +13,+18, +21</a:t>
            </a:r>
          </a:p>
          <a:p>
            <a:pPr lvl="4"/>
            <a:r>
              <a:rPr lang="en-US" dirty="0"/>
              <a:t>Monosomy:  XO</a:t>
            </a:r>
          </a:p>
          <a:p>
            <a:pPr lvl="4"/>
            <a:endParaRPr lang="en-US" dirty="0"/>
          </a:p>
          <a:p>
            <a:pPr lvl="3"/>
            <a:r>
              <a:rPr lang="en-US" sz="2000" dirty="0"/>
              <a:t>Parts of chromosomes</a:t>
            </a:r>
          </a:p>
          <a:p>
            <a:pPr lvl="4"/>
            <a:r>
              <a:rPr lang="en-US" dirty="0"/>
              <a:t>Deletions (loss)</a:t>
            </a:r>
          </a:p>
          <a:p>
            <a:pPr lvl="4"/>
            <a:r>
              <a:rPr lang="en-US" dirty="0"/>
              <a:t>Duplications (gain)</a:t>
            </a:r>
          </a:p>
          <a:p>
            <a:pPr lvl="4"/>
            <a:endParaRPr lang="en-US" dirty="0"/>
          </a:p>
          <a:p>
            <a:pPr marL="960120" lvl="3"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6DF77DA5-86CB-49F2-B08C-48B44753DAA1}"/>
              </a:ext>
            </a:extLst>
          </p:cNvPr>
          <p:cNvSpPr>
            <a:spLocks noGrp="1"/>
          </p:cNvSpPr>
          <p:nvPr>
            <p:ph type="title"/>
          </p:nvPr>
        </p:nvSpPr>
        <p:spPr/>
        <p:txBody>
          <a:bodyPr>
            <a:normAutofit fontScale="90000"/>
          </a:bodyPr>
          <a:lstStyle/>
          <a:p>
            <a:pPr algn="ctr"/>
            <a:r>
              <a:rPr lang="en-US" dirty="0"/>
              <a:t>What are we looking for?</a:t>
            </a:r>
            <a:br>
              <a:rPr lang="en-US" dirty="0"/>
            </a:br>
            <a:r>
              <a:rPr lang="en-US" dirty="0"/>
              <a:t>Copy number changes</a:t>
            </a:r>
          </a:p>
        </p:txBody>
      </p:sp>
    </p:spTree>
    <p:extLst>
      <p:ext uri="{BB962C8B-B14F-4D97-AF65-F5344CB8AC3E}">
        <p14:creationId xmlns:p14="http://schemas.microsoft.com/office/powerpoint/2010/main" val="103898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74638"/>
            <a:ext cx="6477000" cy="1143000"/>
          </a:xfrm>
        </p:spPr>
        <p:txBody>
          <a:bodyPr>
            <a:normAutofit fontScale="90000"/>
          </a:bodyPr>
          <a:lstStyle/>
          <a:p>
            <a:pPr algn="ctr"/>
            <a:r>
              <a:rPr lang="en-US" dirty="0"/>
              <a:t>Copy Number Change</a:t>
            </a:r>
            <a:br>
              <a:rPr lang="en-US" dirty="0"/>
            </a:br>
            <a:r>
              <a:rPr lang="en-US" dirty="0"/>
              <a:t>Whole Genome</a:t>
            </a:r>
          </a:p>
        </p:txBody>
      </p:sp>
      <p:sp>
        <p:nvSpPr>
          <p:cNvPr id="5" name="Content Placeholder 4"/>
          <p:cNvSpPr>
            <a:spLocks noGrp="1"/>
          </p:cNvSpPr>
          <p:nvPr>
            <p:ph idx="1"/>
          </p:nvPr>
        </p:nvSpPr>
        <p:spPr>
          <a:xfrm>
            <a:off x="457200" y="1447800"/>
            <a:ext cx="8229600" cy="5105400"/>
          </a:xfrm>
        </p:spPr>
        <p:txBody>
          <a:bodyPr/>
          <a:lstStyle/>
          <a:p>
            <a:pPr lvl="3"/>
            <a:r>
              <a:rPr lang="en-US" sz="2000" dirty="0"/>
              <a:t>Whole genome-gain only</a:t>
            </a:r>
          </a:p>
          <a:p>
            <a:pPr lvl="3"/>
            <a:r>
              <a:rPr lang="en-US" sz="2000" dirty="0"/>
              <a:t>Incompatible with long term survival</a:t>
            </a:r>
          </a:p>
          <a:p>
            <a:pPr lvl="3"/>
            <a:r>
              <a:rPr lang="en-US" sz="2000" dirty="0"/>
              <a:t>A human fetus with triploidy often results in early miscarriage</a:t>
            </a:r>
          </a:p>
          <a:p>
            <a:pPr marL="1234440" lvl="4" indent="0">
              <a:buNone/>
            </a:pPr>
            <a:r>
              <a:rPr lang="en-US" sz="2000" dirty="0"/>
              <a:t> </a:t>
            </a:r>
          </a:p>
          <a:p>
            <a:pPr marL="1234440" lvl="4" indent="0">
              <a:buNone/>
            </a:pPr>
            <a:r>
              <a:rPr lang="en-US" sz="2000" dirty="0"/>
              <a:t>46, XX - normal 	                  69,XXX - </a:t>
            </a:r>
            <a:r>
              <a:rPr lang="en-US" sz="2000" dirty="0" err="1"/>
              <a:t>triploidy</a:t>
            </a:r>
            <a:endParaRPr lang="en-US" sz="2000" dirty="0"/>
          </a:p>
          <a:p>
            <a:pPr marL="1234440" lvl="4" indent="0">
              <a:buNone/>
            </a:pPr>
            <a:endParaRPr lang="en-US" sz="2000" dirty="0"/>
          </a:p>
          <a:p>
            <a:pPr marL="1234440" lvl="4" indent="0">
              <a:buNone/>
            </a:pPr>
            <a:endParaRPr lang="en-US" dirty="0"/>
          </a:p>
          <a:p>
            <a:pPr marL="960120" lvl="3" indent="0">
              <a:buNone/>
            </a:pPr>
            <a:endParaRPr lang="en-US" dirty="0"/>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914" y="3581401"/>
            <a:ext cx="3907544" cy="2953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228" y="3581400"/>
            <a:ext cx="2895600" cy="2953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09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74638"/>
            <a:ext cx="6477000" cy="1143000"/>
          </a:xfrm>
        </p:spPr>
        <p:txBody>
          <a:bodyPr>
            <a:normAutofit fontScale="90000"/>
          </a:bodyPr>
          <a:lstStyle/>
          <a:p>
            <a:pPr algn="ctr"/>
            <a:r>
              <a:rPr lang="en-US" dirty="0"/>
              <a:t>Copy Number Change</a:t>
            </a:r>
            <a:br>
              <a:rPr lang="en-US" dirty="0"/>
            </a:br>
            <a:r>
              <a:rPr lang="en-US" dirty="0"/>
              <a:t>Whole Chromosomes</a:t>
            </a:r>
          </a:p>
        </p:txBody>
      </p:sp>
      <p:sp>
        <p:nvSpPr>
          <p:cNvPr id="5" name="Content Placeholder 4"/>
          <p:cNvSpPr>
            <a:spLocks noGrp="1"/>
          </p:cNvSpPr>
          <p:nvPr>
            <p:ph idx="1"/>
          </p:nvPr>
        </p:nvSpPr>
        <p:spPr>
          <a:xfrm>
            <a:off x="457200" y="1371600"/>
            <a:ext cx="8229600" cy="4754563"/>
          </a:xfrm>
        </p:spPr>
        <p:txBody>
          <a:bodyPr/>
          <a:lstStyle/>
          <a:p>
            <a:pPr lvl="3"/>
            <a:endParaRPr lang="en-US" dirty="0"/>
          </a:p>
          <a:p>
            <a:pPr marL="960120" lvl="3" indent="0">
              <a:buNone/>
            </a:pPr>
            <a:r>
              <a:rPr lang="en-US" sz="2000" dirty="0"/>
              <a:t>         Gain				        Loss</a:t>
            </a:r>
          </a:p>
          <a:p>
            <a:pPr marL="960120" lvl="3" indent="0">
              <a:buNone/>
            </a:pPr>
            <a:r>
              <a:rPr lang="en-US" sz="2000" dirty="0"/>
              <a:t>     47,XY,+21			                   45,XO</a:t>
            </a:r>
          </a:p>
          <a:p>
            <a:pPr marL="960120" lvl="3" indent="0">
              <a:buNone/>
            </a:pPr>
            <a:r>
              <a:rPr lang="en-US" sz="2000" dirty="0"/>
              <a:t> Down Syndrome                                       Turner Syndrome</a:t>
            </a:r>
          </a:p>
          <a:p>
            <a:pPr marL="1234440" lvl="4" indent="0">
              <a:buNone/>
            </a:pPr>
            <a:endParaRPr lang="en-US" sz="2000" dirty="0"/>
          </a:p>
          <a:p>
            <a:pPr marL="960120" lvl="3" indent="0">
              <a:buNone/>
            </a:pPr>
            <a:endParaRPr lang="en-US" dirty="0"/>
          </a:p>
          <a:p>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369" y="2939345"/>
            <a:ext cx="3764404" cy="317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82" y="2882901"/>
            <a:ext cx="3729751" cy="3243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2209800" y="5715000"/>
            <a:ext cx="609600" cy="3476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179128" y="5257800"/>
            <a:ext cx="381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0959236"/>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1_Thatch">
  <a:themeElements>
    <a:clrScheme name="Thatch">
      <a:dk1>
        <a:srgbClr val="000000"/>
      </a:dk1>
      <a:lt1>
        <a:srgbClr val="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10305</TotalTime>
  <Words>1924</Words>
  <Application>Microsoft Office PowerPoint</Application>
  <PresentationFormat>On-screen Show (4:3)</PresentationFormat>
  <Paragraphs>174</Paragraphs>
  <Slides>20</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Questrial</vt:lpstr>
      <vt:lpstr>Tw Cen MT</vt:lpstr>
      <vt:lpstr>Thatch</vt:lpstr>
      <vt:lpstr>1_Thatch</vt:lpstr>
      <vt:lpstr>PowerPoint Presentation</vt:lpstr>
      <vt:lpstr>PowerPoint Presentation</vt:lpstr>
      <vt:lpstr>PowerPoint Presentation</vt:lpstr>
      <vt:lpstr>PowerPoint Presentation</vt:lpstr>
      <vt:lpstr>PowerPoint Presentation</vt:lpstr>
      <vt:lpstr>PowerPoint Presentation</vt:lpstr>
      <vt:lpstr>What are we looking for? Copy number changes</vt:lpstr>
      <vt:lpstr>Copy Number Change Whole Genome</vt:lpstr>
      <vt:lpstr>Copy Number Change Whole Chromosomes</vt:lpstr>
      <vt:lpstr>Copy Number Changes</vt:lpstr>
      <vt:lpstr>Copy Number Changes </vt:lpstr>
      <vt:lpstr>Copy Number Changes Within Chromosomes</vt:lpstr>
      <vt:lpstr>Copy Number Change Within Chromosomes</vt:lpstr>
      <vt:lpstr>Copy Number Change Within Chromosomes</vt:lpstr>
      <vt:lpstr>Other chromosomal abnormalities</vt:lpstr>
      <vt:lpstr>HOW DO WE DETECT  CHROMOSOMAL CHANGES?</vt:lpstr>
      <vt:lpstr>HOW DO WE DETECT  CHROMOSOMAL CHANGES?</vt:lpstr>
      <vt:lpstr>FISH</vt:lpstr>
      <vt:lpstr>FISH</vt:lpstr>
      <vt:lpstr>aCGH-ARRAY COMPARATIVE GENOMIC HYBRIDIZATION</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Karyotyping</dc:title>
  <dc:creator>Lora Lucas</dc:creator>
  <cp:lastModifiedBy>zone</cp:lastModifiedBy>
  <cp:revision>65</cp:revision>
  <dcterms:created xsi:type="dcterms:W3CDTF">2018-03-06T23:20:03Z</dcterms:created>
  <dcterms:modified xsi:type="dcterms:W3CDTF">2018-06-23T19:44:21Z</dcterms:modified>
</cp:coreProperties>
</file>