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Adam </a:t>
            </a: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Blumhagen 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61</cp:revision>
  <dcterms:created xsi:type="dcterms:W3CDTF">2006-08-16T00:00:00Z</dcterms:created>
  <dcterms:modified xsi:type="dcterms:W3CDTF">2018-01-07T03:25:51Z</dcterms:modified>
</cp:coreProperties>
</file>