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1" r:id="rId3"/>
    <p:sldId id="273" r:id="rId4"/>
    <p:sldId id="272" r:id="rId5"/>
    <p:sldId id="265" r:id="rId6"/>
    <p:sldId id="266" r:id="rId7"/>
    <p:sldId id="264" r:id="rId8"/>
    <p:sldId id="269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zips.uakron.edu/~pjh19/PowerPoint%20Presentation/Music%20Symbols%20and%20Notation%20Presentation.ppt" TargetMode="External"/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947" y="2302330"/>
            <a:ext cx="6452461" cy="1692764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Theory Lesson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961" y="5473720"/>
            <a:ext cx="4019227" cy="457373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  <p:pic>
        <p:nvPicPr>
          <p:cNvPr id="1026" name="Picture 2" descr="Image result for music theory">
            <a:extLst>
              <a:ext uri="{FF2B5EF4-FFF2-40B4-BE49-F238E27FC236}">
                <a16:creationId xmlns:a16="http://schemas.microsoft.com/office/drawing/2014/main" id="{1E98D620-A7BA-4C0D-B786-043E6B88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16" y="1753299"/>
            <a:ext cx="5787684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Upcoming Schedule &amp; Brainstorm New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0828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2D0-EEEE-410F-819B-CBE9B3B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356C-9CB7-4AA0-8498-CA10CB75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Lypur</a:t>
            </a:r>
            <a:r>
              <a:rPr lang="en-US" dirty="0">
                <a:hlinkClick r:id="rId2"/>
              </a:rPr>
              <a:t> – Andrew </a:t>
            </a:r>
            <a:r>
              <a:rPr lang="en-US" dirty="0" err="1">
                <a:hlinkClick r:id="rId2"/>
              </a:rPr>
              <a:t>Furmanczyk</a:t>
            </a:r>
            <a:endParaRPr lang="en-US" dirty="0"/>
          </a:p>
          <a:p>
            <a:r>
              <a:rPr lang="en-US" dirty="0">
                <a:hlinkClick r:id="rId3"/>
              </a:rPr>
              <a:t>Notes and Slides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FB74AA2B-3C43-484F-BDD6-1F3D11FA9163}"/>
              </a:ext>
            </a:extLst>
          </p:cNvPr>
          <p:cNvSpPr txBox="1">
            <a:spLocks noChangeArrowheads="1"/>
          </p:cNvSpPr>
          <p:nvPr/>
        </p:nvSpPr>
        <p:spPr>
          <a:xfrm>
            <a:off x="6645830" y="1843087"/>
            <a:ext cx="4707970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09583-8CB4-4CB8-AD76-1050D83F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4E408-5EC1-4FF9-BFC8-4FCF1FB8404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43088"/>
            <a:ext cx="5426128" cy="45259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(</a:t>
            </a:r>
            <a:endParaRPr lang="en-US" altLang="en-US" sz="2200" b="1" dirty="0"/>
          </a:p>
        </p:txBody>
      </p:sp>
      <p:pic>
        <p:nvPicPr>
          <p:cNvPr id="5" name="Picture 6" descr="staff">
            <a:extLst>
              <a:ext uri="{FF2B5EF4-FFF2-40B4-BE49-F238E27FC236}">
                <a16:creationId xmlns:a16="http://schemas.microsoft.com/office/drawing/2014/main" id="{DBD4D8EA-4650-4B7A-BC60-D8B29CB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4064" y="1620309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7" descr="barline">
            <a:extLst>
              <a:ext uri="{FF2B5EF4-FFF2-40B4-BE49-F238E27FC236}">
                <a16:creationId xmlns:a16="http://schemas.microsoft.com/office/drawing/2014/main" id="{627A44B2-98BF-41A6-8BEB-1D39B98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4064" y="2763309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" descr="doublebar">
            <a:extLst>
              <a:ext uri="{FF2B5EF4-FFF2-40B4-BE49-F238E27FC236}">
                <a16:creationId xmlns:a16="http://schemas.microsoft.com/office/drawing/2014/main" id="{49E24DD2-908F-4111-89F9-7D473D7E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64" y="512550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ordArt 11">
            <a:extLst>
              <a:ext uri="{FF2B5EF4-FFF2-40B4-BE49-F238E27FC236}">
                <a16:creationId xmlns:a16="http://schemas.microsoft.com/office/drawing/2014/main" id="{BCE6167F-3836-46B0-A1A5-4FF054D0CC3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4464" y="2001309"/>
            <a:ext cx="3048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0" name="WordArt 12">
            <a:extLst>
              <a:ext uri="{FF2B5EF4-FFF2-40B4-BE49-F238E27FC236}">
                <a16:creationId xmlns:a16="http://schemas.microsoft.com/office/drawing/2014/main" id="{D2E09745-E34B-4B19-9D01-541E6873FC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3144309"/>
            <a:ext cx="2286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1" name="WordArt 13">
            <a:extLst>
              <a:ext uri="{FF2B5EF4-FFF2-40B4-BE49-F238E27FC236}">
                <a16:creationId xmlns:a16="http://schemas.microsoft.com/office/drawing/2014/main" id="{EDBAF91E-BCD0-4F37-B44B-0AC3F6BCDD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4287309"/>
            <a:ext cx="2286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2" name="WordArt 14">
            <a:extLst>
              <a:ext uri="{FF2B5EF4-FFF2-40B4-BE49-F238E27FC236}">
                <a16:creationId xmlns:a16="http://schemas.microsoft.com/office/drawing/2014/main" id="{07DC6FC7-4D2A-4F59-ADB8-098FD2AE02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5506509"/>
            <a:ext cx="2286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D</a:t>
            </a:r>
          </a:p>
        </p:txBody>
      </p:sp>
      <p:pic>
        <p:nvPicPr>
          <p:cNvPr id="7" name="Picture 9" descr="ledgerlines">
            <a:extLst>
              <a:ext uri="{FF2B5EF4-FFF2-40B4-BE49-F238E27FC236}">
                <a16:creationId xmlns:a16="http://schemas.microsoft.com/office/drawing/2014/main" id="{D84B6FA7-A27A-44B5-B324-0F9C8016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64" y="403330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13F-95C5-4700-977D-5A47275B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7EB1DBC-1099-46BF-901A-74640880E58A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825625"/>
            <a:ext cx="5088467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F6E9BAC-1E1F-4D9A-9161-9306B57663CB}"/>
              </a:ext>
            </a:extLst>
          </p:cNvPr>
          <p:cNvSpPr txBox="1">
            <a:spLocks noChangeArrowheads="1"/>
          </p:cNvSpPr>
          <p:nvPr/>
        </p:nvSpPr>
        <p:spPr>
          <a:xfrm>
            <a:off x="6350000" y="1825625"/>
            <a:ext cx="5003800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dirty="0"/>
          </a:p>
        </p:txBody>
      </p:sp>
      <p:pic>
        <p:nvPicPr>
          <p:cNvPr id="6" name="Picture 17" descr="bassclef">
            <a:extLst>
              <a:ext uri="{FF2B5EF4-FFF2-40B4-BE49-F238E27FC236}">
                <a16:creationId xmlns:a16="http://schemas.microsoft.com/office/drawing/2014/main" id="{9C47F8AD-EE55-42C5-BDF4-9BE432D5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541" y="1825625"/>
            <a:ext cx="2048338" cy="2048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9" descr="trebleclef">
            <a:extLst>
              <a:ext uri="{FF2B5EF4-FFF2-40B4-BE49-F238E27FC236}">
                <a16:creationId xmlns:a16="http://schemas.microsoft.com/office/drawing/2014/main" id="{CF4DE2D5-B104-4206-9B8D-87A7D56B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3625" y="1825625"/>
            <a:ext cx="1981707" cy="19817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https://upload.wikimedia.org/wikipedia/commons/thumb/4/4c/Grand_staff.svg/794px-Grand_staff.svg.png">
            <a:extLst>
              <a:ext uri="{FF2B5EF4-FFF2-40B4-BE49-F238E27FC236}">
                <a16:creationId xmlns:a16="http://schemas.microsoft.com/office/drawing/2014/main" id="{1711C3A0-675A-4DF8-B5E3-BB185541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7" y="3780036"/>
            <a:ext cx="3298825" cy="24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B5D-5A35-4178-9D1F-7545DA3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661E-B43F-4FF9-84B3-641D55A9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Signatures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F5D83-5A47-4537-9DE7-98379512A5C7}"/>
              </a:ext>
            </a:extLst>
          </p:cNvPr>
          <p:cNvSpPr txBox="1">
            <a:spLocks/>
          </p:cNvSpPr>
          <p:nvPr/>
        </p:nvSpPr>
        <p:spPr>
          <a:xfrm>
            <a:off x="910773" y="1825625"/>
            <a:ext cx="4118428" cy="421231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7A9-A8B5-41F3-B406-DD571DF6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760"/>
          </a:xfrm>
        </p:spPr>
        <p:txBody>
          <a:bodyPr/>
          <a:lstStyle/>
          <a:p>
            <a:pPr algn="ctr"/>
            <a:r>
              <a:rPr lang="en-US" dirty="0"/>
              <a:t>Note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E2F7-FF6E-498E-AD36-06D842BA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0"/>
            <a:ext cx="10515600" cy="51097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musical alphabet uses the letters A-G. The lines and spaces of the Treble Clef and the Bass Clef are spelled differently.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Treble Clef from the bottom up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Every Good Boy Deserves Fudge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spaces spell the word FACE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Bass Clef from the bottom up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Green Birds Don’t Fly Away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All Cows Eat Grass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4281-EFBE-4C97-9D85-5455EF803DA7}"/>
              </a:ext>
            </a:extLst>
          </p:cNvPr>
          <p:cNvSpPr/>
          <p:nvPr/>
        </p:nvSpPr>
        <p:spPr>
          <a:xfrm>
            <a:off x="3505200" y="2065866"/>
            <a:ext cx="5638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5" name="Picture 6" descr="staff">
            <a:extLst>
              <a:ext uri="{FF2B5EF4-FFF2-40B4-BE49-F238E27FC236}">
                <a16:creationId xmlns:a16="http://schemas.microsoft.com/office/drawing/2014/main" id="{8704FE68-92EB-481C-B383-24904400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3668" y="2623036"/>
            <a:ext cx="2183203" cy="190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2F739-344C-4C59-8D19-878977DA9D0C}"/>
              </a:ext>
            </a:extLst>
          </p:cNvPr>
          <p:cNvSpPr txBox="1"/>
          <p:nvPr/>
        </p:nvSpPr>
        <p:spPr>
          <a:xfrm>
            <a:off x="7092314" y="3095133"/>
            <a:ext cx="355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E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A</a:t>
            </a:r>
          </a:p>
          <a:p>
            <a:r>
              <a:rPr lang="en-US" sz="1600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28FA-A79A-43F8-8955-958272DD8897}"/>
              </a:ext>
            </a:extLst>
          </p:cNvPr>
          <p:cNvSpPr txBox="1"/>
          <p:nvPr/>
        </p:nvSpPr>
        <p:spPr>
          <a:xfrm>
            <a:off x="9742627" y="2848912"/>
            <a:ext cx="3556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F</a:t>
            </a:r>
          </a:p>
          <a:p>
            <a:r>
              <a:rPr lang="en-US" sz="1600" dirty="0"/>
              <a:t>G</a:t>
            </a:r>
          </a:p>
          <a:p>
            <a:r>
              <a:rPr lang="en-US" sz="1600" dirty="0"/>
              <a:t>D</a:t>
            </a:r>
          </a:p>
          <a:p>
            <a:r>
              <a:rPr lang="en-US" sz="1600" dirty="0"/>
              <a:t>G</a:t>
            </a:r>
          </a:p>
          <a:p>
            <a:r>
              <a:rPr lang="en-US" sz="1600" dirty="0"/>
              <a:t>E</a:t>
            </a:r>
          </a:p>
        </p:txBody>
      </p:sp>
      <p:pic>
        <p:nvPicPr>
          <p:cNvPr id="8" name="Picture 6" descr="staff">
            <a:extLst>
              <a:ext uri="{FF2B5EF4-FFF2-40B4-BE49-F238E27FC236}">
                <a16:creationId xmlns:a16="http://schemas.microsoft.com/office/drawing/2014/main" id="{FDD6AA5C-61B7-4857-A218-BD480D90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9424" y="4452823"/>
            <a:ext cx="2127448" cy="190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C6A81-D7A8-457C-B67D-FED9E852231C}"/>
              </a:ext>
            </a:extLst>
          </p:cNvPr>
          <p:cNvSpPr txBox="1"/>
          <p:nvPr/>
        </p:nvSpPr>
        <p:spPr>
          <a:xfrm>
            <a:off x="7162613" y="4890654"/>
            <a:ext cx="355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G</a:t>
            </a:r>
          </a:p>
          <a:p>
            <a:r>
              <a:rPr lang="en-US" sz="1600" dirty="0"/>
              <a:t>E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4386D-7834-412E-AC47-750D13665C85}"/>
              </a:ext>
            </a:extLst>
          </p:cNvPr>
          <p:cNvSpPr txBox="1"/>
          <p:nvPr/>
        </p:nvSpPr>
        <p:spPr>
          <a:xfrm>
            <a:off x="9742627" y="4694050"/>
            <a:ext cx="3556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/>
              <a:t>A</a:t>
            </a:r>
          </a:p>
          <a:p>
            <a:r>
              <a:rPr lang="en-US" sz="1600" dirty="0"/>
              <a:t>F</a:t>
            </a:r>
          </a:p>
          <a:p>
            <a:r>
              <a:rPr lang="en-US" sz="1600" dirty="0"/>
              <a:t>D</a:t>
            </a:r>
          </a:p>
          <a:p>
            <a:r>
              <a:rPr lang="en-US" sz="1600" dirty="0"/>
              <a:t>B</a:t>
            </a:r>
          </a:p>
          <a:p>
            <a:r>
              <a:rPr lang="en-US" sz="1600" dirty="0"/>
              <a:t>G</a:t>
            </a:r>
          </a:p>
        </p:txBody>
      </p:sp>
      <p:pic>
        <p:nvPicPr>
          <p:cNvPr id="2054" name="Picture 6" descr="Image result for treble clef">
            <a:extLst>
              <a:ext uri="{FF2B5EF4-FFF2-40B4-BE49-F238E27FC236}">
                <a16:creationId xmlns:a16="http://schemas.microsoft.com/office/drawing/2014/main" id="{6A4AF821-2DE3-45FC-9CCA-B78B6605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47" y="2964463"/>
            <a:ext cx="1301036" cy="130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ss clef">
            <a:extLst>
              <a:ext uri="{FF2B5EF4-FFF2-40B4-BE49-F238E27FC236}">
                <a16:creationId xmlns:a16="http://schemas.microsoft.com/office/drawing/2014/main" id="{AE200ECB-777B-409F-BA90-D2D431A9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56" y="4510673"/>
            <a:ext cx="1106362" cy="17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8E611-3F09-4B75-9D36-9A81B09DA976}"/>
              </a:ext>
            </a:extLst>
          </p:cNvPr>
          <p:cNvSpPr txBox="1"/>
          <p:nvPr/>
        </p:nvSpPr>
        <p:spPr>
          <a:xfrm>
            <a:off x="9110974" y="5619442"/>
            <a:ext cx="355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sz="1600" dirty="0"/>
          </a:p>
          <a:p>
            <a:r>
              <a:rPr lang="en-US" sz="1600" dirty="0"/>
              <a:t>E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2511F4-A625-4B21-BFBA-B763D30FBA0F}"/>
              </a:ext>
            </a:extLst>
          </p:cNvPr>
          <p:cNvSpPr txBox="1"/>
          <p:nvPr/>
        </p:nvSpPr>
        <p:spPr>
          <a:xfrm>
            <a:off x="9154238" y="3734459"/>
            <a:ext cx="3556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sz="2000" dirty="0"/>
          </a:p>
          <a:p>
            <a:r>
              <a:rPr lang="en-US" sz="1600" dirty="0"/>
              <a:t>D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78969F-1DB8-447F-BAF1-568EA01039B5}"/>
              </a:ext>
            </a:extLst>
          </p:cNvPr>
          <p:cNvCxnSpPr>
            <a:cxnSpLocks/>
          </p:cNvCxnSpPr>
          <p:nvPr/>
        </p:nvCxnSpPr>
        <p:spPr>
          <a:xfrm>
            <a:off x="8567393" y="4452823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5B8BA-733B-448A-BA8D-C6865C4D6276}"/>
              </a:ext>
            </a:extLst>
          </p:cNvPr>
          <p:cNvCxnSpPr>
            <a:cxnSpLocks/>
          </p:cNvCxnSpPr>
          <p:nvPr/>
        </p:nvCxnSpPr>
        <p:spPr>
          <a:xfrm>
            <a:off x="8516593" y="6090983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C684EA-F9D5-425F-B714-2BDEA41D9570}"/>
              </a:ext>
            </a:extLst>
          </p:cNvPr>
          <p:cNvCxnSpPr>
            <a:cxnSpLocks/>
          </p:cNvCxnSpPr>
          <p:nvPr/>
        </p:nvCxnSpPr>
        <p:spPr>
          <a:xfrm>
            <a:off x="8523853" y="6272411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CE797E-0C81-4D7B-B2EB-E5FE99F32EE7}"/>
              </a:ext>
            </a:extLst>
          </p:cNvPr>
          <p:cNvCxnSpPr>
            <a:cxnSpLocks/>
          </p:cNvCxnSpPr>
          <p:nvPr/>
        </p:nvCxnSpPr>
        <p:spPr>
          <a:xfrm>
            <a:off x="8516595" y="6446580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9FAE5D-1B3C-433A-9AF2-E73DA8767C61}"/>
              </a:ext>
            </a:extLst>
          </p:cNvPr>
          <p:cNvCxnSpPr>
            <a:cxnSpLocks/>
          </p:cNvCxnSpPr>
          <p:nvPr/>
        </p:nvCxnSpPr>
        <p:spPr>
          <a:xfrm>
            <a:off x="8516593" y="2854298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970204-A1D4-4A14-96A5-76C15D3E459F}"/>
              </a:ext>
            </a:extLst>
          </p:cNvPr>
          <p:cNvCxnSpPr>
            <a:cxnSpLocks/>
          </p:cNvCxnSpPr>
          <p:nvPr/>
        </p:nvCxnSpPr>
        <p:spPr>
          <a:xfrm>
            <a:off x="8516593" y="2625276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599AF0-A3B0-4371-8B25-CB9036071AB1}"/>
              </a:ext>
            </a:extLst>
          </p:cNvPr>
          <p:cNvCxnSpPr>
            <a:cxnSpLocks/>
          </p:cNvCxnSpPr>
          <p:nvPr/>
        </p:nvCxnSpPr>
        <p:spPr>
          <a:xfrm>
            <a:off x="8516593" y="2434134"/>
            <a:ext cx="4655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6D2496-237D-46EB-B760-1C602545894A}"/>
              </a:ext>
            </a:extLst>
          </p:cNvPr>
          <p:cNvSpPr txBox="1"/>
          <p:nvPr/>
        </p:nvSpPr>
        <p:spPr>
          <a:xfrm>
            <a:off x="9075054" y="2019370"/>
            <a:ext cx="3556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sz="1600" dirty="0"/>
          </a:p>
          <a:p>
            <a:r>
              <a:rPr lang="en-US" sz="1600" dirty="0"/>
              <a:t>E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136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A4A8-FF04-462B-8DDA-BCFD8E8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Whole, half, quarter, eight, sixteenth, thirty second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79DA-D4D3-4EA3-9044-CE8A3439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 Values &amp; Stem Direction</a:t>
            </a:r>
          </a:p>
        </p:txBody>
      </p:sp>
      <p:pic>
        <p:nvPicPr>
          <p:cNvPr id="10" name="Picture 6" descr="staff">
            <a:extLst>
              <a:ext uri="{FF2B5EF4-FFF2-40B4-BE49-F238E27FC236}">
                <a16:creationId xmlns:a16="http://schemas.microsoft.com/office/drawing/2014/main" id="{C229C38F-D45A-4E97-8222-109ED91D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382" y="2286309"/>
            <a:ext cx="10120393" cy="414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45161-B7C7-4EF6-8DF8-806C7011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0" y="4724727"/>
            <a:ext cx="687474" cy="8605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31FE66B-7F48-4AF9-8AB5-F4D66398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2" y="3714251"/>
            <a:ext cx="720056" cy="106938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B0D1136-5B31-4010-9B57-550F8482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31159" y="3403502"/>
            <a:ext cx="707576" cy="105080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33D5DC4-AEAC-4750-BD2B-51BEDE0AD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60" y="4032892"/>
            <a:ext cx="928573" cy="12492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AA8F81E-07F9-47E7-B291-3267DE349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45" y="3198360"/>
            <a:ext cx="1268489" cy="16690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5783C3A-EE5F-436B-97A6-55E5369A6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77369" y="3367152"/>
            <a:ext cx="1958250" cy="150027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3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193F-BC52-4B61-80D8-403A4DE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985F-148D-490D-A264-554BA029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F3C17-11A6-4AF0-A14D-8E3045AC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0" y="2643872"/>
            <a:ext cx="1681566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6B68B86-5128-4DB9-B425-17CE83C25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50" y="2643872"/>
            <a:ext cx="1850363" cy="166423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6BA04B-470F-4E9C-93E1-F08A62F1C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7" y="2650372"/>
            <a:ext cx="1657731" cy="16577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710F9A7-8D28-4D69-861E-469FA774A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20" y="2643872"/>
            <a:ext cx="920874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F560938-E607-474C-8AE2-2592ADF83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92" y="2643872"/>
            <a:ext cx="1664231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FE924-B275-4CEB-99A8-5494688B8F3C}"/>
              </a:ext>
            </a:extLst>
          </p:cNvPr>
          <p:cNvSpPr txBox="1"/>
          <p:nvPr/>
        </p:nvSpPr>
        <p:spPr>
          <a:xfrm>
            <a:off x="1376074" y="458757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23FFE-A71C-4FFB-AA77-AF8C32B0B96C}"/>
              </a:ext>
            </a:extLst>
          </p:cNvPr>
          <p:cNvSpPr txBox="1"/>
          <p:nvPr/>
        </p:nvSpPr>
        <p:spPr>
          <a:xfrm>
            <a:off x="3504610" y="4587578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Half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0AA6A-E8CE-4935-8CA9-C149C8C55BF0}"/>
              </a:ext>
            </a:extLst>
          </p:cNvPr>
          <p:cNvSpPr txBox="1"/>
          <p:nvPr/>
        </p:nvSpPr>
        <p:spPr>
          <a:xfrm>
            <a:off x="5522516" y="453424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FE87F-25D5-49A5-996A-FFDDA30BA78F}"/>
              </a:ext>
            </a:extLst>
          </p:cNvPr>
          <p:cNvSpPr txBox="1"/>
          <p:nvPr/>
        </p:nvSpPr>
        <p:spPr>
          <a:xfrm>
            <a:off x="7211036" y="4542910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Eighth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3CC15-0849-4CE7-AD94-EE836B41F9C4}"/>
              </a:ext>
            </a:extLst>
          </p:cNvPr>
          <p:cNvSpPr txBox="1"/>
          <p:nvPr/>
        </p:nvSpPr>
        <p:spPr>
          <a:xfrm>
            <a:off x="8993069" y="453424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Sixteenth</a:t>
            </a:r>
          </a:p>
        </p:txBody>
      </p:sp>
    </p:spTree>
    <p:extLst>
      <p:ext uri="{BB962C8B-B14F-4D97-AF65-F5344CB8AC3E}">
        <p14:creationId xmlns:p14="http://schemas.microsoft.com/office/powerpoint/2010/main" val="11048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for a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1380</TotalTime>
  <Words>150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Arial Black</vt:lpstr>
      <vt:lpstr>Sheet music design template</vt:lpstr>
      <vt:lpstr>Music Theory Lesson 2</vt:lpstr>
      <vt:lpstr>PowerPoint Presentation</vt:lpstr>
      <vt:lpstr>C</vt:lpstr>
      <vt:lpstr>Key</vt:lpstr>
      <vt:lpstr>Time Signatures</vt:lpstr>
      <vt:lpstr>Note Names</vt:lpstr>
      <vt:lpstr>Note Values &amp; Stem Direction</vt:lpstr>
      <vt:lpstr>Rests</vt:lpstr>
      <vt:lpstr>Practice for a week</vt:lpstr>
      <vt:lpstr>Upcoming Schedule &amp; Brainstorm New Topics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</dc:title>
  <dc:creator>Broughton, Garrett</dc:creator>
  <cp:lastModifiedBy>Garrett Broughton</cp:lastModifiedBy>
  <cp:revision>39</cp:revision>
  <dcterms:created xsi:type="dcterms:W3CDTF">2018-01-19T17:51:07Z</dcterms:created>
  <dcterms:modified xsi:type="dcterms:W3CDTF">2018-02-15T07:20:52Z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