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40" d="100"/>
          <a:sy n="40" d="100"/>
        </p:scale>
        <p:origin x="-1012" y="-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bg1"/>
              </a:solidFill>
            </a:rPr>
            <a:t>Classroom Meetup</a:t>
          </a:r>
          <a:endParaRPr lang="en-US" sz="4000" dirty="0">
            <a:solidFill>
              <a:schemeClr val="bg1"/>
            </a:solidFill>
          </a:endParaRP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3593E6B1-9FCF-4830-A73F-ACEEE4FE75D1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bg1"/>
              </a:solidFill>
            </a:rPr>
            <a:t>Email </a:t>
          </a:r>
          <a:r>
            <a:rPr lang="en-US" sz="4000" dirty="0" err="1" smtClean="0">
              <a:solidFill>
                <a:schemeClr val="bg1"/>
              </a:solidFill>
            </a:rPr>
            <a:t>Github</a:t>
          </a:r>
          <a:endParaRPr lang="en-US" sz="4000" dirty="0">
            <a:solidFill>
              <a:schemeClr val="bg1"/>
            </a:solidFill>
          </a:endParaRPr>
        </a:p>
      </dgm:t>
    </dgm:pt>
    <dgm:pt modelId="{B840921B-6761-4922-B9FC-2FADE2CE3602}" type="parTrans" cxnId="{9A6A3575-73D7-494A-AD78-484D61A24037}">
      <dgm:prSet/>
      <dgm:spPr/>
      <dgm:t>
        <a:bodyPr/>
        <a:lstStyle/>
        <a:p>
          <a:endParaRPr lang="en-US"/>
        </a:p>
      </dgm:t>
    </dgm:pt>
    <dgm:pt modelId="{01CFEC25-6C3A-427A-981C-12C2EE2A0811}" type="sibTrans" cxnId="{9A6A3575-73D7-494A-AD78-484D61A24037}">
      <dgm:prSet/>
      <dgm:spPr/>
      <dgm:t>
        <a:bodyPr/>
        <a:lstStyle/>
        <a:p>
          <a:endParaRPr lang="en-US"/>
        </a:p>
      </dgm:t>
    </dgm:pt>
    <dgm:pt modelId="{756CE29D-3BB3-4A95-9BDD-EC729FB8FD14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bg1"/>
              </a:solidFill>
            </a:rPr>
            <a:t>YouTube</a:t>
          </a:r>
          <a:endParaRPr lang="en-US" sz="4000" dirty="0">
            <a:solidFill>
              <a:schemeClr val="bg1"/>
            </a:solidFill>
          </a:endParaRPr>
        </a:p>
      </dgm:t>
    </dgm:pt>
    <dgm:pt modelId="{C1037316-3B67-4BE2-A6D5-61EEECE248B1}" type="parTrans" cxnId="{7ED67BC6-EE1B-43AA-8CF6-B30A55C1F1F1}">
      <dgm:prSet/>
      <dgm:spPr/>
      <dgm:t>
        <a:bodyPr/>
        <a:lstStyle/>
        <a:p>
          <a:endParaRPr lang="en-US"/>
        </a:p>
      </dgm:t>
    </dgm:pt>
    <dgm:pt modelId="{36E2498E-C0B8-4389-9553-C77D78A85472}" type="sibTrans" cxnId="{7ED67BC6-EE1B-43AA-8CF6-B30A55C1F1F1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3"/>
      <dgm:spPr/>
      <dgm:t>
        <a:bodyPr/>
        <a:lstStyle/>
        <a:p>
          <a:endParaRPr lang="en-US"/>
        </a:p>
      </dgm:t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1B4C0-B91D-4CFD-8E76-BA14698B5669}" type="pres">
      <dgm:prSet presAssocID="{3593E6B1-9FCF-4830-A73F-ACEEE4FE75D1}" presName="circ2" presStyleLbl="vennNode1" presStyleIdx="1" presStyleCnt="3"/>
      <dgm:spPr/>
      <dgm:t>
        <a:bodyPr/>
        <a:lstStyle/>
        <a:p>
          <a:endParaRPr lang="en-US"/>
        </a:p>
      </dgm:t>
    </dgm:pt>
    <dgm:pt modelId="{4D76FCA4-7C24-4986-84AA-F9BFC4EF4B93}" type="pres">
      <dgm:prSet presAssocID="{3593E6B1-9FCF-4830-A73F-ACEEE4FE75D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C9EC-BD0A-483C-9C48-A726CFCEA416}" type="pres">
      <dgm:prSet presAssocID="{756CE29D-3BB3-4A95-9BDD-EC729FB8FD14}" presName="circ3" presStyleLbl="vennNode1" presStyleIdx="2" presStyleCnt="3"/>
      <dgm:spPr/>
      <dgm:t>
        <a:bodyPr/>
        <a:lstStyle/>
        <a:p>
          <a:endParaRPr lang="en-US"/>
        </a:p>
      </dgm:t>
    </dgm:pt>
    <dgm:pt modelId="{01AF219F-3FE3-44D5-862B-F467336039EF}" type="pres">
      <dgm:prSet presAssocID="{756CE29D-3BB3-4A95-9BDD-EC729FB8FD1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BA52E-EBA9-48CB-9200-4581377E77CA}" type="presOf" srcId="{3593E6B1-9FCF-4830-A73F-ACEEE4FE75D1}" destId="{4D76FCA4-7C24-4986-84AA-F9BFC4EF4B93}" srcOrd="1" destOrd="0" presId="urn:microsoft.com/office/officeart/2005/8/layout/venn1"/>
    <dgm:cxn modelId="{B34FF3D0-3262-469E-9F18-E2E087A9C9ED}" type="presOf" srcId="{D809BE7A-F9AA-48E9-919A-E9BD3FB1D3DD}" destId="{66DE18CB-007D-47E9-B2BE-4EA0221E9A69}" srcOrd="0" destOrd="0" presId="urn:microsoft.com/office/officeart/2005/8/layout/venn1"/>
    <dgm:cxn modelId="{716F5DEE-D8A5-447F-92F7-30A7664FC1AC}" type="presOf" srcId="{756CE29D-3BB3-4A95-9BDD-EC729FB8FD14}" destId="{01AF219F-3FE3-44D5-862B-F467336039EF}" srcOrd="1" destOrd="0" presId="urn:microsoft.com/office/officeart/2005/8/layout/venn1"/>
    <dgm:cxn modelId="{B233D153-4C43-4A99-B473-9C53FAFFBD72}" type="presOf" srcId="{756CE29D-3BB3-4A95-9BDD-EC729FB8FD14}" destId="{2902C9EC-BD0A-483C-9C48-A726CFCEA416}" srcOrd="0" destOrd="0" presId="urn:microsoft.com/office/officeart/2005/8/layout/venn1"/>
    <dgm:cxn modelId="{7F57ED12-53CF-4E9A-B8D2-D478F940713F}" type="presOf" srcId="{3593E6B1-9FCF-4830-A73F-ACEEE4FE75D1}" destId="{FA11B4C0-B91D-4CFD-8E76-BA14698B5669}" srcOrd="0" destOrd="0" presId="urn:microsoft.com/office/officeart/2005/8/layout/venn1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478C41E6-9816-4499-8563-446148FC7976}" type="presOf" srcId="{10EDE2FF-0426-4F2F-A5D8-1E283506C9A0}" destId="{291230A6-41BA-46E8-AE74-0AE8509D7D45}" srcOrd="0" destOrd="0" presId="urn:microsoft.com/office/officeart/2005/8/layout/venn1"/>
    <dgm:cxn modelId="{78B7A0D8-8240-44E3-A0C1-0453295FB4B7}" type="presOf" srcId="{10EDE2FF-0426-4F2F-A5D8-1E283506C9A0}" destId="{56ABCDAE-863A-4956-A6ED-953A0223FC6E}" srcOrd="1" destOrd="0" presId="urn:microsoft.com/office/officeart/2005/8/layout/venn1"/>
    <dgm:cxn modelId="{9A6A3575-73D7-494A-AD78-484D61A24037}" srcId="{D809BE7A-F9AA-48E9-919A-E9BD3FB1D3DD}" destId="{3593E6B1-9FCF-4830-A73F-ACEEE4FE75D1}" srcOrd="1" destOrd="0" parTransId="{B840921B-6761-4922-B9FC-2FADE2CE3602}" sibTransId="{01CFEC25-6C3A-427A-981C-12C2EE2A0811}"/>
    <dgm:cxn modelId="{7ED67BC6-EE1B-43AA-8CF6-B30A55C1F1F1}" srcId="{D809BE7A-F9AA-48E9-919A-E9BD3FB1D3DD}" destId="{756CE29D-3BB3-4A95-9BDD-EC729FB8FD14}" srcOrd="2" destOrd="0" parTransId="{C1037316-3B67-4BE2-A6D5-61EEECE248B1}" sibTransId="{36E2498E-C0B8-4389-9553-C77D78A85472}"/>
    <dgm:cxn modelId="{8F7B1E16-88F0-4782-A81F-00D40052E396}" type="presParOf" srcId="{66DE18CB-007D-47E9-B2BE-4EA0221E9A69}" destId="{291230A6-41BA-46E8-AE74-0AE8509D7D45}" srcOrd="0" destOrd="0" presId="urn:microsoft.com/office/officeart/2005/8/layout/venn1"/>
    <dgm:cxn modelId="{CAB8EA81-1E11-4AEB-B060-CDD081EC982D}" type="presParOf" srcId="{66DE18CB-007D-47E9-B2BE-4EA0221E9A69}" destId="{56ABCDAE-863A-4956-A6ED-953A0223FC6E}" srcOrd="1" destOrd="0" presId="urn:microsoft.com/office/officeart/2005/8/layout/venn1"/>
    <dgm:cxn modelId="{AAC4D7CE-440B-4183-BD29-3D341956997C}" type="presParOf" srcId="{66DE18CB-007D-47E9-B2BE-4EA0221E9A69}" destId="{FA11B4C0-B91D-4CFD-8E76-BA14698B5669}" srcOrd="2" destOrd="0" presId="urn:microsoft.com/office/officeart/2005/8/layout/venn1"/>
    <dgm:cxn modelId="{D75BE56F-1560-4F34-AA87-563F92633D09}" type="presParOf" srcId="{66DE18CB-007D-47E9-B2BE-4EA0221E9A69}" destId="{4D76FCA4-7C24-4986-84AA-F9BFC4EF4B93}" srcOrd="3" destOrd="0" presId="urn:microsoft.com/office/officeart/2005/8/layout/venn1"/>
    <dgm:cxn modelId="{DC867E79-71CE-4963-9F06-CF8791A2D76E}" type="presParOf" srcId="{66DE18CB-007D-47E9-B2BE-4EA0221E9A69}" destId="{2902C9EC-BD0A-483C-9C48-A726CFCEA416}" srcOrd="4" destOrd="0" presId="urn:microsoft.com/office/officeart/2005/8/layout/venn1"/>
    <dgm:cxn modelId="{3A668DBF-EDF4-463C-AD4C-ACF924FC28D6}" type="presParOf" srcId="{66DE18CB-007D-47E9-B2BE-4EA0221E9A69}" destId="{01AF219F-3FE3-44D5-862B-F467336039E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Science</a:t>
          </a: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D706A245-86CB-4708-8370-6AD6F590BD59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Theology</a:t>
          </a:r>
        </a:p>
      </dgm:t>
    </dgm:pt>
    <dgm:pt modelId="{14778FFE-619A-484C-B4BE-8579646BAF22}" type="parTrans" cxnId="{7E4ED2DF-9E61-4375-B585-78F3866C9B03}">
      <dgm:prSet/>
      <dgm:spPr/>
      <dgm:t>
        <a:bodyPr/>
        <a:lstStyle/>
        <a:p>
          <a:endParaRPr lang="en-US"/>
        </a:p>
      </dgm:t>
    </dgm:pt>
    <dgm:pt modelId="{2BB3B027-1771-4817-B759-C26122853C4C}" type="sibTrans" cxnId="{7E4ED2DF-9E61-4375-B585-78F3866C9B03}">
      <dgm:prSet/>
      <dgm:spPr/>
      <dgm:t>
        <a:bodyPr/>
        <a:lstStyle/>
        <a:p>
          <a:endParaRPr lang="en-US"/>
        </a:p>
      </dgm:t>
    </dgm:pt>
    <dgm:pt modelId="{3170B727-E72A-49B7-9114-ABD250BF24D4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Language</a:t>
          </a:r>
        </a:p>
      </dgm:t>
    </dgm:pt>
    <dgm:pt modelId="{D2893ACF-B8AA-4CFF-94EB-DD59A941A975}" type="parTrans" cxnId="{BFDF358D-B600-4349-853F-CCCCA8B69F06}">
      <dgm:prSet/>
      <dgm:spPr/>
      <dgm:t>
        <a:bodyPr/>
        <a:lstStyle/>
        <a:p>
          <a:endParaRPr lang="en-US"/>
        </a:p>
      </dgm:t>
    </dgm:pt>
    <dgm:pt modelId="{90497537-1ED3-4A14-8804-DEEFEBE48B17}" type="sibTrans" cxnId="{BFDF358D-B600-4349-853F-CCCCA8B69F06}">
      <dgm:prSet/>
      <dgm:spPr/>
      <dgm:t>
        <a:bodyPr/>
        <a:lstStyle/>
        <a:p>
          <a:endParaRPr lang="en-US"/>
        </a:p>
      </dgm:t>
    </dgm:pt>
    <dgm:pt modelId="{089E12B4-51E7-4530-9B85-DDE5A99D6DAB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Art</a:t>
          </a:r>
        </a:p>
      </dgm:t>
    </dgm:pt>
    <dgm:pt modelId="{2CC1EF01-4432-484C-A682-20CC8D9C6617}" type="parTrans" cxnId="{265F681F-32EF-4B49-BE93-0DE52B537E02}">
      <dgm:prSet/>
      <dgm:spPr/>
      <dgm:t>
        <a:bodyPr/>
        <a:lstStyle/>
        <a:p>
          <a:endParaRPr lang="en-US"/>
        </a:p>
      </dgm:t>
    </dgm:pt>
    <dgm:pt modelId="{D972643E-FCF7-4768-9292-859C88A07579}" type="sibTrans" cxnId="{265F681F-32EF-4B49-BE93-0DE52B537E02}">
      <dgm:prSet/>
      <dgm:spPr/>
      <dgm:t>
        <a:bodyPr/>
        <a:lstStyle/>
        <a:p>
          <a:endParaRPr lang="en-US"/>
        </a:p>
      </dgm:t>
    </dgm:pt>
    <dgm:pt modelId="{CDC65F9A-B73D-4AC6-8090-6B95D98475A8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Music</a:t>
          </a:r>
        </a:p>
      </dgm:t>
    </dgm:pt>
    <dgm:pt modelId="{D2D875E4-827A-4ABF-8D18-0A7B6B78AEAD}" type="parTrans" cxnId="{D7C18BEF-94E4-4AFB-9948-75A669A09DA0}">
      <dgm:prSet/>
      <dgm:spPr/>
      <dgm:t>
        <a:bodyPr/>
        <a:lstStyle/>
        <a:p>
          <a:endParaRPr lang="en-US"/>
        </a:p>
      </dgm:t>
    </dgm:pt>
    <dgm:pt modelId="{B06EEE59-E680-435B-AFE3-E8C20690B62F}" type="sibTrans" cxnId="{D7C18BEF-94E4-4AFB-9948-75A669A09DA0}">
      <dgm:prSet/>
      <dgm:spPr/>
      <dgm:t>
        <a:bodyPr/>
        <a:lstStyle/>
        <a:p>
          <a:endParaRPr lang="en-US"/>
        </a:p>
      </dgm:t>
    </dgm:pt>
    <dgm:pt modelId="{CB00BECD-C643-495A-BDBA-8C2C0EA6BADC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Wellness</a:t>
          </a:r>
        </a:p>
      </dgm:t>
    </dgm:pt>
    <dgm:pt modelId="{638DD8E3-5B70-451F-A1F2-4CA33E5A04FD}" type="parTrans" cxnId="{0ABC8D57-353A-41A3-82BC-DB6105BF5F36}">
      <dgm:prSet/>
      <dgm:spPr/>
      <dgm:t>
        <a:bodyPr/>
        <a:lstStyle/>
        <a:p>
          <a:endParaRPr lang="en-US"/>
        </a:p>
      </dgm:t>
    </dgm:pt>
    <dgm:pt modelId="{5168F07F-1E5D-4252-8513-68A726960C15}" type="sibTrans" cxnId="{0ABC8D57-353A-41A3-82BC-DB6105BF5F36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6"/>
      <dgm:spPr/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1C0D3-D0B3-403F-BF92-584D10960D5B}" type="pres">
      <dgm:prSet presAssocID="{089E12B4-51E7-4530-9B85-DDE5A99D6DAB}" presName="circ2" presStyleLbl="vennNode1" presStyleIdx="1" presStyleCnt="6"/>
      <dgm:spPr/>
    </dgm:pt>
    <dgm:pt modelId="{25064A5B-19DD-4405-90B4-F8103CD51158}" type="pres">
      <dgm:prSet presAssocID="{089E12B4-51E7-4530-9B85-DDE5A99D6D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C568D-D8F6-4AC0-B10D-54BE9EBE3E89}" type="pres">
      <dgm:prSet presAssocID="{CDC65F9A-B73D-4AC6-8090-6B95D98475A8}" presName="circ3" presStyleLbl="vennNode1" presStyleIdx="2" presStyleCnt="6"/>
      <dgm:spPr/>
    </dgm:pt>
    <dgm:pt modelId="{1557AF40-B21A-477B-89B7-420F750C7D25}" type="pres">
      <dgm:prSet presAssocID="{CDC65F9A-B73D-4AC6-8090-6B95D98475A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46BBF-C1E9-49B1-A7CB-5E6ACE34D15E}" type="pres">
      <dgm:prSet presAssocID="{D706A245-86CB-4708-8370-6AD6F590BD59}" presName="circ4" presStyleLbl="vennNode1" presStyleIdx="3" presStyleCnt="6"/>
      <dgm:spPr/>
    </dgm:pt>
    <dgm:pt modelId="{A10EE39D-0332-4BF2-A61A-FF4819EE03ED}" type="pres">
      <dgm:prSet presAssocID="{D706A245-86CB-4708-8370-6AD6F590BD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57E78-A087-4BCD-9DDA-6E080D512234}" type="pres">
      <dgm:prSet presAssocID="{3170B727-E72A-49B7-9114-ABD250BF24D4}" presName="circ5" presStyleLbl="vennNode1" presStyleIdx="4" presStyleCnt="6"/>
      <dgm:spPr/>
    </dgm:pt>
    <dgm:pt modelId="{37C96542-9F6E-4274-8B42-E6420CECEB59}" type="pres">
      <dgm:prSet presAssocID="{3170B727-E72A-49B7-9114-ABD250BF24D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2C4E-56E5-4D42-93DC-85FEEB0D980B}" type="pres">
      <dgm:prSet presAssocID="{CB00BECD-C643-495A-BDBA-8C2C0EA6BADC}" presName="circ6" presStyleLbl="vennNode1" presStyleIdx="5" presStyleCnt="6"/>
      <dgm:spPr/>
    </dgm:pt>
    <dgm:pt modelId="{9C8EE873-BD3F-4F6F-A7E0-19568FE70224}" type="pres">
      <dgm:prSet presAssocID="{CB00BECD-C643-495A-BDBA-8C2C0EA6BAD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3B883-73A4-4A15-BB45-4E532EB58449}" type="presOf" srcId="{3170B727-E72A-49B7-9114-ABD250BF24D4}" destId="{37C96542-9F6E-4274-8B42-E6420CECEB59}" srcOrd="0" destOrd="0" presId="urn:microsoft.com/office/officeart/2005/8/layout/venn1"/>
    <dgm:cxn modelId="{BFDF358D-B600-4349-853F-CCCCA8B69F06}" srcId="{D809BE7A-F9AA-48E9-919A-E9BD3FB1D3DD}" destId="{3170B727-E72A-49B7-9114-ABD250BF24D4}" srcOrd="4" destOrd="0" parTransId="{D2893ACF-B8AA-4CFF-94EB-DD59A941A975}" sibTransId="{90497537-1ED3-4A14-8804-DEEFEBE48B17}"/>
    <dgm:cxn modelId="{D7C18BEF-94E4-4AFB-9948-75A669A09DA0}" srcId="{D809BE7A-F9AA-48E9-919A-E9BD3FB1D3DD}" destId="{CDC65F9A-B73D-4AC6-8090-6B95D98475A8}" srcOrd="2" destOrd="0" parTransId="{D2D875E4-827A-4ABF-8D18-0A7B6B78AEAD}" sibTransId="{B06EEE59-E680-435B-AFE3-E8C20690B62F}"/>
    <dgm:cxn modelId="{0ABC8D57-353A-41A3-82BC-DB6105BF5F36}" srcId="{D809BE7A-F9AA-48E9-919A-E9BD3FB1D3DD}" destId="{CB00BECD-C643-495A-BDBA-8C2C0EA6BADC}" srcOrd="5" destOrd="0" parTransId="{638DD8E3-5B70-451F-A1F2-4CA33E5A04FD}" sibTransId="{5168F07F-1E5D-4252-8513-68A726960C15}"/>
    <dgm:cxn modelId="{92EE3D81-5412-4E14-AE8B-FE1B2FDBB940}" type="presOf" srcId="{10EDE2FF-0426-4F2F-A5D8-1E283506C9A0}" destId="{56ABCDAE-863A-4956-A6ED-953A0223FC6E}" srcOrd="0" destOrd="0" presId="urn:microsoft.com/office/officeart/2005/8/layout/venn1"/>
    <dgm:cxn modelId="{9BA06FBB-A046-4130-B39F-C3C99B960636}" type="presOf" srcId="{089E12B4-51E7-4530-9B85-DDE5A99D6DAB}" destId="{25064A5B-19DD-4405-90B4-F8103CD51158}" srcOrd="0" destOrd="0" presId="urn:microsoft.com/office/officeart/2005/8/layout/venn1"/>
    <dgm:cxn modelId="{7E4ED2DF-9E61-4375-B585-78F3866C9B03}" srcId="{D809BE7A-F9AA-48E9-919A-E9BD3FB1D3DD}" destId="{D706A245-86CB-4708-8370-6AD6F590BD59}" srcOrd="3" destOrd="0" parTransId="{14778FFE-619A-484C-B4BE-8579646BAF22}" sibTransId="{2BB3B027-1771-4817-B759-C26122853C4C}"/>
    <dgm:cxn modelId="{205410DC-CBE7-42E0-99BA-95C01C42C234}" type="presOf" srcId="{D706A245-86CB-4708-8370-6AD6F590BD59}" destId="{A10EE39D-0332-4BF2-A61A-FF4819EE03ED}" srcOrd="0" destOrd="0" presId="urn:microsoft.com/office/officeart/2005/8/layout/venn1"/>
    <dgm:cxn modelId="{C5BE5BCD-A88D-413A-A329-101CBD35A6D6}" type="presOf" srcId="{CDC65F9A-B73D-4AC6-8090-6B95D98475A8}" destId="{1557AF40-B21A-477B-89B7-420F750C7D25}" srcOrd="0" destOrd="0" presId="urn:microsoft.com/office/officeart/2005/8/layout/venn1"/>
    <dgm:cxn modelId="{5C9ACA4E-CC38-4D02-AD64-832A721400A5}" type="presOf" srcId="{D809BE7A-F9AA-48E9-919A-E9BD3FB1D3DD}" destId="{66DE18CB-007D-47E9-B2BE-4EA0221E9A69}" srcOrd="0" destOrd="0" presId="urn:microsoft.com/office/officeart/2005/8/layout/venn1"/>
    <dgm:cxn modelId="{265F681F-32EF-4B49-BE93-0DE52B537E02}" srcId="{D809BE7A-F9AA-48E9-919A-E9BD3FB1D3DD}" destId="{089E12B4-51E7-4530-9B85-DDE5A99D6DAB}" srcOrd="1" destOrd="0" parTransId="{2CC1EF01-4432-484C-A682-20CC8D9C6617}" sibTransId="{D972643E-FCF7-4768-9292-859C88A07579}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2D825383-C75E-4A48-98B7-9BAFE6475CEF}" type="presOf" srcId="{CB00BECD-C643-495A-BDBA-8C2C0EA6BADC}" destId="{9C8EE873-BD3F-4F6F-A7E0-19568FE70224}" srcOrd="0" destOrd="0" presId="urn:microsoft.com/office/officeart/2005/8/layout/venn1"/>
    <dgm:cxn modelId="{6FE49B25-28A7-4D62-9BD2-C67A52007E19}" type="presParOf" srcId="{66DE18CB-007D-47E9-B2BE-4EA0221E9A69}" destId="{291230A6-41BA-46E8-AE74-0AE8509D7D45}" srcOrd="0" destOrd="0" presId="urn:microsoft.com/office/officeart/2005/8/layout/venn1"/>
    <dgm:cxn modelId="{1B2C15AF-4473-4AFA-A9F3-7E15851D5471}" type="presParOf" srcId="{66DE18CB-007D-47E9-B2BE-4EA0221E9A69}" destId="{56ABCDAE-863A-4956-A6ED-953A0223FC6E}" srcOrd="1" destOrd="0" presId="urn:microsoft.com/office/officeart/2005/8/layout/venn1"/>
    <dgm:cxn modelId="{BC55D963-1DB3-4EBE-A9B4-E3698E789DA5}" type="presParOf" srcId="{66DE18CB-007D-47E9-B2BE-4EA0221E9A69}" destId="{62E1C0D3-D0B3-403F-BF92-584D10960D5B}" srcOrd="2" destOrd="0" presId="urn:microsoft.com/office/officeart/2005/8/layout/venn1"/>
    <dgm:cxn modelId="{A02ACC7E-C649-42F4-A82F-FCAE0D3AE4DA}" type="presParOf" srcId="{66DE18CB-007D-47E9-B2BE-4EA0221E9A69}" destId="{25064A5B-19DD-4405-90B4-F8103CD51158}" srcOrd="3" destOrd="0" presId="urn:microsoft.com/office/officeart/2005/8/layout/venn1"/>
    <dgm:cxn modelId="{3CD4318B-6170-49D8-9E54-420BD8E2B1E7}" type="presParOf" srcId="{66DE18CB-007D-47E9-B2BE-4EA0221E9A69}" destId="{1AAC568D-D8F6-4AC0-B10D-54BE9EBE3E89}" srcOrd="4" destOrd="0" presId="urn:microsoft.com/office/officeart/2005/8/layout/venn1"/>
    <dgm:cxn modelId="{DF516905-7584-4CF4-8449-D720CD1F7F1F}" type="presParOf" srcId="{66DE18CB-007D-47E9-B2BE-4EA0221E9A69}" destId="{1557AF40-B21A-477B-89B7-420F750C7D25}" srcOrd="5" destOrd="0" presId="urn:microsoft.com/office/officeart/2005/8/layout/venn1"/>
    <dgm:cxn modelId="{801E875B-3D9A-443D-8CB8-1E49E43697DA}" type="presParOf" srcId="{66DE18CB-007D-47E9-B2BE-4EA0221E9A69}" destId="{71346BBF-C1E9-49B1-A7CB-5E6ACE34D15E}" srcOrd="6" destOrd="0" presId="urn:microsoft.com/office/officeart/2005/8/layout/venn1"/>
    <dgm:cxn modelId="{01BE262F-4151-48F3-95FA-475623B67A28}" type="presParOf" srcId="{66DE18CB-007D-47E9-B2BE-4EA0221E9A69}" destId="{A10EE39D-0332-4BF2-A61A-FF4819EE03ED}" srcOrd="7" destOrd="0" presId="urn:microsoft.com/office/officeart/2005/8/layout/venn1"/>
    <dgm:cxn modelId="{7B149CDB-E143-450A-82E8-63940A4009C8}" type="presParOf" srcId="{66DE18CB-007D-47E9-B2BE-4EA0221E9A69}" destId="{02757E78-A087-4BCD-9DDA-6E080D512234}" srcOrd="8" destOrd="0" presId="urn:microsoft.com/office/officeart/2005/8/layout/venn1"/>
    <dgm:cxn modelId="{C93CD622-1D81-474C-8E7D-F14A556CF9AA}" type="presParOf" srcId="{66DE18CB-007D-47E9-B2BE-4EA0221E9A69}" destId="{37C96542-9F6E-4274-8B42-E6420CECEB59}" srcOrd="9" destOrd="0" presId="urn:microsoft.com/office/officeart/2005/8/layout/venn1"/>
    <dgm:cxn modelId="{0B01D11D-3DF1-4051-8DA5-7CE36253344A}" type="presParOf" srcId="{66DE18CB-007D-47E9-B2BE-4EA0221E9A69}" destId="{739A2C4E-56E5-4D42-93DC-85FEEB0D980B}" srcOrd="10" destOrd="0" presId="urn:microsoft.com/office/officeart/2005/8/layout/venn1"/>
    <dgm:cxn modelId="{C567F4BD-4A04-4270-B89A-A1616232CB4D}" type="presParOf" srcId="{66DE18CB-007D-47E9-B2BE-4EA0221E9A69}" destId="{9C8EE873-BD3F-4F6F-A7E0-19568FE7022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3225434" y="76676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Classroom Meetup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716161" y="720755"/>
        <a:ext cx="2698998" cy="1656203"/>
      </dsp:txXfrm>
    </dsp:sp>
    <dsp:sp modelId="{FA11B4C0-B91D-4CFD-8E76-BA14698B5669}">
      <dsp:nvSpPr>
        <dsp:cNvPr id="0" name=""/>
        <dsp:cNvSpPr/>
      </dsp:nvSpPr>
      <dsp:spPr>
        <a:xfrm>
          <a:off x="4553464" y="2376958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Email </a:t>
          </a:r>
          <a:r>
            <a:rPr lang="en-US" sz="4000" kern="1200" dirty="0" err="1" smtClean="0">
              <a:solidFill>
                <a:schemeClr val="bg1"/>
              </a:solidFill>
            </a:rPr>
            <a:t>Github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5679069" y="3327742"/>
        <a:ext cx="2208271" cy="2024248"/>
      </dsp:txXfrm>
    </dsp:sp>
    <dsp:sp modelId="{2902C9EC-BD0A-483C-9C48-A726CFCEA416}">
      <dsp:nvSpPr>
        <dsp:cNvPr id="0" name=""/>
        <dsp:cNvSpPr/>
      </dsp:nvSpPr>
      <dsp:spPr>
        <a:xfrm>
          <a:off x="1897405" y="2376958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YouTube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2243980" y="3327742"/>
        <a:ext cx="2208271" cy="202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5366120" y="1826097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ABCDAE-863A-4956-A6ED-953A0223FC6E}">
      <dsp:nvSpPr>
        <dsp:cNvPr id="0" name=""/>
        <dsp:cNvSpPr/>
      </dsp:nvSpPr>
      <dsp:spPr>
        <a:xfrm>
          <a:off x="5060316" y="0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Science</a:t>
          </a:r>
        </a:p>
      </dsp:txBody>
      <dsp:txXfrm>
        <a:off x="5060316" y="0"/>
        <a:ext cx="3058038" cy="1665857"/>
      </dsp:txXfrm>
    </dsp:sp>
    <dsp:sp modelId="{62E1C0D3-D0B3-403F-BF92-584D10960D5B}">
      <dsp:nvSpPr>
        <dsp:cNvPr id="0" name=""/>
        <dsp:cNvSpPr/>
      </dsp:nvSpPr>
      <dsp:spPr>
        <a:xfrm>
          <a:off x="6160191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064A5B-19DD-4405-90B4-F8103CD51158}">
      <dsp:nvSpPr>
        <dsp:cNvPr id="0" name=""/>
        <dsp:cNvSpPr/>
      </dsp:nvSpPr>
      <dsp:spPr>
        <a:xfrm>
          <a:off x="8788065" y="1586531"/>
          <a:ext cx="2898001" cy="18245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Art</a:t>
          </a:r>
        </a:p>
      </dsp:txBody>
      <dsp:txXfrm>
        <a:off x="8788065" y="1586531"/>
        <a:ext cx="2898001" cy="1824510"/>
      </dsp:txXfrm>
    </dsp:sp>
    <dsp:sp modelId="{1AAC568D-D8F6-4AC0-B10D-54BE9EBE3E89}">
      <dsp:nvSpPr>
        <dsp:cNvPr id="0" name=""/>
        <dsp:cNvSpPr/>
      </dsp:nvSpPr>
      <dsp:spPr>
        <a:xfrm>
          <a:off x="6160191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57AF40-B21A-477B-89B7-420F750C7D25}">
      <dsp:nvSpPr>
        <dsp:cNvPr id="0" name=""/>
        <dsp:cNvSpPr/>
      </dsp:nvSpPr>
      <dsp:spPr>
        <a:xfrm>
          <a:off x="8788065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Music</a:t>
          </a:r>
        </a:p>
      </dsp:txBody>
      <dsp:txXfrm>
        <a:off x="8788065" y="4307432"/>
        <a:ext cx="2898001" cy="2038692"/>
      </dsp:txXfrm>
    </dsp:sp>
    <dsp:sp modelId="{71346BBF-C1E9-49B1-A7CB-5E6ACE34D15E}">
      <dsp:nvSpPr>
        <dsp:cNvPr id="0" name=""/>
        <dsp:cNvSpPr/>
      </dsp:nvSpPr>
      <dsp:spPr>
        <a:xfrm>
          <a:off x="5366120" y="3660920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0EE39D-0332-4BF2-A61A-FF4819EE03ED}">
      <dsp:nvSpPr>
        <dsp:cNvPr id="0" name=""/>
        <dsp:cNvSpPr/>
      </dsp:nvSpPr>
      <dsp:spPr>
        <a:xfrm>
          <a:off x="5060316" y="6266798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Theology</a:t>
          </a:r>
        </a:p>
      </dsp:txBody>
      <dsp:txXfrm>
        <a:off x="5060316" y="6266798"/>
        <a:ext cx="3058038" cy="1665857"/>
      </dsp:txXfrm>
    </dsp:sp>
    <dsp:sp modelId="{02757E78-A087-4BCD-9DDA-6E080D512234}">
      <dsp:nvSpPr>
        <dsp:cNvPr id="0" name=""/>
        <dsp:cNvSpPr/>
      </dsp:nvSpPr>
      <dsp:spPr>
        <a:xfrm>
          <a:off x="4572049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C96542-9F6E-4274-8B42-E6420CECEB59}">
      <dsp:nvSpPr>
        <dsp:cNvPr id="0" name=""/>
        <dsp:cNvSpPr/>
      </dsp:nvSpPr>
      <dsp:spPr>
        <a:xfrm>
          <a:off x="1492604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Language</a:t>
          </a:r>
        </a:p>
      </dsp:txBody>
      <dsp:txXfrm>
        <a:off x="1492604" y="4307432"/>
        <a:ext cx="2898001" cy="2038692"/>
      </dsp:txXfrm>
    </dsp:sp>
    <dsp:sp modelId="{739A2C4E-56E5-4D42-93DC-85FEEB0D980B}">
      <dsp:nvSpPr>
        <dsp:cNvPr id="0" name=""/>
        <dsp:cNvSpPr/>
      </dsp:nvSpPr>
      <dsp:spPr>
        <a:xfrm>
          <a:off x="4572049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8EE873-BD3F-4F6F-A7E0-19568FE70224}">
      <dsp:nvSpPr>
        <dsp:cNvPr id="0" name=""/>
        <dsp:cNvSpPr/>
      </dsp:nvSpPr>
      <dsp:spPr>
        <a:xfrm>
          <a:off x="1492604" y="1586531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Wellness</a:t>
          </a:r>
        </a:p>
      </dsp:txBody>
      <dsp:txXfrm>
        <a:off x="1492604" y="1586531"/>
        <a:ext cx="2898001" cy="203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13E0E-9CF8-4302-96E2-24A9225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19" y="810705"/>
            <a:ext cx="9321342" cy="504334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Free Knowledge Mission</a:t>
            </a:r>
            <a:b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“The Word’s Best Teachers”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A3FEF7-A02F-43B1-840C-74442D7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81" y="50380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Mandarin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81736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8281903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Hindi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1839CF-C80C-445A-90F0-42E0F2B8A356}"/>
              </a:ext>
            </a:extLst>
          </p:cNvPr>
          <p:cNvSpPr txBox="1"/>
          <p:nvPr/>
        </p:nvSpPr>
        <p:spPr>
          <a:xfrm>
            <a:off x="5438581" y="5096441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Spanish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62EFF99-AF6A-481D-AD51-45C64FE5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69889"/>
              </p:ext>
            </p:extLst>
          </p:nvPr>
        </p:nvGraphicFramePr>
        <p:xfrm>
          <a:off x="-493336" y="-537328"/>
          <a:ext cx="13178672" cy="79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CE6184-A5D3-4D62-A326-BB83628B73EE}"/>
              </a:ext>
            </a:extLst>
          </p:cNvPr>
          <p:cNvSpPr txBox="1"/>
          <p:nvPr/>
        </p:nvSpPr>
        <p:spPr>
          <a:xfrm>
            <a:off x="3761295" y="2921168"/>
            <a:ext cx="598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Truth &amp; Beauty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380EE60F-5393-4B74-BD55-7A7648DBC10A}"/>
              </a:ext>
            </a:extLst>
          </p:cNvPr>
          <p:cNvSpPr/>
          <p:nvPr/>
        </p:nvSpPr>
        <p:spPr>
          <a:xfrm>
            <a:off x="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1C320D3-4F9D-483C-A5F3-F27FBC607468}"/>
              </a:ext>
            </a:extLst>
          </p:cNvPr>
          <p:cNvSpPr/>
          <p:nvPr/>
        </p:nvSpPr>
        <p:spPr>
          <a:xfrm>
            <a:off x="202833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DB93AA-A7F9-4426-A26A-95263AB5A327}"/>
              </a:ext>
            </a:extLst>
          </p:cNvPr>
          <p:cNvSpPr/>
          <p:nvPr/>
        </p:nvSpPr>
        <p:spPr>
          <a:xfrm>
            <a:off x="4066091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5FE744F-8622-4385-BC99-EF92299D9828}"/>
              </a:ext>
            </a:extLst>
          </p:cNvPr>
          <p:cNvSpPr/>
          <p:nvPr/>
        </p:nvSpPr>
        <p:spPr>
          <a:xfrm>
            <a:off x="6102095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C323218-B014-48D8-BAF0-D9D3F935B379}"/>
              </a:ext>
            </a:extLst>
          </p:cNvPr>
          <p:cNvSpPr/>
          <p:nvPr/>
        </p:nvSpPr>
        <p:spPr>
          <a:xfrm>
            <a:off x="8156964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D12B101-343C-4CD3-8217-C9FFFFD9D6B7}"/>
              </a:ext>
            </a:extLst>
          </p:cNvPr>
          <p:cNvSpPr/>
          <p:nvPr/>
        </p:nvSpPr>
        <p:spPr>
          <a:xfrm>
            <a:off x="10158595" y="345978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5D9BD1-23E4-4C75-A52D-C8EA2A0C2B68}"/>
              </a:ext>
            </a:extLst>
          </p:cNvPr>
          <p:cNvSpPr txBox="1"/>
          <p:nvPr/>
        </p:nvSpPr>
        <p:spPr>
          <a:xfrm>
            <a:off x="2299881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7E49A7-3490-4231-B7B1-156A33E6AA57}"/>
              </a:ext>
            </a:extLst>
          </p:cNvPr>
          <p:cNvSpPr txBox="1"/>
          <p:nvPr/>
        </p:nvSpPr>
        <p:spPr>
          <a:xfrm>
            <a:off x="352637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AFD93E-9067-41C3-813F-ADC7E2A920CD}"/>
              </a:ext>
            </a:extLst>
          </p:cNvPr>
          <p:cNvSpPr txBox="1"/>
          <p:nvPr/>
        </p:nvSpPr>
        <p:spPr>
          <a:xfrm>
            <a:off x="433473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71597A4-8B04-4EFE-8D5F-63BE21F723FF}"/>
              </a:ext>
            </a:extLst>
          </p:cNvPr>
          <p:cNvSpPr txBox="1"/>
          <p:nvPr/>
        </p:nvSpPr>
        <p:spPr>
          <a:xfrm>
            <a:off x="6549860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B9FBA56-C679-4AF3-9CD9-FE887D9BEF3C}"/>
              </a:ext>
            </a:extLst>
          </p:cNvPr>
          <p:cNvSpPr txBox="1"/>
          <p:nvPr/>
        </p:nvSpPr>
        <p:spPr>
          <a:xfrm>
            <a:off x="873512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37576B-C8EC-443E-956F-B6FCB2E9630B}"/>
              </a:ext>
            </a:extLst>
          </p:cNvPr>
          <p:cNvSpPr txBox="1"/>
          <p:nvPr/>
        </p:nvSpPr>
        <p:spPr>
          <a:xfrm>
            <a:off x="10366328" y="421377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04C51F-5AA7-4466-8E54-511AA812515C}"/>
              </a:ext>
            </a:extLst>
          </p:cNvPr>
          <p:cNvSpPr txBox="1"/>
          <p:nvPr/>
        </p:nvSpPr>
        <p:spPr>
          <a:xfrm>
            <a:off x="650886" y="57759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37478C-EBCC-4343-9A19-DE77F1317372}"/>
              </a:ext>
            </a:extLst>
          </p:cNvPr>
          <p:cNvSpPr txBox="1"/>
          <p:nvPr/>
        </p:nvSpPr>
        <p:spPr>
          <a:xfrm>
            <a:off x="6723879" y="5775930"/>
            <a:ext cx="119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34FE657-7DF8-4C32-8173-E0E6AD937C26}"/>
              </a:ext>
            </a:extLst>
          </p:cNvPr>
          <p:cNvSpPr txBox="1"/>
          <p:nvPr/>
        </p:nvSpPr>
        <p:spPr>
          <a:xfrm>
            <a:off x="4755248" y="5781471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AD3B87-FB99-4B37-A84A-97F937568E4F}"/>
              </a:ext>
            </a:extLst>
          </p:cNvPr>
          <p:cNvSpPr txBox="1"/>
          <p:nvPr/>
        </p:nvSpPr>
        <p:spPr>
          <a:xfrm>
            <a:off x="8887362" y="5744875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0175FA-F8E9-40F3-B48E-79B75106ED97}"/>
              </a:ext>
            </a:extLst>
          </p:cNvPr>
          <p:cNvSpPr txBox="1"/>
          <p:nvPr/>
        </p:nvSpPr>
        <p:spPr>
          <a:xfrm>
            <a:off x="10897595" y="5757068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D0E631-A724-4BD0-85D9-34A1ACB89933}"/>
              </a:ext>
            </a:extLst>
          </p:cNvPr>
          <p:cNvSpPr txBox="1"/>
          <p:nvPr/>
        </p:nvSpPr>
        <p:spPr>
          <a:xfrm>
            <a:off x="2626937" y="57752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9" name="Callout: Right Arrow 28">
            <a:extLst>
              <a:ext uri="{FF2B5EF4-FFF2-40B4-BE49-F238E27FC236}">
                <a16:creationId xmlns:a16="http://schemas.microsoft.com/office/drawing/2014/main" xmlns="" id="{C724D25E-3DB7-4EEB-9AB0-9EC8D5F23220}"/>
              </a:ext>
            </a:extLst>
          </p:cNvPr>
          <p:cNvSpPr/>
          <p:nvPr/>
        </p:nvSpPr>
        <p:spPr>
          <a:xfrm rot="16200000">
            <a:off x="5262331" y="-2963591"/>
            <a:ext cx="1395646" cy="11183616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4796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87D2DBC-170A-4663-A76D-7AAC3FD3D5F1}"/>
              </a:ext>
            </a:extLst>
          </p:cNvPr>
          <p:cNvSpPr txBox="1"/>
          <p:nvPr/>
        </p:nvSpPr>
        <p:spPr>
          <a:xfrm>
            <a:off x="1560147" y="913967"/>
            <a:ext cx="959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Classroom, YouTube, &amp;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C43E661-C66C-40F7-A100-2BBE6DF4C5F4}"/>
              </a:ext>
            </a:extLst>
          </p:cNvPr>
          <p:cNvSpPr txBox="1"/>
          <p:nvPr/>
        </p:nvSpPr>
        <p:spPr>
          <a:xfrm>
            <a:off x="4755248" y="2615744"/>
            <a:ext cx="515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 Year Plan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3A08B81-C151-40F8-A5CB-EA0BEF07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937552"/>
              </p:ext>
            </p:extLst>
          </p:nvPr>
        </p:nvGraphicFramePr>
        <p:xfrm>
          <a:off x="1119348" y="361955"/>
          <a:ext cx="10131322" cy="613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CE6184-A5D3-4D62-A326-BB83628B73EE}"/>
              </a:ext>
            </a:extLst>
          </p:cNvPr>
          <p:cNvSpPr txBox="1"/>
          <p:nvPr/>
        </p:nvSpPr>
        <p:spPr>
          <a:xfrm>
            <a:off x="-141894" y="819807"/>
            <a:ext cx="4323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Free Knowledge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7994208">
            <a:off x="4604347" y="1615921"/>
            <a:ext cx="669419" cy="28844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EB704D-5FE9-40E2-900B-8CB7CB72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3359056"/>
            <a:ext cx="6753225" cy="2857500"/>
          </a:xfrm>
          <a:prstGeom prst="rect">
            <a:avLst/>
          </a:prstGeom>
        </p:spPr>
      </p:pic>
      <p:pic>
        <p:nvPicPr>
          <p:cNvPr id="1026" name="Picture 2" descr="Image result for git branches">
            <a:extLst>
              <a:ext uri="{FF2B5EF4-FFF2-40B4-BE49-F238E27FC236}">
                <a16:creationId xmlns:a16="http://schemas.microsoft.com/office/drawing/2014/main" xmlns="" id="{1F8FD966-2C18-46FD-A881-D5C2D2AC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8" y="655092"/>
            <a:ext cx="6221105" cy="37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B58A59-0D52-4212-96E4-79389C2B0A61}"/>
              </a:ext>
            </a:extLst>
          </p:cNvPr>
          <p:cNvSpPr txBox="1"/>
          <p:nvPr/>
        </p:nvSpPr>
        <p:spPr>
          <a:xfrm>
            <a:off x="1614844" y="307812"/>
            <a:ext cx="57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does this all work?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1DD9AF-6C84-4BA7-A33B-24E18A00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651753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Astronomy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Biology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760155" y="447823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8348926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66FD03D-0D34-4116-A515-62ADFFDF4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57071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754766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7869810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Composing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DDF871-B6F6-40DB-83A5-BA48239E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Nutrition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B25DA-9CF9-4D32-BBF1-A5F8117D146D}"/>
              </a:ext>
            </a:extLst>
          </p:cNvPr>
          <p:cNvSpPr txBox="1"/>
          <p:nvPr/>
        </p:nvSpPr>
        <p:spPr>
          <a:xfrm>
            <a:off x="5515710" y="509644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760155" y="442300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8281903" y="5096441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5F1368A-E3E2-4819-8B06-F6A2FF70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779146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90892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B25DA-9CF9-4D32-BBF1-A5F8117D146D}"/>
              </a:ext>
            </a:extLst>
          </p:cNvPr>
          <p:cNvSpPr txBox="1"/>
          <p:nvPr/>
        </p:nvSpPr>
        <p:spPr>
          <a:xfrm>
            <a:off x="5441077" y="509131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Sculpting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76015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8110325" y="5091310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Painting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0721080-E67C-4E36-80AB-D53D7099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Christian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952D28E-4F96-4233-A195-77A348121560}"/>
              </a:ext>
            </a:extLst>
          </p:cNvPr>
          <p:cNvSpPr/>
          <p:nvPr/>
        </p:nvSpPr>
        <p:spPr>
          <a:xfrm>
            <a:off x="7760155" y="4410679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062CF8-1657-4664-B45F-6046651F7602}"/>
              </a:ext>
            </a:extLst>
          </p:cNvPr>
          <p:cNvSpPr txBox="1"/>
          <p:nvPr/>
        </p:nvSpPr>
        <p:spPr>
          <a:xfrm>
            <a:off x="5243385" y="4899015"/>
            <a:ext cx="2261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Who needs religion?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xmlns="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C356CF3-1A08-467E-AA1E-3621BF8847F2}"/>
              </a:ext>
            </a:extLst>
          </p:cNvPr>
          <p:cNvSpPr txBox="1"/>
          <p:nvPr/>
        </p:nvSpPr>
        <p:spPr>
          <a:xfrm>
            <a:off x="8052015" y="5079822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4708230-AE9A-4B10-93EA-8CA783CF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Free Knowledge Mission “The Word’s Best Teachers”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17</cp:revision>
  <dcterms:created xsi:type="dcterms:W3CDTF">2018-02-28T06:04:35Z</dcterms:created>
  <dcterms:modified xsi:type="dcterms:W3CDTF">2018-03-01T22:43:34Z</dcterms:modified>
</cp:coreProperties>
</file>