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536" y="1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Cedar Mora 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222</TotalTime>
  <Words>34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EC2</cp:lastModifiedBy>
  <cp:revision>59</cp:revision>
  <dcterms:created xsi:type="dcterms:W3CDTF">2006-08-16T00:00:00Z</dcterms:created>
  <dcterms:modified xsi:type="dcterms:W3CDTF">2017-11-18T23:56:22Z</dcterms:modified>
</cp:coreProperties>
</file>