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Eric Cole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00" y="524676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Free Knowledge Mission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DF06C-6BDA-4389-9834-7C66C4754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94" y="65897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229</TotalTime>
  <Words>32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73</cp:revision>
  <dcterms:created xsi:type="dcterms:W3CDTF">2006-08-16T00:00:00Z</dcterms:created>
  <dcterms:modified xsi:type="dcterms:W3CDTF">2018-03-25T02:42:24Z</dcterms:modified>
</cp:coreProperties>
</file>