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Eric </a:t>
            </a: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Music. Your ideas inspire 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craft. </a:t>
            </a:r>
            <a:endParaRPr lang="en-US" sz="2400" b="1" dirty="0">
              <a:solidFill>
                <a:srgbClr val="FFC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orte" panose="03060902040502070203" pitchFamily="66" charset="0"/>
              </a:rPr>
              <a:t>Creativity in Music Club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2C91B-9781-485D-A323-49A1235DA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44959"/>
            <a:ext cx="2072986" cy="20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53</cp:revision>
  <dcterms:created xsi:type="dcterms:W3CDTF">2006-08-16T00:00:00Z</dcterms:created>
  <dcterms:modified xsi:type="dcterms:W3CDTF">2018-03-25T02:37:19Z</dcterms:modified>
</cp:coreProperties>
</file>