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5" r:id="rId8"/>
    <p:sldId id="26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>
        <p:scale>
          <a:sx n="74" d="100"/>
          <a:sy n="74" d="100"/>
        </p:scale>
        <p:origin x="39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eez/opencv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haar-cascade-object-detection-python-opencv-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37E-47D1-4E93-ABF9-39F890E5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533" y="2396315"/>
            <a:ext cx="5674303" cy="1232303"/>
          </a:xfrm>
        </p:spPr>
        <p:txBody>
          <a:bodyPr/>
          <a:lstStyle/>
          <a:p>
            <a:r>
              <a:rPr lang="en-US" dirty="0"/>
              <a:t>Computer vision</a:t>
            </a:r>
            <a:br>
              <a:rPr lang="en-US" dirty="0"/>
            </a:br>
            <a:r>
              <a:rPr lang="en-US" sz="2400" dirty="0"/>
              <a:t>with python </a:t>
            </a:r>
            <a:r>
              <a:rPr lang="en-US" sz="2400" dirty="0" err="1"/>
              <a:t>opencv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2D629-C704-4A4C-AEE9-62B55B4D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1745" y="5631494"/>
            <a:ext cx="3782289" cy="630761"/>
          </a:xfrm>
        </p:spPr>
        <p:txBody>
          <a:bodyPr/>
          <a:lstStyle/>
          <a:p>
            <a:pPr algn="r"/>
            <a:r>
              <a:rPr lang="en-US" dirty="0"/>
              <a:t>By Free knowledge 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B866D-64EE-479D-9463-3D62F84D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47" y="2721521"/>
            <a:ext cx="2357312" cy="29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B36C-D3B0-498B-AAB7-0FA2D109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41E3-C5DF-45A1-A6C4-5713EA4E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3.4.1 needed</a:t>
            </a:r>
          </a:p>
          <a:p>
            <a:r>
              <a:rPr lang="en-US" dirty="0"/>
              <a:t>Install packages with Pip </a:t>
            </a:r>
            <a:r>
              <a:rPr lang="en-US" dirty="0" err="1"/>
              <a:t>numpy</a:t>
            </a:r>
            <a:r>
              <a:rPr lang="en-US" dirty="0"/>
              <a:t>, matplotlib, cv2 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 is a wheel file from opencv.org</a:t>
            </a:r>
          </a:p>
          <a:p>
            <a:r>
              <a:rPr lang="en-US" dirty="0"/>
              <a:t>Download the face and eye cascade files. Created by Intel</a:t>
            </a:r>
          </a:p>
          <a:p>
            <a:r>
              <a:rPr lang="en-US" dirty="0"/>
              <a:t>Write program</a:t>
            </a:r>
          </a:p>
          <a:p>
            <a:r>
              <a:rPr lang="en-US" dirty="0"/>
              <a:t>Detect your face and eyes in your webcam</a:t>
            </a:r>
          </a:p>
        </p:txBody>
      </p:sp>
    </p:spTree>
    <p:extLst>
      <p:ext uri="{BB962C8B-B14F-4D97-AF65-F5344CB8AC3E}">
        <p14:creationId xmlns:p14="http://schemas.microsoft.com/office/powerpoint/2010/main" val="8940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814C-0967-4325-A07B-8806B7CB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 – Create your own image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8322-D5AB-4A7A-84BD-900CA703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 is a built in Python classifier to detect objects in a video or image.</a:t>
            </a:r>
          </a:p>
          <a:p>
            <a:r>
              <a:rPr lang="en-US" dirty="0"/>
              <a:t>Demo of prebuilt cascade to detect features such as face or eye detection.</a:t>
            </a:r>
          </a:p>
          <a:p>
            <a:pPr lvl="1"/>
            <a:r>
              <a:rPr lang="en-US" dirty="0"/>
              <a:t>Download face and eye detection </a:t>
            </a:r>
            <a:r>
              <a:rPr lang="en-US" dirty="0" err="1"/>
              <a:t>Haar</a:t>
            </a:r>
            <a:r>
              <a:rPr lang="en-US" dirty="0"/>
              <a:t> classifier from GitHub.</a:t>
            </a:r>
          </a:p>
          <a:p>
            <a:pPr lvl="1"/>
            <a:r>
              <a:rPr lang="en-US" dirty="0"/>
              <a:t>Build Python code</a:t>
            </a:r>
          </a:p>
          <a:p>
            <a:pPr lvl="1"/>
            <a:r>
              <a:rPr lang="en-US" dirty="0"/>
              <a:t>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FC36-79E7-4BD6-BEFE-C39F99E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HAAR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9FF6-851E-4184-840E-A1744A65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if you want to detect your own object?</a:t>
            </a:r>
          </a:p>
          <a:p>
            <a:pPr lvl="1"/>
            <a:r>
              <a:rPr lang="en-US" dirty="0"/>
              <a:t>Gather negative or background images. These are images that do not have the object you want to detect.  </a:t>
            </a:r>
          </a:p>
          <a:p>
            <a:pPr lvl="2"/>
            <a:r>
              <a:rPr lang="en-US" dirty="0"/>
              <a:t>We’ll get a least a thousand from ImageNet/Flicker</a:t>
            </a:r>
          </a:p>
          <a:p>
            <a:pPr lvl="2"/>
            <a:r>
              <a:rPr lang="en-US" dirty="0"/>
              <a:t>Roughly ~1k</a:t>
            </a:r>
          </a:p>
          <a:p>
            <a:pPr lvl="1"/>
            <a:r>
              <a:rPr lang="en-US" dirty="0"/>
              <a:t>Create your positive images. This is the image you want to detect. </a:t>
            </a:r>
          </a:p>
          <a:p>
            <a:pPr lvl="2"/>
            <a:r>
              <a:rPr lang="en-US" dirty="0"/>
              <a:t>Impose your image into the negative image to create the positive images.</a:t>
            </a:r>
          </a:p>
          <a:p>
            <a:pPr lvl="2"/>
            <a:r>
              <a:rPr lang="en-US" dirty="0"/>
              <a:t>Double the amount of positives ~2k</a:t>
            </a:r>
          </a:p>
          <a:p>
            <a:pPr lvl="1"/>
            <a:r>
              <a:rPr lang="en-US" dirty="0"/>
              <a:t>Create a vector file by combining all positive images. </a:t>
            </a:r>
          </a:p>
          <a:p>
            <a:pPr lvl="1"/>
            <a:r>
              <a:rPr lang="en-US" dirty="0"/>
              <a:t>Train cascade by combining and negative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8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761" y="1747211"/>
            <a:ext cx="9905999" cy="4350936"/>
          </a:xfrm>
        </p:spPr>
        <p:txBody>
          <a:bodyPr>
            <a:normAutofit/>
          </a:bodyPr>
          <a:lstStyle/>
          <a:p>
            <a:r>
              <a:rPr lang="en-US" dirty="0"/>
              <a:t>Download packages/libraries to Linux server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update, </a:t>
            </a:r>
            <a:r>
              <a:rPr lang="en-US" dirty="0" err="1"/>
              <a:t>sudo</a:t>
            </a:r>
            <a:r>
              <a:rPr lang="en-US" dirty="0"/>
              <a:t> apt-get upgrade, </a:t>
            </a:r>
            <a:r>
              <a:rPr lang="en-US" dirty="0" err="1"/>
              <a:t>sudo</a:t>
            </a:r>
            <a:r>
              <a:rPr lang="en-US" dirty="0"/>
              <a:t> apt-get install git, git clone </a:t>
            </a:r>
            <a:r>
              <a:rPr lang="en-US" dirty="0">
                <a:hlinkClick r:id="rId2"/>
              </a:rPr>
              <a:t>https://github.com/Itseez/opencv.git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build-essential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cmake</a:t>
            </a:r>
            <a:r>
              <a:rPr lang="en-US" dirty="0"/>
              <a:t> git libgtk2.0-dev </a:t>
            </a:r>
            <a:r>
              <a:rPr lang="en-US" dirty="0" err="1"/>
              <a:t>pkg</a:t>
            </a:r>
            <a:r>
              <a:rPr lang="en-US" dirty="0"/>
              <a:t>-config </a:t>
            </a:r>
            <a:r>
              <a:rPr lang="en-US" dirty="0" err="1"/>
              <a:t>libavcodec</a:t>
            </a:r>
            <a:r>
              <a:rPr lang="en-US" dirty="0"/>
              <a:t>-dev </a:t>
            </a:r>
            <a:r>
              <a:rPr lang="en-US" dirty="0" err="1"/>
              <a:t>libavformat</a:t>
            </a:r>
            <a:r>
              <a:rPr lang="en-US" dirty="0"/>
              <a:t>-dev </a:t>
            </a:r>
            <a:r>
              <a:rPr lang="en-US" dirty="0" err="1"/>
              <a:t>libswscale</a:t>
            </a:r>
            <a:r>
              <a:rPr lang="en-US" dirty="0"/>
              <a:t>-dev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python-dev python-</a:t>
            </a:r>
            <a:r>
              <a:rPr lang="en-US" dirty="0" err="1"/>
              <a:t>numpy</a:t>
            </a:r>
            <a:r>
              <a:rPr lang="en-US" dirty="0"/>
              <a:t> libtbb2 </a:t>
            </a:r>
            <a:r>
              <a:rPr lang="en-US" dirty="0" err="1"/>
              <a:t>libtbb</a:t>
            </a:r>
            <a:r>
              <a:rPr lang="en-US" dirty="0"/>
              <a:t>-dev </a:t>
            </a:r>
            <a:r>
              <a:rPr lang="en-US" dirty="0" err="1"/>
              <a:t>libjpeg</a:t>
            </a:r>
            <a:r>
              <a:rPr lang="en-US" dirty="0"/>
              <a:t>-dev </a:t>
            </a:r>
            <a:r>
              <a:rPr lang="en-US" dirty="0" err="1"/>
              <a:t>libpng</a:t>
            </a:r>
            <a:r>
              <a:rPr lang="en-US" dirty="0"/>
              <a:t>-dev </a:t>
            </a:r>
            <a:r>
              <a:rPr lang="en-US" dirty="0" err="1"/>
              <a:t>libtiff</a:t>
            </a:r>
            <a:r>
              <a:rPr lang="en-US" dirty="0"/>
              <a:t>-dev </a:t>
            </a:r>
            <a:r>
              <a:rPr lang="en-US" dirty="0" err="1"/>
              <a:t>libjasper</a:t>
            </a:r>
            <a:r>
              <a:rPr lang="en-US" dirty="0"/>
              <a:t>-dev libdc1394-22-dev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libopencv</a:t>
            </a:r>
            <a:r>
              <a:rPr lang="en-US" dirty="0"/>
              <a:t>-dev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1ED1-FCD1-49CA-AF13-01995A40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images – Description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B2C9-B228-4ADF-9298-8D8423F6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step is find the negative images from </a:t>
            </a:r>
            <a:r>
              <a:rPr lang="en-US" dirty="0" err="1"/>
              <a:t>imagenet</a:t>
            </a:r>
            <a:endParaRPr lang="en-US" dirty="0"/>
          </a:p>
          <a:p>
            <a:pPr lvl="1"/>
            <a:r>
              <a:rPr lang="en-US" dirty="0"/>
              <a:t>Bg.txt</a:t>
            </a:r>
          </a:p>
          <a:p>
            <a:pPr lvl="1"/>
            <a:r>
              <a:rPr lang="en-US" dirty="0"/>
              <a:t>run the program and save them to a directory /neg/1.jpg 2.jpg, </a:t>
            </a:r>
            <a:r>
              <a:rPr lang="en-US" dirty="0" err="1"/>
              <a:t>etc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100 x 100 pixels and change to grayscale</a:t>
            </a:r>
          </a:p>
          <a:p>
            <a:r>
              <a:rPr lang="en-US" dirty="0"/>
              <a:t>Create the positive images</a:t>
            </a:r>
          </a:p>
          <a:p>
            <a:pPr lvl="1"/>
            <a:r>
              <a:rPr lang="en-US" dirty="0"/>
              <a:t>Info or pos.txt 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/1.jpg 1 0 0 50 50 extra parameters of location of file and location of object</a:t>
            </a:r>
          </a:p>
          <a:p>
            <a:pPr lvl="1"/>
            <a:r>
              <a:rPr lang="en-US" dirty="0"/>
              <a:t>50 x 50 pixels – impose positive on negative and becomes 100 x 100</a:t>
            </a:r>
          </a:p>
        </p:txBody>
      </p:sp>
    </p:spTree>
    <p:extLst>
      <p:ext uri="{BB962C8B-B14F-4D97-AF65-F5344CB8AC3E}">
        <p14:creationId xmlns:p14="http://schemas.microsoft.com/office/powerpoint/2010/main" val="33492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rid of broken links or bad image files</a:t>
            </a:r>
          </a:p>
          <a:p>
            <a:r>
              <a:rPr lang="en-US" dirty="0"/>
              <a:t>New Python function  </a:t>
            </a:r>
          </a:p>
          <a:p>
            <a:pPr lvl="1"/>
            <a:r>
              <a:rPr lang="en-US" dirty="0"/>
              <a:t>Find a broken image &amp; compare it with good images. </a:t>
            </a:r>
          </a:p>
          <a:p>
            <a:pPr lvl="1"/>
            <a:r>
              <a:rPr lang="en-US" dirty="0"/>
              <a:t>Delete if not similar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2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Train </a:t>
            </a:r>
            <a:r>
              <a:rPr lang="en-US" dirty="0" err="1"/>
              <a:t>Haar</a:t>
            </a:r>
            <a:r>
              <a:rPr lang="en-US" dirty="0"/>
              <a:t> cascade</a:t>
            </a:r>
          </a:p>
          <a:p>
            <a:r>
              <a:rPr lang="en-US" dirty="0"/>
              <a:t>Check if your watch is detected in the webcam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6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DB70-225C-42AA-8B80-FBED9AEF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CD33-A06F-4CAF-A4A8-2065706F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Sentdex</a:t>
            </a:r>
            <a:r>
              <a:rPr lang="en-US" dirty="0">
                <a:hlinkClick r:id="rId2"/>
              </a:rPr>
              <a:t> Videos and Code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395</TotalTime>
  <Words>401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Computer vision with python opencv</vt:lpstr>
      <vt:lpstr>Prerequisites  </vt:lpstr>
      <vt:lpstr>Haar Cascade – Create your own image detection</vt:lpstr>
      <vt:lpstr>Custom HAAR cascade</vt:lpstr>
      <vt:lpstr>Steps</vt:lpstr>
      <vt:lpstr>Gathering images – Description file</vt:lpstr>
      <vt:lpstr>Remove Outliers</vt:lpstr>
      <vt:lpstr>Next steps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Broughton, Garrett</dc:creator>
  <cp:lastModifiedBy>Garrett Broughton</cp:lastModifiedBy>
  <cp:revision>31</cp:revision>
  <dcterms:created xsi:type="dcterms:W3CDTF">2018-01-12T17:32:56Z</dcterms:created>
  <dcterms:modified xsi:type="dcterms:W3CDTF">2018-03-13T06:29:47Z</dcterms:modified>
</cp:coreProperties>
</file>