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Katelyn </a:t>
            </a:r>
            <a:r>
              <a:rPr lang="en-US" sz="5400" b="1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Milliman</a:t>
            </a:r>
            <a:endParaRPr lang="en-US" sz="5400" b="1" dirty="0" smtClean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481202"/>
            <a:ext cx="754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August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26,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2017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221</TotalTime>
  <Words>38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home</cp:lastModifiedBy>
  <cp:revision>52</cp:revision>
  <dcterms:created xsi:type="dcterms:W3CDTF">2006-08-16T00:00:00Z</dcterms:created>
  <dcterms:modified xsi:type="dcterms:W3CDTF">2017-09-10T01:49:48Z</dcterms:modified>
</cp:coreProperties>
</file>