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haar-cascade-object-detection-python-opencv-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37E-47D1-4E93-ABF9-39F890E5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533" y="2396315"/>
            <a:ext cx="5674303" cy="1232303"/>
          </a:xfrm>
        </p:spPr>
        <p:txBody>
          <a:bodyPr/>
          <a:lstStyle/>
          <a:p>
            <a:r>
              <a:rPr lang="en-US" dirty="0"/>
              <a:t>Computer vision</a:t>
            </a:r>
            <a:br>
              <a:rPr lang="en-US" dirty="0"/>
            </a:br>
            <a:r>
              <a:rPr lang="en-US" sz="2400" dirty="0"/>
              <a:t>with python </a:t>
            </a:r>
            <a:r>
              <a:rPr lang="en-US" sz="2400" dirty="0" err="1"/>
              <a:t>opencv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2D629-C704-4A4C-AEE9-62B55B4DE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1745" y="5631494"/>
            <a:ext cx="3782289" cy="630761"/>
          </a:xfrm>
        </p:spPr>
        <p:txBody>
          <a:bodyPr/>
          <a:lstStyle/>
          <a:p>
            <a:pPr algn="r"/>
            <a:r>
              <a:rPr lang="en-US" dirty="0"/>
              <a:t>By Free knowledge 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B866D-64EE-479D-9463-3D62F84D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147" y="2721521"/>
            <a:ext cx="2357312" cy="290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814C-0967-4325-A07B-8806B7CB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8322-D5AB-4A7A-84BD-900CA703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cascade is a built in Python classifier to detect objects in a video or image.</a:t>
            </a:r>
          </a:p>
          <a:p>
            <a:r>
              <a:rPr lang="en-US" dirty="0"/>
              <a:t>Demo of prebuilt cascade to detect features such as face or eye detection.</a:t>
            </a:r>
          </a:p>
          <a:p>
            <a:pPr lvl="1"/>
            <a:r>
              <a:rPr lang="en-US" dirty="0"/>
              <a:t>Download face and eye detection </a:t>
            </a:r>
            <a:r>
              <a:rPr lang="en-US" dirty="0" err="1"/>
              <a:t>Haar</a:t>
            </a:r>
            <a:r>
              <a:rPr lang="en-US" dirty="0"/>
              <a:t> classifier from GitHub.</a:t>
            </a:r>
          </a:p>
          <a:p>
            <a:pPr lvl="1"/>
            <a:r>
              <a:rPr lang="en-US" dirty="0"/>
              <a:t>Build Python code</a:t>
            </a:r>
          </a:p>
          <a:p>
            <a:pPr lvl="1"/>
            <a:r>
              <a:rPr lang="en-US" dirty="0"/>
              <a:t>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FC36-79E7-4BD6-BEFE-C39F99E6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HAAR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9FF6-851E-4184-840E-A1744A65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if you want to detect your own object?</a:t>
            </a:r>
          </a:p>
          <a:p>
            <a:pPr lvl="1"/>
            <a:r>
              <a:rPr lang="en-US" dirty="0"/>
              <a:t>Gather negative or background images. These are images that do not have the object you want to detect.  </a:t>
            </a:r>
          </a:p>
          <a:p>
            <a:pPr lvl="2"/>
            <a:r>
              <a:rPr lang="en-US" dirty="0"/>
              <a:t>We’ll get a least a thousand from ImageNet</a:t>
            </a:r>
          </a:p>
          <a:p>
            <a:pPr lvl="1"/>
            <a:r>
              <a:rPr lang="en-US" dirty="0"/>
              <a:t>Create your positive images. This is the image you want to detect. </a:t>
            </a:r>
          </a:p>
          <a:p>
            <a:pPr lvl="2"/>
            <a:r>
              <a:rPr lang="en-US" dirty="0"/>
              <a:t>Impose your image into the negative image to create the positive images.</a:t>
            </a:r>
          </a:p>
          <a:p>
            <a:pPr lvl="1"/>
            <a:r>
              <a:rPr lang="en-US" dirty="0"/>
              <a:t>Create a vector file by combining all positive images. </a:t>
            </a:r>
          </a:p>
          <a:p>
            <a:pPr lvl="1"/>
            <a:r>
              <a:rPr lang="en-US" dirty="0"/>
              <a:t>Train cascade by combining and negative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8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C8D4-CD26-4973-B7BA-AA776D43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55C6-F943-42FD-AEF0-040C3963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packages/libraries to Linux server</a:t>
            </a:r>
          </a:p>
          <a:p>
            <a:r>
              <a:rPr lang="en-US" dirty="0"/>
              <a:t>Capture Picture of your watch</a:t>
            </a:r>
          </a:p>
          <a:p>
            <a:r>
              <a:rPr lang="en-US" dirty="0"/>
              <a:t>Gather Images from ImageNet</a:t>
            </a:r>
          </a:p>
          <a:p>
            <a:r>
              <a:rPr lang="en-US" dirty="0"/>
              <a:t>Omit outliers</a:t>
            </a:r>
          </a:p>
          <a:p>
            <a:r>
              <a:rPr lang="en-US" dirty="0"/>
              <a:t>Train </a:t>
            </a:r>
            <a:r>
              <a:rPr lang="en-US" dirty="0" err="1"/>
              <a:t>Haar</a:t>
            </a:r>
            <a:r>
              <a:rPr lang="en-US" dirty="0"/>
              <a:t> cascade</a:t>
            </a:r>
          </a:p>
          <a:p>
            <a:r>
              <a:rPr lang="en-US" dirty="0"/>
              <a:t>Check if your watch is detected in the webcam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B70-225C-42AA-8B80-FBED9AEF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CD33-A06F-4CAF-A4A8-2065706F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Sentdex</a:t>
            </a:r>
            <a:r>
              <a:rPr lang="en-US" dirty="0">
                <a:hlinkClick r:id="rId2"/>
              </a:rPr>
              <a:t> Videos and Code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312</TotalTime>
  <Words>174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Computer vision with python opencv</vt:lpstr>
      <vt:lpstr>Haar Cascade</vt:lpstr>
      <vt:lpstr>Custom HAAR cascade</vt:lpstr>
      <vt:lpstr>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Broughton, Garrett</dc:creator>
  <cp:lastModifiedBy>Broughton, Garrett</cp:lastModifiedBy>
  <cp:revision>21</cp:revision>
  <dcterms:created xsi:type="dcterms:W3CDTF">2018-01-12T17:32:56Z</dcterms:created>
  <dcterms:modified xsi:type="dcterms:W3CDTF">2018-01-13T00:04:30Z</dcterms:modified>
</cp:coreProperties>
</file>