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6" r:id="rId7"/>
    <p:sldId id="268" r:id="rId8"/>
    <p:sldId id="269" r:id="rId9"/>
    <p:sldId id="270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work/quotes/48667223" TargetMode="External"/><Relationship Id="rId2" Type="http://schemas.openxmlformats.org/officeDocument/2006/relationships/hyperlink" Target="https://www.goodreads.com/author/show/14847937.Seth_Stephens_Davidowitz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Basics</a:t>
            </a:r>
          </a:p>
          <a:p>
            <a:r>
              <a:rPr lang="en-US" dirty="0"/>
              <a:t>Justin Larson</a:t>
            </a:r>
          </a:p>
          <a:p>
            <a:r>
              <a:rPr lang="en-US" dirty="0"/>
              <a:t>10/28/2017</a:t>
            </a:r>
          </a:p>
        </p:txBody>
      </p:sp>
    </p:spTree>
    <p:extLst>
      <p:ext uri="{BB962C8B-B14F-4D97-AF65-F5344CB8AC3E}">
        <p14:creationId xmlns:p14="http://schemas.microsoft.com/office/powerpoint/2010/main" val="261196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22" y="516755"/>
            <a:ext cx="8444089" cy="63418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0"/>
            <a:ext cx="8596668" cy="666044"/>
          </a:xfrm>
        </p:spPr>
        <p:txBody>
          <a:bodyPr/>
          <a:lstStyle/>
          <a:p>
            <a:r>
              <a:rPr lang="en-US" dirty="0"/>
              <a:t>“Big” is growing</a:t>
            </a:r>
          </a:p>
        </p:txBody>
      </p:sp>
    </p:spTree>
    <p:extLst>
      <p:ext uri="{BB962C8B-B14F-4D97-AF65-F5344CB8AC3E}">
        <p14:creationId xmlns:p14="http://schemas.microsoft.com/office/powerpoint/2010/main" val="255960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9" y="693575"/>
            <a:ext cx="8094134" cy="3022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next Freud will be a data scientist. The next Marx will be a data scientist. The next Salk might very well be a data scientist.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66139" y="3884126"/>
            <a:ext cx="7224524" cy="958462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>
                <a:hlinkClick r:id="rId2"/>
              </a:rPr>
              <a:t>Seth Stephens-</a:t>
            </a:r>
            <a:r>
              <a:rPr lang="en-US" b="1" dirty="0" err="1">
                <a:hlinkClick r:id="rId2"/>
              </a:rPr>
              <a:t>Davidowitz</a:t>
            </a:r>
            <a:r>
              <a:rPr lang="en-US" dirty="0"/>
              <a:t>, </a:t>
            </a:r>
            <a:r>
              <a:rPr lang="en-US" b="1" dirty="0">
                <a:hlinkClick r:id="rId3"/>
              </a:rPr>
              <a:t>Everybody Lies: Big Data, New Data, and What the Internet Can Tell Us About Who We Really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5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8619"/>
            <a:ext cx="3854528" cy="742997"/>
          </a:xfrm>
        </p:spPr>
        <p:txBody>
          <a:bodyPr/>
          <a:lstStyle/>
          <a:p>
            <a:r>
              <a:rPr lang="en-US" dirty="0"/>
              <a:t>What Problem are they designed to solve?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6493" y="155166"/>
            <a:ext cx="3854528" cy="1067143"/>
          </a:xfrm>
        </p:spPr>
        <p:txBody>
          <a:bodyPr/>
          <a:lstStyle/>
          <a:p>
            <a:r>
              <a:rPr lang="en-US" dirty="0"/>
              <a:t>Data too big</a:t>
            </a:r>
          </a:p>
          <a:p>
            <a:r>
              <a:rPr lang="en-US" dirty="0"/>
              <a:t>Data too complex</a:t>
            </a:r>
          </a:p>
          <a:p>
            <a:r>
              <a:rPr lang="en-US" dirty="0"/>
              <a:t>Solution too reliant on design-in-advance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38" y="1156031"/>
            <a:ext cx="8454122" cy="5701970"/>
          </a:xfrm>
          <a:prstGeom prst="rect">
            <a:avLst/>
          </a:prstGeom>
        </p:spPr>
      </p:pic>
      <p:sp>
        <p:nvSpPr>
          <p:cNvPr id="12" name="Star: 5 Points 11"/>
          <p:cNvSpPr/>
          <p:nvPr/>
        </p:nvSpPr>
        <p:spPr>
          <a:xfrm>
            <a:off x="3237723" y="3299584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/>
          <p:cNvSpPr/>
          <p:nvPr/>
        </p:nvSpPr>
        <p:spPr>
          <a:xfrm>
            <a:off x="9203094" y="892284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/>
          <p:cNvSpPr/>
          <p:nvPr/>
        </p:nvSpPr>
        <p:spPr>
          <a:xfrm>
            <a:off x="3265715" y="5196809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tar: 5 Points 14"/>
          <p:cNvSpPr/>
          <p:nvPr/>
        </p:nvSpPr>
        <p:spPr>
          <a:xfrm>
            <a:off x="4735574" y="2745968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/>
          <p:cNvSpPr/>
          <p:nvPr/>
        </p:nvSpPr>
        <p:spPr>
          <a:xfrm>
            <a:off x="5701868" y="2807828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tar: 5 Points 16"/>
          <p:cNvSpPr/>
          <p:nvPr/>
        </p:nvSpPr>
        <p:spPr>
          <a:xfrm>
            <a:off x="6649501" y="4157312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tar: 5 Points 17"/>
          <p:cNvSpPr/>
          <p:nvPr/>
        </p:nvSpPr>
        <p:spPr>
          <a:xfrm>
            <a:off x="6504876" y="5507656"/>
            <a:ext cx="289249" cy="2544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5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79" y="338668"/>
            <a:ext cx="3854528" cy="428980"/>
          </a:xfrm>
        </p:spPr>
        <p:txBody>
          <a:bodyPr>
            <a:normAutofit/>
          </a:bodyPr>
          <a:lstStyle/>
          <a:p>
            <a:r>
              <a:rPr lang="en-US" dirty="0"/>
              <a:t>Enterprise Bus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22" y="1016000"/>
            <a:ext cx="8585553" cy="586119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244" y="124181"/>
            <a:ext cx="4644751" cy="891820"/>
          </a:xfrm>
        </p:spPr>
        <p:txBody>
          <a:bodyPr/>
          <a:lstStyle/>
          <a:p>
            <a:r>
              <a:rPr lang="en-US" dirty="0"/>
              <a:t>Case in point</a:t>
            </a:r>
          </a:p>
          <a:p>
            <a:r>
              <a:rPr lang="en-US" dirty="0"/>
              <a:t>Key tenant to EDW, and every part must be designed</a:t>
            </a:r>
          </a:p>
        </p:txBody>
      </p:sp>
    </p:spTree>
    <p:extLst>
      <p:ext uri="{BB962C8B-B14F-4D97-AF65-F5344CB8AC3E}">
        <p14:creationId xmlns:p14="http://schemas.microsoft.com/office/powerpoint/2010/main" val="1362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890"/>
          </a:xfrm>
        </p:spPr>
        <p:txBody>
          <a:bodyPr/>
          <a:lstStyle/>
          <a:p>
            <a:r>
              <a:rPr lang="en-US" dirty="0"/>
              <a:t>Data Management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048" y="1293490"/>
            <a:ext cx="4185623" cy="964889"/>
          </a:xfrm>
        </p:spPr>
        <p:txBody>
          <a:bodyPr/>
          <a:lstStyle/>
          <a:p>
            <a:r>
              <a:rPr lang="en-US" dirty="0"/>
              <a:t>OLTP</a:t>
            </a:r>
          </a:p>
          <a:p>
            <a:r>
              <a:rPr lang="en-US" dirty="0"/>
              <a:t>3NF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293490"/>
            <a:ext cx="4185618" cy="964889"/>
          </a:xfrm>
        </p:spPr>
        <p:txBody>
          <a:bodyPr/>
          <a:lstStyle/>
          <a:p>
            <a:r>
              <a:rPr lang="en-US" dirty="0"/>
              <a:t>EDW/OLAP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88384" y="2258379"/>
            <a:ext cx="4936595" cy="3426777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5278" y="2258010"/>
            <a:ext cx="4844938" cy="2716926"/>
          </a:xfrm>
        </p:spPr>
      </p:pic>
    </p:spTree>
    <p:extLst>
      <p:ext uri="{BB962C8B-B14F-4D97-AF65-F5344CB8AC3E}">
        <p14:creationId xmlns:p14="http://schemas.microsoft.com/office/powerpoint/2010/main" val="339366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2" y="132649"/>
            <a:ext cx="3854528" cy="364063"/>
          </a:xfrm>
        </p:spPr>
        <p:txBody>
          <a:bodyPr>
            <a:normAutofit fontScale="90000"/>
          </a:bodyPr>
          <a:lstStyle/>
          <a:p>
            <a:r>
              <a:rPr lang="en-US" dirty="0"/>
              <a:t>Lake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4623" y="132649"/>
            <a:ext cx="5029552" cy="476951"/>
          </a:xfrm>
        </p:spPr>
        <p:txBody>
          <a:bodyPr/>
          <a:lstStyle/>
          <a:p>
            <a:r>
              <a:rPr lang="en-US" dirty="0"/>
              <a:t>No implicit structure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835378"/>
            <a:ext cx="9271945" cy="5215467"/>
          </a:xfrm>
        </p:spPr>
      </p:pic>
    </p:spTree>
    <p:extLst>
      <p:ext uri="{BB962C8B-B14F-4D97-AF65-F5344CB8AC3E}">
        <p14:creationId xmlns:p14="http://schemas.microsoft.com/office/powerpoint/2010/main" val="279930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6078"/>
            <a:ext cx="3854528" cy="417692"/>
          </a:xfrm>
        </p:spPr>
        <p:txBody>
          <a:bodyPr/>
          <a:lstStyle/>
          <a:p>
            <a:r>
              <a:rPr lang="en-US" dirty="0"/>
              <a:t>EDW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39" y="1500146"/>
            <a:ext cx="7950375" cy="53892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0312" y="225781"/>
            <a:ext cx="3854528" cy="1174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Centralization</a:t>
            </a:r>
          </a:p>
          <a:p>
            <a:r>
              <a:rPr lang="en-US" dirty="0"/>
              <a:t>Conformity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Governance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223754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382"/>
            <a:ext cx="3854528" cy="465663"/>
          </a:xfrm>
        </p:spPr>
        <p:txBody>
          <a:bodyPr>
            <a:normAutofit/>
          </a:bodyPr>
          <a:lstStyle/>
          <a:p>
            <a:r>
              <a:rPr lang="en-US" dirty="0"/>
              <a:t>Data Lake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23" y="963764"/>
            <a:ext cx="8931858" cy="558241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56" y="200383"/>
            <a:ext cx="3854528" cy="668862"/>
          </a:xfrm>
        </p:spPr>
        <p:txBody>
          <a:bodyPr/>
          <a:lstStyle/>
          <a:p>
            <a:r>
              <a:rPr lang="en-US" dirty="0"/>
              <a:t>New Paradigm</a:t>
            </a:r>
          </a:p>
          <a:p>
            <a:r>
              <a:rPr lang="en-US" dirty="0"/>
              <a:t>Same Goal</a:t>
            </a:r>
          </a:p>
        </p:txBody>
      </p:sp>
    </p:spTree>
    <p:extLst>
      <p:ext uri="{BB962C8B-B14F-4D97-AF65-F5344CB8AC3E}">
        <p14:creationId xmlns:p14="http://schemas.microsoft.com/office/powerpoint/2010/main" val="275842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033"/>
          </a:xfrm>
        </p:spPr>
        <p:txBody>
          <a:bodyPr/>
          <a:lstStyle/>
          <a:p>
            <a:r>
              <a:rPr lang="en-US" dirty="0"/>
              <a:t>Distributed Compute – the new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88" y="1578237"/>
            <a:ext cx="4185623" cy="576262"/>
          </a:xfrm>
        </p:spPr>
        <p:txBody>
          <a:bodyPr/>
          <a:lstStyle/>
          <a:p>
            <a:r>
              <a:rPr lang="en-US" dirty="0"/>
              <a:t>Server Model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88" y="2496517"/>
            <a:ext cx="3733800" cy="24479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578237"/>
            <a:ext cx="4185618" cy="576262"/>
          </a:xfrm>
        </p:spPr>
        <p:txBody>
          <a:bodyPr/>
          <a:lstStyle/>
          <a:p>
            <a:r>
              <a:rPr lang="en-US" dirty="0"/>
              <a:t>Distributed Computation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384" y="2807883"/>
            <a:ext cx="4186237" cy="2327731"/>
          </a:xfrm>
        </p:spPr>
      </p:pic>
    </p:spTree>
    <p:extLst>
      <p:ext uri="{BB962C8B-B14F-4D97-AF65-F5344CB8AC3E}">
        <p14:creationId xmlns:p14="http://schemas.microsoft.com/office/powerpoint/2010/main" val="2477173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112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Data Lakes</vt:lpstr>
      <vt:lpstr>PowerPoint Presentation</vt:lpstr>
      <vt:lpstr>What Problem are they designed to solve?</vt:lpstr>
      <vt:lpstr>Enterprise Bus</vt:lpstr>
      <vt:lpstr>Data Management Basics</vt:lpstr>
      <vt:lpstr>Lake</vt:lpstr>
      <vt:lpstr>EDW</vt:lpstr>
      <vt:lpstr>Data Lake</vt:lpstr>
      <vt:lpstr>Distributed Compute – the new model</vt:lpstr>
      <vt:lpstr>“Big” is growing</vt:lpstr>
      <vt:lpstr>The next Freud will be a data scientist. The next Marx will be a data scientist. The next Salk might very well be a data scientist.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Lakes</dc:title>
  <dc:creator>Larson, Justin</dc:creator>
  <cp:lastModifiedBy>Justin Larson</cp:lastModifiedBy>
  <cp:revision>8</cp:revision>
  <dcterms:created xsi:type="dcterms:W3CDTF">2017-10-27T23:34:19Z</dcterms:created>
  <dcterms:modified xsi:type="dcterms:W3CDTF">2017-10-28T00:48:56Z</dcterms:modified>
</cp:coreProperties>
</file>